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gif" ContentType="image/gif"/>
  <Default Extension="tif" ContentType="image/t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2E8"/>
          </a:solidFill>
        </a:fill>
      </a:tcStyle>
    </a:wholeTbl>
    <a:band2H>
      <a:tcTxStyle/>
      <a:tcStyle>
        <a:tcBdr/>
        <a:fill>
          <a:solidFill>
            <a:srgbClr val="E6EAF4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2E7CB"/>
          </a:solidFill>
        </a:fill>
      </a:tcStyle>
    </a:wholeTbl>
    <a:band2H>
      <a:tcTxStyle/>
      <a:tcStyle>
        <a:tcBdr/>
        <a:fill>
          <a:solidFill>
            <a:srgbClr val="F8F4E7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5CDDE"/>
          </a:solidFill>
        </a:fill>
      </a:tcStyle>
    </a:wholeTbl>
    <a:band2H>
      <a:tcTxStyle/>
      <a:tcStyle>
        <a:tcBdr/>
        <a:fill>
          <a:solidFill>
            <a:srgbClr val="EBE8E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36" d="100"/>
          <a:sy n="36" d="100"/>
        </p:scale>
        <p:origin x="-404" y="-48"/>
      </p:cViewPr>
      <p:guideLst>
        <p:guide orient="horz" pos="4320"/>
        <p:guide pos="76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Shape 202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3" name="Shape 203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63672524"/>
      </p:ext>
    </p:extLst>
  </p:cSld>
  <p:clrMap bg1="lt1" tx1="dk1" bg2="lt2" tx2="dk2" accent1="accent1" accent2="accent2" accent3="accent3" accent4="accent4" accent5="accent5" accent6="accent6" hlink="hlink" folHlink="folHlink"/>
  <p:notesStyle>
    <a:lvl1pPr latinLnBrk="0">
      <a:defRPr sz="1400">
        <a:latin typeface="+mj-lt"/>
        <a:ea typeface="+mj-ea"/>
        <a:cs typeface="+mj-cs"/>
        <a:sym typeface="Arial"/>
      </a:defRPr>
    </a:lvl1pPr>
    <a:lvl2pPr indent="228600" latinLnBrk="0">
      <a:defRPr sz="1400">
        <a:latin typeface="+mj-lt"/>
        <a:ea typeface="+mj-ea"/>
        <a:cs typeface="+mj-cs"/>
        <a:sym typeface="Arial"/>
      </a:defRPr>
    </a:lvl2pPr>
    <a:lvl3pPr indent="457200" latinLnBrk="0">
      <a:defRPr sz="1400">
        <a:latin typeface="+mj-lt"/>
        <a:ea typeface="+mj-ea"/>
        <a:cs typeface="+mj-cs"/>
        <a:sym typeface="Arial"/>
      </a:defRPr>
    </a:lvl3pPr>
    <a:lvl4pPr indent="685800" latinLnBrk="0">
      <a:defRPr sz="1400">
        <a:latin typeface="+mj-lt"/>
        <a:ea typeface="+mj-ea"/>
        <a:cs typeface="+mj-cs"/>
        <a:sym typeface="Arial"/>
      </a:defRPr>
    </a:lvl4pPr>
    <a:lvl5pPr indent="914400" latinLnBrk="0">
      <a:defRPr sz="1400">
        <a:latin typeface="+mj-lt"/>
        <a:ea typeface="+mj-ea"/>
        <a:cs typeface="+mj-cs"/>
        <a:sym typeface="Arial"/>
      </a:defRPr>
    </a:lvl5pPr>
    <a:lvl6pPr indent="1143000" latinLnBrk="0">
      <a:defRPr sz="1400">
        <a:latin typeface="+mj-lt"/>
        <a:ea typeface="+mj-ea"/>
        <a:cs typeface="+mj-cs"/>
        <a:sym typeface="Arial"/>
      </a:defRPr>
    </a:lvl6pPr>
    <a:lvl7pPr indent="1371600" latinLnBrk="0">
      <a:defRPr sz="1400">
        <a:latin typeface="+mj-lt"/>
        <a:ea typeface="+mj-ea"/>
        <a:cs typeface="+mj-cs"/>
        <a:sym typeface="Arial"/>
      </a:defRPr>
    </a:lvl7pPr>
    <a:lvl8pPr indent="1600200" latinLnBrk="0">
      <a:defRPr sz="1400">
        <a:latin typeface="+mj-lt"/>
        <a:ea typeface="+mj-ea"/>
        <a:cs typeface="+mj-cs"/>
        <a:sym typeface="Arial"/>
      </a:defRPr>
    </a:lvl8pPr>
    <a:lvl9pPr indent="1828800" latinLnBrk="0">
      <a:defRPr sz="1400">
        <a:latin typeface="+mj-lt"/>
        <a:ea typeface="+mj-ea"/>
        <a:cs typeface="+mj-cs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34" name="Shape 23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lnSpc>
                <a:spcPct val="117999"/>
              </a:lnSpc>
              <a:defRPr sz="2200" i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1. Čísla (štatistiky) </a:t>
            </a:r>
          </a:p>
          <a:p>
            <a:pPr>
              <a:lnSpc>
                <a:spcPct val="117999"/>
              </a:lnSpc>
              <a:defRPr sz="22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Rebríček hodnôt človeka sa mení v závislosti od prostredia a podmienok v ktorých žije. Hoci nechcem začínať negatívne, každý z nás si veľmi dobre uvedomuje, že doba v ktorej žijeme je poznačená násilím a hrozbami. </a:t>
            </a:r>
          </a:p>
          <a:p>
            <a:pPr>
              <a:lnSpc>
                <a:spcPct val="117999"/>
              </a:lnSpc>
              <a:defRPr sz="22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V posledných rokoch sa preto medzi hodnotami stále častejšie objavuje práve bezpečnosť/bezpečie/pocit bezpečia. V porovnaní s klasickými </a:t>
            </a:r>
            <a:r>
              <a:rPr strike="sngStrike"/>
              <a:t>či inými slovami povedané primárnymi</a:t>
            </a:r>
            <a:r>
              <a:t> hodnotami ako sú láska, zdravie či šťastie má bezpečnosť istú výhodu. Dá sa ovplyvniť. Prevencia a bezpečie idú ruka v ruke, často stačí len byť pozorný a vnímať signály okolia. Pomôcť v nebezpečenstve je možné. Reálne je to však len vtedy, keď o nebezpečenstve vieme.  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Shape 27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71" name="Shape 27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lnSpc>
                <a:spcPct val="117999"/>
              </a:lnSpc>
              <a:defRPr sz="2200" i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6. Popis fungovania</a:t>
            </a:r>
          </a:p>
          <a:p>
            <a:pPr>
              <a:lnSpc>
                <a:spcPct val="117999"/>
              </a:lnSpc>
              <a:defRPr sz="22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Ako funguje automatic call?</a:t>
            </a:r>
          </a:p>
          <a:p>
            <a:pPr>
              <a:lnSpc>
                <a:spcPct val="117999"/>
              </a:lnSpc>
              <a:defRPr sz="22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Popísať možnosti fungovania automatického hlásenia nebezpečenstva. (komu príde upozornenie) </a:t>
            </a:r>
          </a:p>
          <a:p>
            <a:pPr>
              <a:lnSpc>
                <a:spcPct val="117999"/>
              </a:lnSpc>
              <a:defRPr sz="2200"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Shape 28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86" name="Shape 28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lnSpc>
                <a:spcPct val="117999"/>
              </a:lnSpc>
              <a:defRPr sz="2200" i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6. Popis fungovania</a:t>
            </a:r>
          </a:p>
          <a:p>
            <a:pPr>
              <a:lnSpc>
                <a:spcPct val="117999"/>
              </a:lnSpc>
              <a:defRPr sz="22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Ako funguje automatic call?</a:t>
            </a:r>
          </a:p>
          <a:p>
            <a:pPr>
              <a:lnSpc>
                <a:spcPct val="117999"/>
              </a:lnSpc>
              <a:defRPr sz="22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Popísať možnosti fungovania automatického hlásenia nebezpečenstva. (komu príde upozornenie) </a:t>
            </a:r>
          </a:p>
          <a:p>
            <a:pPr>
              <a:lnSpc>
                <a:spcPct val="117999"/>
              </a:lnSpc>
              <a:defRPr sz="2200"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Shape 349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50" name="Shape 35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28600">
              <a:lnSpc>
                <a:spcPct val="117999"/>
              </a:lnSpc>
              <a:defRPr sz="2200" i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7.Produkty: BS Originál</a:t>
            </a:r>
          </a:p>
          <a:p>
            <a:pPr marL="228600">
              <a:lnSpc>
                <a:spcPct val="117999"/>
              </a:lnSpc>
              <a:defRPr sz="22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Krátky popis appky a jej fungovania / benefity/ funkcie.</a:t>
            </a:r>
          </a:p>
          <a:p>
            <a:pPr marL="228600">
              <a:lnSpc>
                <a:spcPct val="117999"/>
              </a:lnSpc>
              <a:defRPr sz="2200"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  <a:p>
            <a:pPr marL="228600">
              <a:lnSpc>
                <a:spcPct val="117999"/>
              </a:lnSpc>
              <a:defRPr sz="22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10 000 užívateľov vo viac ako 100 krajinách sveta. 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Shape 36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66" name="Shape 36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28600">
              <a:lnSpc>
                <a:spcPct val="97999"/>
              </a:lnSpc>
              <a:defRPr sz="1000" i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5. Prečo BeeSafe?</a:t>
            </a:r>
            <a:endParaRPr sz="2200"/>
          </a:p>
          <a:p>
            <a:pPr marL="228600">
              <a:lnSpc>
                <a:spcPct val="97999"/>
              </a:lnSpc>
              <a:defRPr sz="1000">
                <a:latin typeface="Helvetica Neue"/>
                <a:ea typeface="Helvetica Neue"/>
                <a:cs typeface="Helvetica Neue"/>
                <a:sym typeface="Helvetica Neue"/>
              </a:defRPr>
            </a:pPr>
            <a:endParaRPr sz="2200"/>
          </a:p>
          <a:p>
            <a:pPr marL="228600">
              <a:lnSpc>
                <a:spcPct val="97999"/>
              </a:lnSpc>
              <a:defRPr sz="10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Prečo BeeSafe? Na bezpečnosti nám záleží a tak sme hľadali riešenie, ako predísť nebezpečenstvu úplne alebo aspoň zmierniť jeho následky.</a:t>
            </a:r>
            <a:endParaRPr sz="2200"/>
          </a:p>
          <a:p>
            <a:pPr marL="228600">
              <a:lnSpc>
                <a:spcPct val="97999"/>
              </a:lnSpc>
              <a:defRPr sz="1000">
                <a:latin typeface="Helvetica Neue"/>
                <a:ea typeface="Helvetica Neue"/>
                <a:cs typeface="Helvetica Neue"/>
                <a:sym typeface="Helvetica Neue"/>
              </a:defRPr>
            </a:pPr>
            <a:endParaRPr sz="2200"/>
          </a:p>
          <a:p>
            <a:pPr marL="228600">
              <a:lnSpc>
                <a:spcPct val="97999"/>
              </a:lnSpc>
              <a:defRPr sz="10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BeeSafe je inteligentné riešenie, ktoré sa využitím moderných technológií (prostredníctvom chytrého telefónu=smartfónu) stará o bezpečie ľudí. Platforma BeeSafe monitoruje aktivitu užívateľa a v prípade potreby vyšle automatické volanie o pomoc. Súčasne zaznamenáva aktuálnu polohu postihnutého, ktorú odošle spolu so správou o nebezpečenstve osobe, ktorú si užívateľ prednastavil ako kontakt v aplikácii. </a:t>
            </a:r>
            <a:endParaRPr sz="2200"/>
          </a:p>
          <a:p>
            <a:pPr marL="228600">
              <a:lnSpc>
                <a:spcPct val="97999"/>
              </a:lnSpc>
              <a:defRPr sz="22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/>
            </a:r>
            <a:br/>
            <a:r>
              <a:rPr sz="1000"/>
              <a:t>Okrem osobnej bezpečnosti môžete s aplikáciou BeeSafe počítať aj vo verziách pre mestské a korporátne využitie. </a:t>
            </a:r>
          </a:p>
          <a:p>
            <a:pPr marL="228600">
              <a:lnSpc>
                <a:spcPct val="97999"/>
              </a:lnSpc>
              <a:defRPr sz="1000">
                <a:latin typeface="Helvetica Neue"/>
                <a:ea typeface="Helvetica Neue"/>
                <a:cs typeface="Helvetica Neue"/>
                <a:sym typeface="Helvetica Neue"/>
              </a:defRPr>
            </a:pPr>
            <a:endParaRPr sz="1000"/>
          </a:p>
          <a:p>
            <a:pPr marL="228600">
              <a:lnSpc>
                <a:spcPct val="97999"/>
              </a:lnSpc>
              <a:defRPr sz="1000" i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Naša vízia</a:t>
            </a:r>
            <a:endParaRPr sz="2200"/>
          </a:p>
          <a:p>
            <a:pPr marL="228600">
              <a:lnSpc>
                <a:spcPct val="97999"/>
              </a:lnSpc>
              <a:defRPr sz="10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Našou víziou je spraviť svet bezpečnejším miestom. Chceme zvýšiť bezpečnosť ľudí v situáciách, v ktorých sa môžu nečakane ocitnúť a je/môže byť ohrozené ich zdravie, či dokonca život.  </a:t>
            </a:r>
            <a:br/>
            <a:r>
              <a:t>Čas hrá v rozhodujúcich momentoch (veľkú) rolu. A hoci sa nebezpečenstvu nedá predísť úplne, okamžité zasiahnutie alebo správna informácia v kritickom momente (kritickej chvíli) môže </a:t>
            </a:r>
            <a:r>
              <a:rPr strike="sngStrike"/>
              <a:t>vo väčšine prípadov </a:t>
            </a:r>
            <a:r>
              <a:t>človeka zachrániť pred trvalými následkami. </a:t>
            </a:r>
          </a:p>
          <a:p>
            <a:pPr marL="228600">
              <a:lnSpc>
                <a:spcPct val="97999"/>
              </a:lnSpc>
              <a:defRPr sz="1000"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Shape 37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76" name="Shape 37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28600">
              <a:lnSpc>
                <a:spcPct val="117999"/>
              </a:lnSpc>
              <a:defRPr sz="2200" i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7.Produkty: BS Originál</a:t>
            </a:r>
          </a:p>
          <a:p>
            <a:pPr marL="228600">
              <a:lnSpc>
                <a:spcPct val="117999"/>
              </a:lnSpc>
              <a:defRPr sz="22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Krátky popis appky a jej fungovania / benefity/ funkcie.</a:t>
            </a:r>
          </a:p>
          <a:p>
            <a:pPr marL="228600">
              <a:lnSpc>
                <a:spcPct val="117999"/>
              </a:lnSpc>
              <a:defRPr sz="2200"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  <a:p>
            <a:pPr marL="228600">
              <a:lnSpc>
                <a:spcPct val="117999"/>
              </a:lnSpc>
              <a:defRPr sz="22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10 000 užívateľov vo viac ako 100 krajinách sveta. 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názvu"/>
          <p:cNvSpPr txBox="1">
            <a:spLocks noGrp="1"/>
          </p:cNvSpPr>
          <p:nvPr>
            <p:ph type="title"/>
          </p:nvPr>
        </p:nvSpPr>
        <p:spPr>
          <a:xfrm>
            <a:off x="4833937" y="2303858"/>
            <a:ext cx="14716127" cy="4643439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r>
              <a:t>Text názvu</a:t>
            </a:r>
          </a:p>
        </p:txBody>
      </p:sp>
      <p:sp>
        <p:nvSpPr>
          <p:cNvPr id="12" name="Text úrovne 1…"/>
          <p:cNvSpPr txBox="1">
            <a:spLocks noGrp="1"/>
          </p:cNvSpPr>
          <p:nvPr>
            <p:ph type="body" sz="quarter" idx="1"/>
          </p:nvPr>
        </p:nvSpPr>
        <p:spPr>
          <a:xfrm>
            <a:off x="4833937" y="7072311"/>
            <a:ext cx="14716127" cy="1589486"/>
          </a:xfrm>
          <a:prstGeom prst="rect">
            <a:avLst/>
          </a:prstGeom>
        </p:spPr>
        <p:txBody>
          <a:bodyPr anchor="t">
            <a:normAutofit/>
          </a:bodyPr>
          <a:lstStyle>
            <a:lvl1pPr marL="228600" indent="0" algn="ctr">
              <a:spcBef>
                <a:spcPts val="0"/>
              </a:spcBef>
              <a:buClrTx/>
              <a:buSzTx/>
              <a:buFontTx/>
              <a:buNone/>
              <a:defRPr sz="4400"/>
            </a:lvl1pPr>
            <a:lvl2pPr marL="228600" indent="457200" algn="ctr">
              <a:spcBef>
                <a:spcPts val="0"/>
              </a:spcBef>
              <a:buClrTx/>
              <a:buSzTx/>
              <a:buFontTx/>
              <a:buNone/>
              <a:defRPr sz="4400"/>
            </a:lvl2pPr>
            <a:lvl3pPr marL="228600" indent="914400" algn="ctr">
              <a:spcBef>
                <a:spcPts val="0"/>
              </a:spcBef>
              <a:buClrTx/>
              <a:buSzTx/>
              <a:buFontTx/>
              <a:buNone/>
              <a:defRPr sz="4400"/>
            </a:lvl3pPr>
            <a:lvl4pPr marL="228600" indent="1371600" algn="ctr">
              <a:spcBef>
                <a:spcPts val="0"/>
              </a:spcBef>
              <a:buClrTx/>
              <a:buSzTx/>
              <a:buFontTx/>
              <a:buNone/>
              <a:defRPr sz="4400"/>
            </a:lvl4pPr>
            <a:lvl5pPr marL="228600" indent="1828800" algn="ctr">
              <a:spcBef>
                <a:spcPts val="0"/>
              </a:spcBef>
              <a:buClrTx/>
              <a:buSzTx/>
              <a:buFontTx/>
              <a:buNone/>
              <a:defRPr sz="4400"/>
            </a:lvl5pPr>
          </a:lstStyle>
          <a:p>
            <a:r>
              <a:t>Text úrovne 1</a:t>
            </a:r>
          </a:p>
          <a:p>
            <a:pPr lvl="1"/>
            <a:r>
              <a:t>Text úrovne 2</a:t>
            </a:r>
          </a:p>
          <a:p>
            <a:pPr lvl="2"/>
            <a:r>
              <a:t>Text úrovne 3</a:t>
            </a:r>
          </a:p>
          <a:p>
            <a:pPr lvl="3"/>
            <a:r>
              <a:t>Text úrovne 4</a:t>
            </a:r>
          </a:p>
          <a:p>
            <a:pPr lvl="4"/>
            <a:r>
              <a:t>Text úrovne 5</a:t>
            </a:r>
          </a:p>
        </p:txBody>
      </p:sp>
      <p:sp>
        <p:nvSpPr>
          <p:cNvPr id="13" name="Číslo snímky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46;p11"/>
          <p:cNvSpPr>
            <a:spLocks noGrp="1"/>
          </p:cNvSpPr>
          <p:nvPr>
            <p:ph type="pic" idx="13"/>
          </p:nvPr>
        </p:nvSpPr>
        <p:spPr>
          <a:xfrm>
            <a:off x="3048000" y="0"/>
            <a:ext cx="18288002" cy="13716000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93" name="Číslo snímky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rázd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Číslo snímky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Text názvu"/>
          <p:cNvSpPr txBox="1">
            <a:spLocks noGrp="1"/>
          </p:cNvSpPr>
          <p:nvPr>
            <p:ph type="title"/>
          </p:nvPr>
        </p:nvSpPr>
        <p:spPr>
          <a:xfrm>
            <a:off x="4833937" y="2303858"/>
            <a:ext cx="14716127" cy="4643440"/>
          </a:xfrm>
          <a:prstGeom prst="rect">
            <a:avLst/>
          </a:prstGeom>
        </p:spPr>
        <p:txBody>
          <a:bodyPr lIns="91423" tIns="91423" rIns="91423" bIns="91423" anchor="b">
            <a:normAutofit/>
          </a:bodyPr>
          <a:lstStyle/>
          <a:p>
            <a:r>
              <a:t>Text názvu</a:t>
            </a:r>
          </a:p>
        </p:txBody>
      </p:sp>
      <p:sp>
        <p:nvSpPr>
          <p:cNvPr id="108" name="Text úrovne 1…"/>
          <p:cNvSpPr txBox="1">
            <a:spLocks noGrp="1"/>
          </p:cNvSpPr>
          <p:nvPr>
            <p:ph type="body" sz="quarter" idx="1"/>
          </p:nvPr>
        </p:nvSpPr>
        <p:spPr>
          <a:xfrm>
            <a:off x="4833937" y="7072310"/>
            <a:ext cx="14716127" cy="1589487"/>
          </a:xfrm>
          <a:prstGeom prst="rect">
            <a:avLst/>
          </a:prstGeom>
        </p:spPr>
        <p:txBody>
          <a:bodyPr lIns="91423" tIns="91423" rIns="91423" bIns="91423" anchor="t">
            <a:normAutofit/>
          </a:bodyPr>
          <a:lstStyle>
            <a:lvl1pPr marL="0" indent="228600" algn="ctr">
              <a:spcBef>
                <a:spcPts val="0"/>
              </a:spcBef>
              <a:buClrTx/>
              <a:buSzTx/>
              <a:buFontTx/>
              <a:buNone/>
              <a:defRPr sz="4400"/>
            </a:lvl1pPr>
            <a:lvl2pPr marL="0" indent="228600" algn="ctr">
              <a:spcBef>
                <a:spcPts val="0"/>
              </a:spcBef>
              <a:buClrTx/>
              <a:buSzTx/>
              <a:buFontTx/>
              <a:buNone/>
              <a:defRPr sz="4400"/>
            </a:lvl2pPr>
            <a:lvl3pPr marL="0" indent="228600" algn="ctr">
              <a:spcBef>
                <a:spcPts val="0"/>
              </a:spcBef>
              <a:buClrTx/>
              <a:buSzTx/>
              <a:buFontTx/>
              <a:buNone/>
              <a:defRPr sz="4400"/>
            </a:lvl3pPr>
            <a:lvl4pPr marL="0" indent="228600" algn="ctr">
              <a:spcBef>
                <a:spcPts val="0"/>
              </a:spcBef>
              <a:buClrTx/>
              <a:buSzTx/>
              <a:buFontTx/>
              <a:buNone/>
              <a:defRPr sz="4400"/>
            </a:lvl4pPr>
            <a:lvl5pPr marL="0" indent="228600" algn="ctr">
              <a:spcBef>
                <a:spcPts val="0"/>
              </a:spcBef>
              <a:buClrTx/>
              <a:buSzTx/>
              <a:buFontTx/>
              <a:buNone/>
              <a:defRPr sz="4400"/>
            </a:lvl5pPr>
          </a:lstStyle>
          <a:p>
            <a:r>
              <a:t>Text úrovne 1</a:t>
            </a:r>
          </a:p>
          <a:p>
            <a:pPr lvl="1"/>
            <a:r>
              <a:t>Text úrovne 2</a:t>
            </a:r>
          </a:p>
          <a:p>
            <a:pPr lvl="2"/>
            <a:r>
              <a:t>Text úrovne 3</a:t>
            </a:r>
          </a:p>
          <a:p>
            <a:pPr lvl="3"/>
            <a:r>
              <a:t>Text úrovne 4</a:t>
            </a:r>
          </a:p>
          <a:p>
            <a:pPr lvl="4"/>
            <a:r>
              <a:t>Text úrovne 5</a:t>
            </a:r>
          </a:p>
        </p:txBody>
      </p:sp>
      <p:sp>
        <p:nvSpPr>
          <p:cNvPr id="109" name="Číslo snímky"/>
          <p:cNvSpPr txBox="1">
            <a:spLocks noGrp="1"/>
          </p:cNvSpPr>
          <p:nvPr>
            <p:ph type="sldNum" sz="quarter" idx="2"/>
          </p:nvPr>
        </p:nvSpPr>
        <p:spPr>
          <a:xfrm>
            <a:off x="11935826" y="13010554"/>
            <a:ext cx="494489" cy="50231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Text názvu"/>
          <p:cNvSpPr txBox="1">
            <a:spLocks noGrp="1"/>
          </p:cNvSpPr>
          <p:nvPr>
            <p:ph type="title"/>
          </p:nvPr>
        </p:nvSpPr>
        <p:spPr>
          <a:xfrm>
            <a:off x="4833937" y="4536280"/>
            <a:ext cx="14716127" cy="4643440"/>
          </a:xfrm>
          <a:prstGeom prst="rect">
            <a:avLst/>
          </a:prstGeom>
        </p:spPr>
        <p:txBody>
          <a:bodyPr lIns="91423" tIns="91423" rIns="91423" bIns="91423">
            <a:normAutofit/>
          </a:bodyPr>
          <a:lstStyle/>
          <a:p>
            <a:r>
              <a:t>Text názvu</a:t>
            </a:r>
          </a:p>
        </p:txBody>
      </p:sp>
      <p:sp>
        <p:nvSpPr>
          <p:cNvPr id="117" name="Číslo snímky"/>
          <p:cNvSpPr txBox="1">
            <a:spLocks noGrp="1"/>
          </p:cNvSpPr>
          <p:nvPr>
            <p:ph type="sldNum" sz="quarter" idx="2"/>
          </p:nvPr>
        </p:nvSpPr>
        <p:spPr>
          <a:xfrm>
            <a:off x="11935826" y="13010554"/>
            <a:ext cx="494489" cy="50231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ka - na výšk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7;p4"/>
          <p:cNvSpPr>
            <a:spLocks noGrp="1"/>
          </p:cNvSpPr>
          <p:nvPr>
            <p:ph type="pic" sz="half" idx="13"/>
          </p:nvPr>
        </p:nvSpPr>
        <p:spPr>
          <a:xfrm>
            <a:off x="12495609" y="892967"/>
            <a:ext cx="7500940" cy="11572878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125" name="Text názvu"/>
          <p:cNvSpPr txBox="1">
            <a:spLocks noGrp="1"/>
          </p:cNvSpPr>
          <p:nvPr>
            <p:ph type="title"/>
          </p:nvPr>
        </p:nvSpPr>
        <p:spPr>
          <a:xfrm>
            <a:off x="4387453" y="892967"/>
            <a:ext cx="7500940" cy="5607847"/>
          </a:xfrm>
          <a:prstGeom prst="rect">
            <a:avLst/>
          </a:prstGeom>
        </p:spPr>
        <p:txBody>
          <a:bodyPr lIns="91423" tIns="91423" rIns="91423" bIns="91423" anchor="b">
            <a:normAutofit/>
          </a:bodyPr>
          <a:lstStyle>
            <a:lvl1pPr>
              <a:defRPr sz="8400"/>
            </a:lvl1pPr>
          </a:lstStyle>
          <a:p>
            <a:r>
              <a:t>Text názvu</a:t>
            </a:r>
          </a:p>
        </p:txBody>
      </p:sp>
      <p:sp>
        <p:nvSpPr>
          <p:cNvPr id="126" name="Text úrovne 1…"/>
          <p:cNvSpPr txBox="1">
            <a:spLocks noGrp="1"/>
          </p:cNvSpPr>
          <p:nvPr>
            <p:ph type="body" sz="quarter" idx="1"/>
          </p:nvPr>
        </p:nvSpPr>
        <p:spPr>
          <a:xfrm>
            <a:off x="4387453" y="6697264"/>
            <a:ext cx="7500940" cy="5768581"/>
          </a:xfrm>
          <a:prstGeom prst="rect">
            <a:avLst/>
          </a:prstGeom>
        </p:spPr>
        <p:txBody>
          <a:bodyPr lIns="91423" tIns="91423" rIns="91423" bIns="91423" anchor="t">
            <a:normAutofit/>
          </a:bodyPr>
          <a:lstStyle>
            <a:lvl1pPr marL="0" indent="228600" algn="ctr">
              <a:spcBef>
                <a:spcPts val="0"/>
              </a:spcBef>
              <a:buClrTx/>
              <a:buSzTx/>
              <a:buFontTx/>
              <a:buNone/>
              <a:defRPr sz="4400"/>
            </a:lvl1pPr>
            <a:lvl2pPr marL="0" indent="228600" algn="ctr">
              <a:spcBef>
                <a:spcPts val="0"/>
              </a:spcBef>
              <a:buClrTx/>
              <a:buSzTx/>
              <a:buFontTx/>
              <a:buNone/>
              <a:defRPr sz="4400"/>
            </a:lvl2pPr>
            <a:lvl3pPr marL="0" indent="228600" algn="ctr">
              <a:spcBef>
                <a:spcPts val="0"/>
              </a:spcBef>
              <a:buClrTx/>
              <a:buSzTx/>
              <a:buFontTx/>
              <a:buNone/>
              <a:defRPr sz="4400"/>
            </a:lvl3pPr>
            <a:lvl4pPr marL="0" indent="228600" algn="ctr">
              <a:spcBef>
                <a:spcPts val="0"/>
              </a:spcBef>
              <a:buClrTx/>
              <a:buSzTx/>
              <a:buFontTx/>
              <a:buNone/>
              <a:defRPr sz="4400"/>
            </a:lvl4pPr>
            <a:lvl5pPr marL="0" indent="228600" algn="ctr">
              <a:spcBef>
                <a:spcPts val="0"/>
              </a:spcBef>
              <a:buClrTx/>
              <a:buSzTx/>
              <a:buFontTx/>
              <a:buNone/>
              <a:defRPr sz="4400"/>
            </a:lvl5pPr>
          </a:lstStyle>
          <a:p>
            <a:r>
              <a:t>Text úrovne 1</a:t>
            </a:r>
          </a:p>
          <a:p>
            <a:pPr lvl="1"/>
            <a:r>
              <a:t>Text úrovne 2</a:t>
            </a:r>
          </a:p>
          <a:p>
            <a:pPr lvl="2"/>
            <a:r>
              <a:t>Text úrovne 3</a:t>
            </a:r>
          </a:p>
          <a:p>
            <a:pPr lvl="3"/>
            <a:r>
              <a:t>Text úrovne 4</a:t>
            </a:r>
          </a:p>
          <a:p>
            <a:pPr lvl="4"/>
            <a:r>
              <a:t>Text úrovne 5</a:t>
            </a:r>
          </a:p>
        </p:txBody>
      </p:sp>
      <p:sp>
        <p:nvSpPr>
          <p:cNvPr id="127" name="Číslo snímky"/>
          <p:cNvSpPr txBox="1">
            <a:spLocks noGrp="1"/>
          </p:cNvSpPr>
          <p:nvPr>
            <p:ph type="sldNum" sz="quarter" idx="2"/>
          </p:nvPr>
        </p:nvSpPr>
        <p:spPr>
          <a:xfrm>
            <a:off x="11935826" y="13010554"/>
            <a:ext cx="494489" cy="50231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Názov - ho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Text názvu"/>
          <p:cNvSpPr txBox="1">
            <a:spLocks noGrp="1"/>
          </p:cNvSpPr>
          <p:nvPr>
            <p:ph type="title"/>
          </p:nvPr>
        </p:nvSpPr>
        <p:spPr>
          <a:xfrm>
            <a:off x="4387453" y="625077"/>
            <a:ext cx="15609096" cy="3036095"/>
          </a:xfrm>
          <a:prstGeom prst="rect">
            <a:avLst/>
          </a:prstGeom>
        </p:spPr>
        <p:txBody>
          <a:bodyPr lIns="91423" tIns="91423" rIns="91423" bIns="91423">
            <a:normAutofit/>
          </a:bodyPr>
          <a:lstStyle/>
          <a:p>
            <a:r>
              <a:t>Text názvu</a:t>
            </a:r>
          </a:p>
        </p:txBody>
      </p:sp>
      <p:sp>
        <p:nvSpPr>
          <p:cNvPr id="135" name="Číslo snímky"/>
          <p:cNvSpPr txBox="1">
            <a:spLocks noGrp="1"/>
          </p:cNvSpPr>
          <p:nvPr>
            <p:ph type="sldNum" sz="quarter" idx="2"/>
          </p:nvPr>
        </p:nvSpPr>
        <p:spPr>
          <a:xfrm>
            <a:off x="11935826" y="13010554"/>
            <a:ext cx="494489" cy="50231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Názov a odráž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Text názvu"/>
          <p:cNvSpPr txBox="1">
            <a:spLocks noGrp="1"/>
          </p:cNvSpPr>
          <p:nvPr>
            <p:ph type="title"/>
          </p:nvPr>
        </p:nvSpPr>
        <p:spPr>
          <a:xfrm>
            <a:off x="4387453" y="625077"/>
            <a:ext cx="15609096" cy="3036095"/>
          </a:xfrm>
          <a:prstGeom prst="rect">
            <a:avLst/>
          </a:prstGeom>
        </p:spPr>
        <p:txBody>
          <a:bodyPr lIns="91423" tIns="91423" rIns="91423" bIns="91423">
            <a:normAutofit/>
          </a:bodyPr>
          <a:lstStyle/>
          <a:p>
            <a:r>
              <a:t>Text názvu</a:t>
            </a:r>
          </a:p>
        </p:txBody>
      </p:sp>
      <p:sp>
        <p:nvSpPr>
          <p:cNvPr id="143" name="Text úrovne 1…"/>
          <p:cNvSpPr txBox="1">
            <a:spLocks noGrp="1"/>
          </p:cNvSpPr>
          <p:nvPr>
            <p:ph type="body" idx="1"/>
          </p:nvPr>
        </p:nvSpPr>
        <p:spPr>
          <a:xfrm>
            <a:off x="4387453" y="3661171"/>
            <a:ext cx="15609096" cy="8840394"/>
          </a:xfrm>
          <a:prstGeom prst="rect">
            <a:avLst/>
          </a:prstGeom>
        </p:spPr>
        <p:txBody>
          <a:bodyPr lIns="91423" tIns="91423" rIns="91423" bIns="91423">
            <a:normAutofit/>
          </a:bodyPr>
          <a:lstStyle/>
          <a:p>
            <a:r>
              <a:t>Text úrovne 1</a:t>
            </a:r>
          </a:p>
          <a:p>
            <a:pPr lvl="1"/>
            <a:r>
              <a:t>Text úrovne 2</a:t>
            </a:r>
          </a:p>
          <a:p>
            <a:pPr lvl="2"/>
            <a:r>
              <a:t>Text úrovne 3</a:t>
            </a:r>
          </a:p>
          <a:p>
            <a:pPr lvl="3"/>
            <a:r>
              <a:t>Text úrovne 4</a:t>
            </a:r>
          </a:p>
          <a:p>
            <a:pPr lvl="4"/>
            <a:r>
              <a:t>Text úrovne 5</a:t>
            </a:r>
          </a:p>
        </p:txBody>
      </p:sp>
      <p:sp>
        <p:nvSpPr>
          <p:cNvPr id="144" name="Číslo snímky"/>
          <p:cNvSpPr txBox="1">
            <a:spLocks noGrp="1"/>
          </p:cNvSpPr>
          <p:nvPr>
            <p:ph type="sldNum" sz="quarter" idx="2"/>
          </p:nvPr>
        </p:nvSpPr>
        <p:spPr>
          <a:xfrm>
            <a:off x="11935826" y="13010554"/>
            <a:ext cx="494489" cy="50231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Názov, odrážky a fot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29;p7"/>
          <p:cNvSpPr>
            <a:spLocks noGrp="1"/>
          </p:cNvSpPr>
          <p:nvPr>
            <p:ph type="pic" sz="quarter" idx="13"/>
          </p:nvPr>
        </p:nvSpPr>
        <p:spPr>
          <a:xfrm>
            <a:off x="12495609" y="3661171"/>
            <a:ext cx="7500940" cy="8840394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152" name="Text názvu"/>
          <p:cNvSpPr txBox="1">
            <a:spLocks noGrp="1"/>
          </p:cNvSpPr>
          <p:nvPr>
            <p:ph type="title"/>
          </p:nvPr>
        </p:nvSpPr>
        <p:spPr>
          <a:xfrm>
            <a:off x="4387453" y="625077"/>
            <a:ext cx="15609096" cy="3036095"/>
          </a:xfrm>
          <a:prstGeom prst="rect">
            <a:avLst/>
          </a:prstGeom>
        </p:spPr>
        <p:txBody>
          <a:bodyPr lIns="91423" tIns="91423" rIns="91423" bIns="91423">
            <a:normAutofit/>
          </a:bodyPr>
          <a:lstStyle/>
          <a:p>
            <a:r>
              <a:t>Text názvu</a:t>
            </a:r>
          </a:p>
        </p:txBody>
      </p:sp>
      <p:sp>
        <p:nvSpPr>
          <p:cNvPr id="153" name="Text úrovne 1…"/>
          <p:cNvSpPr txBox="1">
            <a:spLocks noGrp="1"/>
          </p:cNvSpPr>
          <p:nvPr>
            <p:ph type="body" sz="quarter" idx="1"/>
          </p:nvPr>
        </p:nvSpPr>
        <p:spPr>
          <a:xfrm>
            <a:off x="4387453" y="3661171"/>
            <a:ext cx="7500940" cy="8840394"/>
          </a:xfrm>
          <a:prstGeom prst="rect">
            <a:avLst/>
          </a:prstGeom>
        </p:spPr>
        <p:txBody>
          <a:bodyPr lIns="91423" tIns="91423" rIns="91423" bIns="91423">
            <a:normAutofit/>
          </a:bodyPr>
          <a:lstStyle>
            <a:lvl1pPr indent="-409575">
              <a:spcBef>
                <a:spcPts val="4500"/>
              </a:spcBef>
              <a:buSzPts val="3800"/>
              <a:defRPr sz="3800"/>
            </a:lvl1pPr>
            <a:lvl2pPr indent="-409575">
              <a:spcBef>
                <a:spcPts val="4500"/>
              </a:spcBef>
              <a:buSzPts val="3800"/>
              <a:defRPr sz="3800"/>
            </a:lvl2pPr>
            <a:lvl3pPr indent="-409575">
              <a:spcBef>
                <a:spcPts val="4500"/>
              </a:spcBef>
              <a:buSzPts val="3800"/>
              <a:defRPr sz="3800"/>
            </a:lvl3pPr>
            <a:lvl4pPr indent="-409575">
              <a:spcBef>
                <a:spcPts val="4500"/>
              </a:spcBef>
              <a:buSzPts val="3800"/>
              <a:defRPr sz="3800"/>
            </a:lvl4pPr>
            <a:lvl5pPr indent="-409575">
              <a:spcBef>
                <a:spcPts val="4500"/>
              </a:spcBef>
              <a:buSzPts val="3800"/>
              <a:defRPr sz="3800"/>
            </a:lvl5pPr>
          </a:lstStyle>
          <a:p>
            <a:r>
              <a:t>Text úrovne 1</a:t>
            </a:r>
          </a:p>
          <a:p>
            <a:pPr lvl="1"/>
            <a:r>
              <a:t>Text úrovne 2</a:t>
            </a:r>
          </a:p>
          <a:p>
            <a:pPr lvl="2"/>
            <a:r>
              <a:t>Text úrovne 3</a:t>
            </a:r>
          </a:p>
          <a:p>
            <a:pPr lvl="3"/>
            <a:r>
              <a:t>Text úrovne 4</a:t>
            </a:r>
          </a:p>
          <a:p>
            <a:pPr lvl="4"/>
            <a:r>
              <a:t>Text úrovne 5</a:t>
            </a:r>
          </a:p>
        </p:txBody>
      </p:sp>
      <p:sp>
        <p:nvSpPr>
          <p:cNvPr id="154" name="Číslo snímky"/>
          <p:cNvSpPr txBox="1">
            <a:spLocks noGrp="1"/>
          </p:cNvSpPr>
          <p:nvPr>
            <p:ph type="sldNum" sz="quarter" idx="2"/>
          </p:nvPr>
        </p:nvSpPr>
        <p:spPr>
          <a:xfrm>
            <a:off x="11935826" y="13010554"/>
            <a:ext cx="494489" cy="50231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dráž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Text úrovne 1…"/>
          <p:cNvSpPr txBox="1">
            <a:spLocks noGrp="1"/>
          </p:cNvSpPr>
          <p:nvPr>
            <p:ph type="body" idx="1"/>
          </p:nvPr>
        </p:nvSpPr>
        <p:spPr>
          <a:xfrm>
            <a:off x="4387453" y="1785935"/>
            <a:ext cx="15609096" cy="10144129"/>
          </a:xfrm>
          <a:prstGeom prst="rect">
            <a:avLst/>
          </a:prstGeom>
        </p:spPr>
        <p:txBody>
          <a:bodyPr lIns="91423" tIns="91423" rIns="91423" bIns="91423">
            <a:normAutofit/>
          </a:bodyPr>
          <a:lstStyle/>
          <a:p>
            <a:r>
              <a:t>Text úrovne 1</a:t>
            </a:r>
          </a:p>
          <a:p>
            <a:pPr lvl="1"/>
            <a:r>
              <a:t>Text úrovne 2</a:t>
            </a:r>
          </a:p>
          <a:p>
            <a:pPr lvl="2"/>
            <a:r>
              <a:t>Text úrovne 3</a:t>
            </a:r>
          </a:p>
          <a:p>
            <a:pPr lvl="3"/>
            <a:r>
              <a:t>Text úrovne 4</a:t>
            </a:r>
          </a:p>
          <a:p>
            <a:pPr lvl="4"/>
            <a:r>
              <a:t>Text úrovne 5</a:t>
            </a:r>
          </a:p>
        </p:txBody>
      </p:sp>
      <p:sp>
        <p:nvSpPr>
          <p:cNvPr id="162" name="Číslo snímky"/>
          <p:cNvSpPr txBox="1">
            <a:spLocks noGrp="1"/>
          </p:cNvSpPr>
          <p:nvPr>
            <p:ph type="sldNum" sz="quarter" idx="2"/>
          </p:nvPr>
        </p:nvSpPr>
        <p:spPr>
          <a:xfrm>
            <a:off x="11935826" y="13010554"/>
            <a:ext cx="494489" cy="50231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ka - 3 na výšk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37;p9"/>
          <p:cNvSpPr>
            <a:spLocks noGrp="1"/>
          </p:cNvSpPr>
          <p:nvPr>
            <p:ph type="pic" sz="quarter" idx="13"/>
          </p:nvPr>
        </p:nvSpPr>
        <p:spPr>
          <a:xfrm>
            <a:off x="12495609" y="7161609"/>
            <a:ext cx="7500940" cy="5304237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170" name="Google Shape;38;p9"/>
          <p:cNvSpPr>
            <a:spLocks noGrp="1"/>
          </p:cNvSpPr>
          <p:nvPr>
            <p:ph type="pic" sz="quarter" idx="14"/>
          </p:nvPr>
        </p:nvSpPr>
        <p:spPr>
          <a:xfrm>
            <a:off x="12504353" y="1250154"/>
            <a:ext cx="7500940" cy="5304239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171" name="Google Shape;39;p9"/>
          <p:cNvSpPr>
            <a:spLocks noGrp="1"/>
          </p:cNvSpPr>
          <p:nvPr>
            <p:ph type="pic" sz="half" idx="15"/>
          </p:nvPr>
        </p:nvSpPr>
        <p:spPr>
          <a:xfrm>
            <a:off x="4387453" y="1250154"/>
            <a:ext cx="7500940" cy="11215691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172" name="Číslo snímky"/>
          <p:cNvSpPr txBox="1">
            <a:spLocks noGrp="1"/>
          </p:cNvSpPr>
          <p:nvPr>
            <p:ph type="sldNum" sz="quarter" idx="2"/>
          </p:nvPr>
        </p:nvSpPr>
        <p:spPr>
          <a:xfrm>
            <a:off x="11935826" y="13010554"/>
            <a:ext cx="494489" cy="50231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názvu"/>
          <p:cNvSpPr txBox="1">
            <a:spLocks noGrp="1"/>
          </p:cNvSpPr>
          <p:nvPr>
            <p:ph type="title"/>
          </p:nvPr>
        </p:nvSpPr>
        <p:spPr>
          <a:xfrm>
            <a:off x="4833937" y="4536280"/>
            <a:ext cx="14716127" cy="4643439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Text názvu</a:t>
            </a:r>
          </a:p>
        </p:txBody>
      </p:sp>
      <p:sp>
        <p:nvSpPr>
          <p:cNvPr id="21" name="Číslo snímky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itác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Text úrovne 1…"/>
          <p:cNvSpPr txBox="1">
            <a:spLocks noGrp="1"/>
          </p:cNvSpPr>
          <p:nvPr>
            <p:ph type="body" sz="quarter" idx="1"/>
          </p:nvPr>
        </p:nvSpPr>
        <p:spPr>
          <a:xfrm>
            <a:off x="4833937" y="8947546"/>
            <a:ext cx="14716127" cy="660800"/>
          </a:xfrm>
          <a:prstGeom prst="rect">
            <a:avLst/>
          </a:prstGeom>
        </p:spPr>
        <p:txBody>
          <a:bodyPr lIns="91423" tIns="91423" rIns="91423" bIns="91423" anchor="t">
            <a:normAutofit/>
          </a:bodyPr>
          <a:lstStyle>
            <a:lvl1pPr marL="0" indent="228600" algn="ctr">
              <a:spcBef>
                <a:spcPts val="0"/>
              </a:spcBef>
              <a:buClrTx/>
              <a:buSzTx/>
              <a:buFontTx/>
              <a:buNone/>
              <a:defRPr sz="3200"/>
            </a:lvl1pPr>
            <a:lvl2pPr marL="746379" indent="-298704" algn="ctr">
              <a:spcBef>
                <a:spcPts val="0"/>
              </a:spcBef>
              <a:buClrTx/>
              <a:buSzPts val="3200"/>
              <a:buFontTx/>
              <a:defRPr sz="3200"/>
            </a:lvl2pPr>
            <a:lvl3pPr marL="1203578" indent="-298703" algn="ctr">
              <a:spcBef>
                <a:spcPts val="0"/>
              </a:spcBef>
              <a:buClrTx/>
              <a:buSzPts val="3200"/>
              <a:buFontTx/>
              <a:defRPr sz="3200"/>
            </a:lvl3pPr>
            <a:lvl4pPr marL="1660779" indent="-298704" algn="ctr">
              <a:spcBef>
                <a:spcPts val="0"/>
              </a:spcBef>
              <a:buClrTx/>
              <a:buSzPts val="3200"/>
              <a:buFontTx/>
              <a:defRPr sz="3200"/>
            </a:lvl4pPr>
            <a:lvl5pPr marL="2117979" indent="-298704" algn="ctr">
              <a:spcBef>
                <a:spcPts val="0"/>
              </a:spcBef>
              <a:buClrTx/>
              <a:buSzPts val="3200"/>
              <a:buFontTx/>
              <a:defRPr sz="3200"/>
            </a:lvl5pPr>
          </a:lstStyle>
          <a:p>
            <a:r>
              <a:t>Text úrovne 1</a:t>
            </a:r>
          </a:p>
          <a:p>
            <a:pPr lvl="1"/>
            <a:r>
              <a:t>Text úrovne 2</a:t>
            </a:r>
          </a:p>
          <a:p>
            <a:pPr lvl="2"/>
            <a:r>
              <a:t>Text úrovne 3</a:t>
            </a:r>
          </a:p>
          <a:p>
            <a:pPr lvl="3"/>
            <a:r>
              <a:t>Text úrovne 4</a:t>
            </a:r>
          </a:p>
          <a:p>
            <a:pPr lvl="4"/>
            <a:r>
              <a:t>Text úrovne 5</a:t>
            </a:r>
          </a:p>
        </p:txBody>
      </p:sp>
      <p:sp>
        <p:nvSpPr>
          <p:cNvPr id="180" name="Google Shape;43;p10"/>
          <p:cNvSpPr txBox="1">
            <a:spLocks noGrp="1"/>
          </p:cNvSpPr>
          <p:nvPr>
            <p:ph type="body" sz="quarter" idx="13"/>
          </p:nvPr>
        </p:nvSpPr>
        <p:spPr>
          <a:xfrm>
            <a:off x="4833937" y="6000353"/>
            <a:ext cx="14716129" cy="965203"/>
          </a:xfrm>
          <a:prstGeom prst="rect">
            <a:avLst/>
          </a:prstGeom>
        </p:spPr>
        <p:txBody>
          <a:bodyPr lIns="91423" tIns="91423" rIns="91423" bIns="91423">
            <a:normAutofit/>
          </a:bodyPr>
          <a:lstStyle/>
          <a:p>
            <a:endParaRPr/>
          </a:p>
        </p:txBody>
      </p:sp>
      <p:sp>
        <p:nvSpPr>
          <p:cNvPr id="181" name="Číslo snímky"/>
          <p:cNvSpPr txBox="1">
            <a:spLocks noGrp="1"/>
          </p:cNvSpPr>
          <p:nvPr>
            <p:ph type="sldNum" sz="quarter" idx="2"/>
          </p:nvPr>
        </p:nvSpPr>
        <p:spPr>
          <a:xfrm>
            <a:off x="11935826" y="13010554"/>
            <a:ext cx="494489" cy="50231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46;p11"/>
          <p:cNvSpPr>
            <a:spLocks noGrp="1"/>
          </p:cNvSpPr>
          <p:nvPr>
            <p:ph type="pic" idx="13"/>
          </p:nvPr>
        </p:nvSpPr>
        <p:spPr>
          <a:xfrm>
            <a:off x="3048000" y="0"/>
            <a:ext cx="18288002" cy="13716000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189" name="Číslo snímky"/>
          <p:cNvSpPr txBox="1">
            <a:spLocks noGrp="1"/>
          </p:cNvSpPr>
          <p:nvPr>
            <p:ph type="sldNum" sz="quarter" idx="2"/>
          </p:nvPr>
        </p:nvSpPr>
        <p:spPr>
          <a:xfrm>
            <a:off x="11935826" y="13010554"/>
            <a:ext cx="494489" cy="50231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rázd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Číslo snímky"/>
          <p:cNvSpPr txBox="1">
            <a:spLocks noGrp="1"/>
          </p:cNvSpPr>
          <p:nvPr>
            <p:ph type="sldNum" sz="quarter" idx="2"/>
          </p:nvPr>
        </p:nvSpPr>
        <p:spPr>
          <a:xfrm>
            <a:off x="11935826" y="13010554"/>
            <a:ext cx="494489" cy="50231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ka - na výšk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17;p4"/>
          <p:cNvSpPr>
            <a:spLocks noGrp="1"/>
          </p:cNvSpPr>
          <p:nvPr>
            <p:ph type="pic" sz="half" idx="13"/>
          </p:nvPr>
        </p:nvSpPr>
        <p:spPr>
          <a:xfrm>
            <a:off x="12495609" y="892967"/>
            <a:ext cx="7500939" cy="11572877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29" name="Text názvu"/>
          <p:cNvSpPr txBox="1">
            <a:spLocks noGrp="1"/>
          </p:cNvSpPr>
          <p:nvPr>
            <p:ph type="title"/>
          </p:nvPr>
        </p:nvSpPr>
        <p:spPr>
          <a:xfrm>
            <a:off x="4387453" y="892967"/>
            <a:ext cx="7500939" cy="5607846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8400"/>
            </a:lvl1pPr>
          </a:lstStyle>
          <a:p>
            <a:r>
              <a:t>Text názvu</a:t>
            </a:r>
          </a:p>
        </p:txBody>
      </p:sp>
      <p:sp>
        <p:nvSpPr>
          <p:cNvPr id="30" name="Text úrovne 1…"/>
          <p:cNvSpPr txBox="1">
            <a:spLocks noGrp="1"/>
          </p:cNvSpPr>
          <p:nvPr>
            <p:ph type="body" sz="quarter" idx="1"/>
          </p:nvPr>
        </p:nvSpPr>
        <p:spPr>
          <a:xfrm>
            <a:off x="4387453" y="6697264"/>
            <a:ext cx="7500939" cy="5768580"/>
          </a:xfrm>
          <a:prstGeom prst="rect">
            <a:avLst/>
          </a:prstGeom>
        </p:spPr>
        <p:txBody>
          <a:bodyPr anchor="t">
            <a:normAutofit/>
          </a:bodyPr>
          <a:lstStyle>
            <a:lvl1pPr marL="228600" indent="0" algn="ctr">
              <a:spcBef>
                <a:spcPts val="0"/>
              </a:spcBef>
              <a:buClrTx/>
              <a:buSzTx/>
              <a:buFontTx/>
              <a:buNone/>
              <a:defRPr sz="4400"/>
            </a:lvl1pPr>
            <a:lvl2pPr marL="228600" indent="457200" algn="ctr">
              <a:spcBef>
                <a:spcPts val="0"/>
              </a:spcBef>
              <a:buClrTx/>
              <a:buSzTx/>
              <a:buFontTx/>
              <a:buNone/>
              <a:defRPr sz="4400"/>
            </a:lvl2pPr>
            <a:lvl3pPr marL="228600" indent="914400" algn="ctr">
              <a:spcBef>
                <a:spcPts val="0"/>
              </a:spcBef>
              <a:buClrTx/>
              <a:buSzTx/>
              <a:buFontTx/>
              <a:buNone/>
              <a:defRPr sz="4400"/>
            </a:lvl3pPr>
            <a:lvl4pPr marL="228600" indent="1371600" algn="ctr">
              <a:spcBef>
                <a:spcPts val="0"/>
              </a:spcBef>
              <a:buClrTx/>
              <a:buSzTx/>
              <a:buFontTx/>
              <a:buNone/>
              <a:defRPr sz="4400"/>
            </a:lvl4pPr>
            <a:lvl5pPr marL="228600" indent="1828800" algn="ctr">
              <a:spcBef>
                <a:spcPts val="0"/>
              </a:spcBef>
              <a:buClrTx/>
              <a:buSzTx/>
              <a:buFontTx/>
              <a:buNone/>
              <a:defRPr sz="4400"/>
            </a:lvl5pPr>
          </a:lstStyle>
          <a:p>
            <a:r>
              <a:t>Text úrovne 1</a:t>
            </a:r>
          </a:p>
          <a:p>
            <a:pPr lvl="1"/>
            <a:r>
              <a:t>Text úrovne 2</a:t>
            </a:r>
          </a:p>
          <a:p>
            <a:pPr lvl="2"/>
            <a:r>
              <a:t>Text úrovne 3</a:t>
            </a:r>
          </a:p>
          <a:p>
            <a:pPr lvl="3"/>
            <a:r>
              <a:t>Text úrovne 4</a:t>
            </a:r>
          </a:p>
          <a:p>
            <a:pPr lvl="4"/>
            <a:r>
              <a:t>Text úrovne 5</a:t>
            </a:r>
          </a:p>
        </p:txBody>
      </p:sp>
      <p:sp>
        <p:nvSpPr>
          <p:cNvPr id="31" name="Číslo snímky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Názov - ho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 názvu"/>
          <p:cNvSpPr txBox="1">
            <a:spLocks noGrp="1"/>
          </p:cNvSpPr>
          <p:nvPr>
            <p:ph type="title"/>
          </p:nvPr>
        </p:nvSpPr>
        <p:spPr>
          <a:xfrm>
            <a:off x="4387453" y="625077"/>
            <a:ext cx="15609096" cy="3036095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Text názvu</a:t>
            </a:r>
          </a:p>
        </p:txBody>
      </p:sp>
      <p:sp>
        <p:nvSpPr>
          <p:cNvPr id="39" name="Číslo snímky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Názov a odráž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 názvu"/>
          <p:cNvSpPr txBox="1">
            <a:spLocks noGrp="1"/>
          </p:cNvSpPr>
          <p:nvPr>
            <p:ph type="title"/>
          </p:nvPr>
        </p:nvSpPr>
        <p:spPr>
          <a:xfrm>
            <a:off x="4387453" y="625077"/>
            <a:ext cx="15609096" cy="3036095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Text názvu</a:t>
            </a:r>
          </a:p>
        </p:txBody>
      </p:sp>
      <p:sp>
        <p:nvSpPr>
          <p:cNvPr id="47" name="Text úrovne 1…"/>
          <p:cNvSpPr txBox="1">
            <a:spLocks noGrp="1"/>
          </p:cNvSpPr>
          <p:nvPr>
            <p:ph type="body" idx="1"/>
          </p:nvPr>
        </p:nvSpPr>
        <p:spPr>
          <a:xfrm>
            <a:off x="4387453" y="3661171"/>
            <a:ext cx="15609096" cy="8840393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Text úrovne 1</a:t>
            </a:r>
          </a:p>
          <a:p>
            <a:pPr lvl="1"/>
            <a:r>
              <a:t>Text úrovne 2</a:t>
            </a:r>
          </a:p>
          <a:p>
            <a:pPr lvl="2"/>
            <a:r>
              <a:t>Text úrovne 3</a:t>
            </a:r>
          </a:p>
          <a:p>
            <a:pPr lvl="3"/>
            <a:r>
              <a:t>Text úrovne 4</a:t>
            </a:r>
          </a:p>
          <a:p>
            <a:pPr lvl="4"/>
            <a:r>
              <a:t>Text úrovne 5</a:t>
            </a:r>
          </a:p>
        </p:txBody>
      </p:sp>
      <p:sp>
        <p:nvSpPr>
          <p:cNvPr id="48" name="Číslo snímky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Názov, odrážky a fot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29;p7"/>
          <p:cNvSpPr>
            <a:spLocks noGrp="1"/>
          </p:cNvSpPr>
          <p:nvPr>
            <p:ph type="pic" sz="quarter" idx="13"/>
          </p:nvPr>
        </p:nvSpPr>
        <p:spPr>
          <a:xfrm>
            <a:off x="12495609" y="3661171"/>
            <a:ext cx="7500939" cy="8840393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56" name="Text názvu"/>
          <p:cNvSpPr txBox="1">
            <a:spLocks noGrp="1"/>
          </p:cNvSpPr>
          <p:nvPr>
            <p:ph type="title"/>
          </p:nvPr>
        </p:nvSpPr>
        <p:spPr>
          <a:xfrm>
            <a:off x="4387453" y="625077"/>
            <a:ext cx="15609096" cy="3036095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Text názvu</a:t>
            </a:r>
          </a:p>
        </p:txBody>
      </p:sp>
      <p:sp>
        <p:nvSpPr>
          <p:cNvPr id="57" name="Text úrovne 1…"/>
          <p:cNvSpPr txBox="1">
            <a:spLocks noGrp="1"/>
          </p:cNvSpPr>
          <p:nvPr>
            <p:ph type="body" sz="quarter" idx="1"/>
          </p:nvPr>
        </p:nvSpPr>
        <p:spPr>
          <a:xfrm>
            <a:off x="4387453" y="3661171"/>
            <a:ext cx="7500939" cy="8840393"/>
          </a:xfrm>
          <a:prstGeom prst="rect">
            <a:avLst/>
          </a:prstGeom>
        </p:spPr>
        <p:txBody>
          <a:bodyPr>
            <a:normAutofit/>
          </a:bodyPr>
          <a:lstStyle>
            <a:lvl1pPr indent="-409575">
              <a:spcBef>
                <a:spcPts val="4500"/>
              </a:spcBef>
              <a:buSzPts val="3800"/>
              <a:defRPr sz="3800"/>
            </a:lvl1pPr>
            <a:lvl2pPr indent="-409575">
              <a:spcBef>
                <a:spcPts val="4500"/>
              </a:spcBef>
              <a:buSzPts val="3800"/>
              <a:defRPr sz="3800"/>
            </a:lvl2pPr>
            <a:lvl3pPr indent="-409575">
              <a:spcBef>
                <a:spcPts val="4500"/>
              </a:spcBef>
              <a:buSzPts val="3800"/>
              <a:defRPr sz="3800"/>
            </a:lvl3pPr>
            <a:lvl4pPr indent="-409575">
              <a:spcBef>
                <a:spcPts val="4500"/>
              </a:spcBef>
              <a:buSzPts val="3800"/>
              <a:defRPr sz="3800"/>
            </a:lvl4pPr>
            <a:lvl5pPr indent="-409575">
              <a:spcBef>
                <a:spcPts val="4500"/>
              </a:spcBef>
              <a:buSzPts val="3800"/>
              <a:defRPr sz="3800"/>
            </a:lvl5pPr>
          </a:lstStyle>
          <a:p>
            <a:r>
              <a:t>Text úrovne 1</a:t>
            </a:r>
          </a:p>
          <a:p>
            <a:pPr lvl="1"/>
            <a:r>
              <a:t>Text úrovne 2</a:t>
            </a:r>
          </a:p>
          <a:p>
            <a:pPr lvl="2"/>
            <a:r>
              <a:t>Text úrovne 3</a:t>
            </a:r>
          </a:p>
          <a:p>
            <a:pPr lvl="3"/>
            <a:r>
              <a:t>Text úrovne 4</a:t>
            </a:r>
          </a:p>
          <a:p>
            <a:pPr lvl="4"/>
            <a:r>
              <a:t>Text úrovne 5</a:t>
            </a:r>
          </a:p>
        </p:txBody>
      </p:sp>
      <p:sp>
        <p:nvSpPr>
          <p:cNvPr id="58" name="Číslo snímky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dráž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Text úrovne 1…"/>
          <p:cNvSpPr txBox="1">
            <a:spLocks noGrp="1"/>
          </p:cNvSpPr>
          <p:nvPr>
            <p:ph type="body" idx="1"/>
          </p:nvPr>
        </p:nvSpPr>
        <p:spPr>
          <a:xfrm>
            <a:off x="4387453" y="1785936"/>
            <a:ext cx="15609096" cy="10144127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Text úrovne 1</a:t>
            </a:r>
          </a:p>
          <a:p>
            <a:pPr lvl="1"/>
            <a:r>
              <a:t>Text úrovne 2</a:t>
            </a:r>
          </a:p>
          <a:p>
            <a:pPr lvl="2"/>
            <a:r>
              <a:t>Text úrovne 3</a:t>
            </a:r>
          </a:p>
          <a:p>
            <a:pPr lvl="3"/>
            <a:r>
              <a:t>Text úrovne 4</a:t>
            </a:r>
          </a:p>
          <a:p>
            <a:pPr lvl="4"/>
            <a:r>
              <a:t>Text úrovne 5</a:t>
            </a:r>
          </a:p>
        </p:txBody>
      </p:sp>
      <p:sp>
        <p:nvSpPr>
          <p:cNvPr id="66" name="Číslo snímky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ka - 3 na výšk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37;p9"/>
          <p:cNvSpPr>
            <a:spLocks noGrp="1"/>
          </p:cNvSpPr>
          <p:nvPr>
            <p:ph type="pic" sz="quarter" idx="13"/>
          </p:nvPr>
        </p:nvSpPr>
        <p:spPr>
          <a:xfrm>
            <a:off x="12495609" y="7161609"/>
            <a:ext cx="7500939" cy="5304236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74" name="Google Shape;38;p9"/>
          <p:cNvSpPr>
            <a:spLocks noGrp="1"/>
          </p:cNvSpPr>
          <p:nvPr>
            <p:ph type="pic" sz="quarter" idx="14"/>
          </p:nvPr>
        </p:nvSpPr>
        <p:spPr>
          <a:xfrm>
            <a:off x="12504353" y="1250155"/>
            <a:ext cx="7500940" cy="5304237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75" name="Google Shape;39;p9"/>
          <p:cNvSpPr>
            <a:spLocks noGrp="1"/>
          </p:cNvSpPr>
          <p:nvPr>
            <p:ph type="pic" sz="half" idx="15"/>
          </p:nvPr>
        </p:nvSpPr>
        <p:spPr>
          <a:xfrm>
            <a:off x="4387453" y="1250155"/>
            <a:ext cx="7500939" cy="11215690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76" name="Číslo snímky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itác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Text úrovne 1…"/>
          <p:cNvSpPr txBox="1">
            <a:spLocks noGrp="1"/>
          </p:cNvSpPr>
          <p:nvPr>
            <p:ph type="body" sz="quarter" idx="1"/>
          </p:nvPr>
        </p:nvSpPr>
        <p:spPr>
          <a:xfrm>
            <a:off x="4833937" y="8947546"/>
            <a:ext cx="14716127" cy="660799"/>
          </a:xfrm>
          <a:prstGeom prst="rect">
            <a:avLst/>
          </a:prstGeom>
        </p:spPr>
        <p:txBody>
          <a:bodyPr anchor="t">
            <a:normAutofit/>
          </a:bodyPr>
          <a:lstStyle>
            <a:lvl1pPr marL="228600" indent="0" algn="ctr">
              <a:spcBef>
                <a:spcPts val="0"/>
              </a:spcBef>
              <a:buClrTx/>
              <a:buSzTx/>
              <a:buFontTx/>
              <a:buNone/>
              <a:defRPr sz="3200"/>
            </a:lvl1pPr>
            <a:lvl2pPr marL="746379" indent="-298704" algn="ctr">
              <a:spcBef>
                <a:spcPts val="0"/>
              </a:spcBef>
              <a:buClrTx/>
              <a:buSzPts val="3200"/>
              <a:buFontTx/>
              <a:defRPr sz="3200"/>
            </a:lvl2pPr>
            <a:lvl3pPr marL="1203579" indent="-298704" algn="ctr">
              <a:spcBef>
                <a:spcPts val="0"/>
              </a:spcBef>
              <a:buClrTx/>
              <a:buSzPts val="3200"/>
              <a:buFontTx/>
              <a:defRPr sz="3200"/>
            </a:lvl3pPr>
            <a:lvl4pPr marL="1660779" indent="-298704" algn="ctr">
              <a:spcBef>
                <a:spcPts val="0"/>
              </a:spcBef>
              <a:buClrTx/>
              <a:buSzPts val="3200"/>
              <a:buFontTx/>
              <a:defRPr sz="3200"/>
            </a:lvl4pPr>
            <a:lvl5pPr marL="2117979" indent="-298704" algn="ctr">
              <a:spcBef>
                <a:spcPts val="0"/>
              </a:spcBef>
              <a:buClrTx/>
              <a:buSzPts val="3200"/>
              <a:buFontTx/>
              <a:defRPr sz="3200"/>
            </a:lvl5pPr>
          </a:lstStyle>
          <a:p>
            <a:r>
              <a:t>Text úrovne 1</a:t>
            </a:r>
          </a:p>
          <a:p>
            <a:pPr lvl="1"/>
            <a:r>
              <a:t>Text úrovne 2</a:t>
            </a:r>
          </a:p>
          <a:p>
            <a:pPr lvl="2"/>
            <a:r>
              <a:t>Text úrovne 3</a:t>
            </a:r>
          </a:p>
          <a:p>
            <a:pPr lvl="3"/>
            <a:r>
              <a:t>Text úrovne 4</a:t>
            </a:r>
          </a:p>
          <a:p>
            <a:pPr lvl="4"/>
            <a:r>
              <a:t>Text úrovne 5</a:t>
            </a:r>
          </a:p>
        </p:txBody>
      </p:sp>
      <p:sp>
        <p:nvSpPr>
          <p:cNvPr id="84" name="Google Shape;43;p10"/>
          <p:cNvSpPr txBox="1">
            <a:spLocks noGrp="1"/>
          </p:cNvSpPr>
          <p:nvPr>
            <p:ph type="body" sz="quarter" idx="13"/>
          </p:nvPr>
        </p:nvSpPr>
        <p:spPr>
          <a:xfrm>
            <a:off x="4833937" y="6000353"/>
            <a:ext cx="14716127" cy="96520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28600" indent="0" algn="ctr">
              <a:spcBef>
                <a:spcPts val="0"/>
              </a:spcBef>
              <a:buClrTx/>
              <a:buSzTx/>
              <a:buFontTx/>
              <a:buNone/>
              <a:defRPr sz="5200"/>
            </a:pPr>
            <a:endParaRPr/>
          </a:p>
        </p:txBody>
      </p:sp>
      <p:sp>
        <p:nvSpPr>
          <p:cNvPr id="85" name="Číslo snímky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názvu"/>
          <p:cNvSpPr txBox="1">
            <a:spLocks noGrp="1"/>
          </p:cNvSpPr>
          <p:nvPr>
            <p:ph type="title"/>
          </p:nvPr>
        </p:nvSpPr>
        <p:spPr>
          <a:xfrm>
            <a:off x="1219200" y="449643"/>
            <a:ext cx="21945600" cy="24852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 anchor="ctr"/>
          <a:lstStyle/>
          <a:p>
            <a:r>
              <a:t>Text názvu</a:t>
            </a:r>
          </a:p>
        </p:txBody>
      </p:sp>
      <p:sp>
        <p:nvSpPr>
          <p:cNvPr id="3" name="Text úrovne 1…"/>
          <p:cNvSpPr txBox="1">
            <a:spLocks noGrp="1"/>
          </p:cNvSpPr>
          <p:nvPr>
            <p:ph type="body" idx="1"/>
          </p:nvPr>
        </p:nvSpPr>
        <p:spPr>
          <a:xfrm>
            <a:off x="1219200" y="2934906"/>
            <a:ext cx="21945600" cy="95829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 anchor="ctr"/>
          <a:lstStyle/>
          <a:p>
            <a:r>
              <a:t>Text úrovne 1</a:t>
            </a:r>
          </a:p>
          <a:p>
            <a:pPr lvl="1"/>
            <a:r>
              <a:t>Text úrovne 2</a:t>
            </a:r>
          </a:p>
          <a:p>
            <a:pPr lvl="2"/>
            <a:r>
              <a:t>Text úrovne 3</a:t>
            </a:r>
          </a:p>
          <a:p>
            <a:pPr lvl="3"/>
            <a:r>
              <a:t>Text úrovne 4</a:t>
            </a:r>
          </a:p>
          <a:p>
            <a:pPr lvl="4"/>
            <a:r>
              <a:t>Text úrovne 5</a:t>
            </a:r>
          </a:p>
        </p:txBody>
      </p:sp>
      <p:sp>
        <p:nvSpPr>
          <p:cNvPr id="4" name="Číslo snímky"/>
          <p:cNvSpPr txBox="1">
            <a:spLocks noGrp="1"/>
          </p:cNvSpPr>
          <p:nvPr>
            <p:ph type="sldNum" sz="quarter" idx="2"/>
          </p:nvPr>
        </p:nvSpPr>
        <p:spPr>
          <a:xfrm>
            <a:off x="11935826" y="13010554"/>
            <a:ext cx="494489" cy="502310"/>
          </a:xfrm>
          <a:prstGeom prst="rect">
            <a:avLst/>
          </a:prstGeom>
          <a:ln w="12700">
            <a:miter lim="400000"/>
          </a:ln>
        </p:spPr>
        <p:txBody>
          <a:bodyPr wrap="none" lIns="71425" tIns="71425" rIns="71425" bIns="71425">
            <a:spAutoFit/>
          </a:bodyPr>
          <a:lstStyle>
            <a:lvl1pPr algn="ctr">
              <a:defRPr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</p:sldLayoutIdLst>
  <p:transition spd="med"/>
  <p:txStyles>
    <p:title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Light"/>
          <a:ea typeface="Helvetica Neue Light"/>
          <a:cs typeface="Helvetica Neue Light"/>
          <a:sym typeface="Helvetica Neue Light"/>
        </a:defRPr>
      </a:lvl1pPr>
      <a:lvl2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Light"/>
          <a:ea typeface="Helvetica Neue Light"/>
          <a:cs typeface="Helvetica Neue Light"/>
          <a:sym typeface="Helvetica Neue Light"/>
        </a:defRPr>
      </a:lvl2pPr>
      <a:lvl3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Light"/>
          <a:ea typeface="Helvetica Neue Light"/>
          <a:cs typeface="Helvetica Neue Light"/>
          <a:sym typeface="Helvetica Neue Light"/>
        </a:defRPr>
      </a:lvl3pPr>
      <a:lvl4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Light"/>
          <a:ea typeface="Helvetica Neue Light"/>
          <a:cs typeface="Helvetica Neue Light"/>
          <a:sym typeface="Helvetica Neue Light"/>
        </a:defRPr>
      </a:lvl4pPr>
      <a:lvl5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Light"/>
          <a:ea typeface="Helvetica Neue Light"/>
          <a:cs typeface="Helvetica Neue Light"/>
          <a:sym typeface="Helvetica Neue Light"/>
        </a:defRPr>
      </a:lvl5pPr>
      <a:lvl6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Light"/>
          <a:ea typeface="Helvetica Neue Light"/>
          <a:cs typeface="Helvetica Neue Light"/>
          <a:sym typeface="Helvetica Neue Light"/>
        </a:defRPr>
      </a:lvl6pPr>
      <a:lvl7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Light"/>
          <a:ea typeface="Helvetica Neue Light"/>
          <a:cs typeface="Helvetica Neue Light"/>
          <a:sym typeface="Helvetica Neue Light"/>
        </a:defRPr>
      </a:lvl7pPr>
      <a:lvl8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Light"/>
          <a:ea typeface="Helvetica Neue Light"/>
          <a:cs typeface="Helvetica Neue Light"/>
          <a:sym typeface="Helvetica Neue Light"/>
        </a:defRPr>
      </a:lvl8pPr>
      <a:lvl9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Light"/>
          <a:ea typeface="Helvetica Neue Light"/>
          <a:cs typeface="Helvetica Neue Light"/>
          <a:sym typeface="Helvetica Neue Light"/>
        </a:defRPr>
      </a:lvl9pPr>
    </p:titleStyle>
    <p:bodyStyle>
      <a:lvl1pPr marL="457200" marR="0" indent="-466725" algn="l" defTabSz="914400" rtl="0" latinLnBrk="0">
        <a:lnSpc>
          <a:spcPct val="100000"/>
        </a:lnSpc>
        <a:spcBef>
          <a:spcPts val="5900"/>
        </a:spcBef>
        <a:spcAft>
          <a:spcPts val="0"/>
        </a:spcAft>
        <a:buClr>
          <a:srgbClr val="000000"/>
        </a:buClr>
        <a:buSzPts val="5000"/>
        <a:buFont typeface="Helvetica Neue Light"/>
        <a:buChar char="•"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Light"/>
          <a:ea typeface="Helvetica Neue Light"/>
          <a:cs typeface="Helvetica Neue Light"/>
          <a:sym typeface="Helvetica Neue Light"/>
        </a:defRPr>
      </a:lvl1pPr>
      <a:lvl2pPr marL="914400" marR="0" indent="-466725" algn="l" defTabSz="914400" rtl="0" latinLnBrk="0">
        <a:lnSpc>
          <a:spcPct val="100000"/>
        </a:lnSpc>
        <a:spcBef>
          <a:spcPts val="5900"/>
        </a:spcBef>
        <a:spcAft>
          <a:spcPts val="0"/>
        </a:spcAft>
        <a:buClr>
          <a:srgbClr val="000000"/>
        </a:buClr>
        <a:buSzPts val="5000"/>
        <a:buFont typeface="Helvetica Neue Light"/>
        <a:buChar char="•"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Light"/>
          <a:ea typeface="Helvetica Neue Light"/>
          <a:cs typeface="Helvetica Neue Light"/>
          <a:sym typeface="Helvetica Neue Light"/>
        </a:defRPr>
      </a:lvl2pPr>
      <a:lvl3pPr marL="1371600" marR="0" indent="-466725" algn="l" defTabSz="914400" rtl="0" latinLnBrk="0">
        <a:lnSpc>
          <a:spcPct val="100000"/>
        </a:lnSpc>
        <a:spcBef>
          <a:spcPts val="5900"/>
        </a:spcBef>
        <a:spcAft>
          <a:spcPts val="0"/>
        </a:spcAft>
        <a:buClr>
          <a:srgbClr val="000000"/>
        </a:buClr>
        <a:buSzPts val="5000"/>
        <a:buFont typeface="Helvetica Neue Light"/>
        <a:buChar char="•"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Light"/>
          <a:ea typeface="Helvetica Neue Light"/>
          <a:cs typeface="Helvetica Neue Light"/>
          <a:sym typeface="Helvetica Neue Light"/>
        </a:defRPr>
      </a:lvl3pPr>
      <a:lvl4pPr marL="1828800" marR="0" indent="-466725" algn="l" defTabSz="914400" rtl="0" latinLnBrk="0">
        <a:lnSpc>
          <a:spcPct val="100000"/>
        </a:lnSpc>
        <a:spcBef>
          <a:spcPts val="5900"/>
        </a:spcBef>
        <a:spcAft>
          <a:spcPts val="0"/>
        </a:spcAft>
        <a:buClr>
          <a:srgbClr val="000000"/>
        </a:buClr>
        <a:buSzPts val="5000"/>
        <a:buFont typeface="Helvetica Neue Light"/>
        <a:buChar char="•"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Light"/>
          <a:ea typeface="Helvetica Neue Light"/>
          <a:cs typeface="Helvetica Neue Light"/>
          <a:sym typeface="Helvetica Neue Light"/>
        </a:defRPr>
      </a:lvl4pPr>
      <a:lvl5pPr marL="2286000" marR="0" indent="-466725" algn="l" defTabSz="914400" rtl="0" latinLnBrk="0">
        <a:lnSpc>
          <a:spcPct val="100000"/>
        </a:lnSpc>
        <a:spcBef>
          <a:spcPts val="5900"/>
        </a:spcBef>
        <a:spcAft>
          <a:spcPts val="0"/>
        </a:spcAft>
        <a:buClr>
          <a:srgbClr val="000000"/>
        </a:buClr>
        <a:buSzPts val="5000"/>
        <a:buFont typeface="Helvetica Neue Light"/>
        <a:buChar char="•"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Light"/>
          <a:ea typeface="Helvetica Neue Light"/>
          <a:cs typeface="Helvetica Neue Light"/>
          <a:sym typeface="Helvetica Neue Light"/>
        </a:defRPr>
      </a:lvl5pPr>
      <a:lvl6pPr marL="2743200" marR="0" indent="-466725" algn="l" defTabSz="914400" rtl="0" latinLnBrk="0">
        <a:lnSpc>
          <a:spcPct val="100000"/>
        </a:lnSpc>
        <a:spcBef>
          <a:spcPts val="5900"/>
        </a:spcBef>
        <a:spcAft>
          <a:spcPts val="0"/>
        </a:spcAft>
        <a:buClr>
          <a:srgbClr val="000000"/>
        </a:buClr>
        <a:buSzPts val="5000"/>
        <a:buFont typeface="Helvetica Neue Light"/>
        <a:buChar char="•"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Light"/>
          <a:ea typeface="Helvetica Neue Light"/>
          <a:cs typeface="Helvetica Neue Light"/>
          <a:sym typeface="Helvetica Neue Light"/>
        </a:defRPr>
      </a:lvl6pPr>
      <a:lvl7pPr marL="3200400" marR="0" indent="-466725" algn="l" defTabSz="914400" rtl="0" latinLnBrk="0">
        <a:lnSpc>
          <a:spcPct val="100000"/>
        </a:lnSpc>
        <a:spcBef>
          <a:spcPts val="5900"/>
        </a:spcBef>
        <a:spcAft>
          <a:spcPts val="0"/>
        </a:spcAft>
        <a:buClr>
          <a:srgbClr val="000000"/>
        </a:buClr>
        <a:buSzPts val="5000"/>
        <a:buFont typeface="Helvetica Neue Light"/>
        <a:buChar char="•"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Light"/>
          <a:ea typeface="Helvetica Neue Light"/>
          <a:cs typeface="Helvetica Neue Light"/>
          <a:sym typeface="Helvetica Neue Light"/>
        </a:defRPr>
      </a:lvl7pPr>
      <a:lvl8pPr marL="3657600" marR="0" indent="-466725" algn="l" defTabSz="914400" rtl="0" latinLnBrk="0">
        <a:lnSpc>
          <a:spcPct val="100000"/>
        </a:lnSpc>
        <a:spcBef>
          <a:spcPts val="5900"/>
        </a:spcBef>
        <a:spcAft>
          <a:spcPts val="0"/>
        </a:spcAft>
        <a:buClr>
          <a:srgbClr val="000000"/>
        </a:buClr>
        <a:buSzPts val="5000"/>
        <a:buFont typeface="Helvetica Neue Light"/>
        <a:buChar char="•"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Light"/>
          <a:ea typeface="Helvetica Neue Light"/>
          <a:cs typeface="Helvetica Neue Light"/>
          <a:sym typeface="Helvetica Neue Light"/>
        </a:defRPr>
      </a:lvl8pPr>
      <a:lvl9pPr marL="4114800" marR="0" indent="-466725" algn="l" defTabSz="914400" rtl="0" latinLnBrk="0">
        <a:lnSpc>
          <a:spcPct val="100000"/>
        </a:lnSpc>
        <a:spcBef>
          <a:spcPts val="5900"/>
        </a:spcBef>
        <a:spcAft>
          <a:spcPts val="0"/>
        </a:spcAft>
        <a:buClr>
          <a:srgbClr val="000000"/>
        </a:buClr>
        <a:buSzPts val="5000"/>
        <a:buFont typeface="Helvetica Neue Light"/>
        <a:buChar char="•"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Light"/>
          <a:ea typeface="Helvetica Neue Light"/>
          <a:cs typeface="Helvetica Neue Light"/>
          <a:sym typeface="Helvetica Neue Light"/>
        </a:defRPr>
      </a:lvl9pPr>
    </p:bodyStyle>
    <p:other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t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tif"/><Relationship Id="rId3" Type="http://schemas.openxmlformats.org/officeDocument/2006/relationships/image" Target="../media/image6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hyperlink" Target="mailto:michal.cuka@beesafe.me" TargetMode="Externa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tif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tif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3.tif"/><Relationship Id="rId3" Type="http://schemas.openxmlformats.org/officeDocument/2006/relationships/image" Target="../media/image7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6.png"/><Relationship Id="rId7" Type="http://schemas.openxmlformats.org/officeDocument/2006/relationships/image" Target="../media/image20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gif"/><Relationship Id="rId11" Type="http://schemas.openxmlformats.org/officeDocument/2006/relationships/image" Target="../media/image3.tif"/><Relationship Id="rId5" Type="http://schemas.openxmlformats.org/officeDocument/2006/relationships/image" Target="../media/image18.gif"/><Relationship Id="rId10" Type="http://schemas.openxmlformats.org/officeDocument/2006/relationships/image" Target="../media/image23.png"/><Relationship Id="rId4" Type="http://schemas.openxmlformats.org/officeDocument/2006/relationships/image" Target="../media/image7.png"/><Relationship Id="rId9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tif"/><Relationship Id="rId3" Type="http://schemas.openxmlformats.org/officeDocument/2006/relationships/image" Target="../media/image6.png"/><Relationship Id="rId7" Type="http://schemas.openxmlformats.org/officeDocument/2006/relationships/image" Target="../media/image25.t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tif"/><Relationship Id="rId5" Type="http://schemas.openxmlformats.org/officeDocument/2006/relationships/image" Target="../media/image3.tif"/><Relationship Id="rId10" Type="http://schemas.openxmlformats.org/officeDocument/2006/relationships/image" Target="../media/image28.tif"/><Relationship Id="rId4" Type="http://schemas.openxmlformats.org/officeDocument/2006/relationships/image" Target="../media/image7.png"/><Relationship Id="rId9" Type="http://schemas.openxmlformats.org/officeDocument/2006/relationships/image" Target="../media/image27.t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tif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tif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.t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tif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55;p13"/>
          <p:cNvSpPr/>
          <p:nvPr/>
        </p:nvSpPr>
        <p:spPr>
          <a:xfrm>
            <a:off x="-65225" y="11374708"/>
            <a:ext cx="24489052" cy="2373043"/>
          </a:xfrm>
          <a:prstGeom prst="rect">
            <a:avLst/>
          </a:prstGeom>
          <a:solidFill>
            <a:srgbClr val="5E327B"/>
          </a:solidFill>
          <a:ln w="12700">
            <a:miter lim="400000"/>
          </a:ln>
          <a:effectLst>
            <a:outerShdw blurRad="25400" dist="25400" dir="2388334" rotWithShape="0">
              <a:srgbClr val="000000">
                <a:alpha val="79215"/>
              </a:srgbClr>
            </a:outerShdw>
          </a:effectLst>
        </p:spPr>
        <p:txBody>
          <a:bodyPr lIns="45719" rIns="45719" anchor="ctr"/>
          <a:lstStyle/>
          <a:p>
            <a:pPr algn="ctr">
              <a:defRPr sz="50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/>
          </a:p>
        </p:txBody>
      </p:sp>
      <p:pic>
        <p:nvPicPr>
          <p:cNvPr id="206" name="Google Shape;56;p13" descr="Google Shape;56;p1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4898" y="11918563"/>
            <a:ext cx="4182235" cy="1141395"/>
          </a:xfrm>
          <a:prstGeom prst="rect">
            <a:avLst/>
          </a:prstGeom>
          <a:ln w="12700">
            <a:miter lim="400000"/>
          </a:ln>
        </p:spPr>
      </p:pic>
      <p:pic>
        <p:nvPicPr>
          <p:cNvPr id="207" name="Google Shape;57;p13" descr="Google Shape;57;p13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808099" y="3458143"/>
            <a:ext cx="9454343" cy="6706367"/>
          </a:xfrm>
          <a:prstGeom prst="rect">
            <a:avLst/>
          </a:prstGeom>
          <a:ln w="12700">
            <a:miter lim="400000"/>
          </a:ln>
        </p:spPr>
      </p:pic>
      <p:sp>
        <p:nvSpPr>
          <p:cNvPr id="208" name="Google Shape;58;p13"/>
          <p:cNvSpPr txBox="1">
            <a:spLocks noGrp="1"/>
          </p:cNvSpPr>
          <p:nvPr>
            <p:ph type="ctrTitle"/>
          </p:nvPr>
        </p:nvSpPr>
        <p:spPr>
          <a:xfrm>
            <a:off x="-1907887" y="2129020"/>
            <a:ext cx="20264182" cy="5208538"/>
          </a:xfrm>
          <a:prstGeom prst="rect">
            <a:avLst/>
          </a:prstGeom>
        </p:spPr>
        <p:txBody>
          <a:bodyPr lIns="71425" tIns="71425" rIns="71425" bIns="71425">
            <a:normAutofit/>
          </a:bodyPr>
          <a:lstStyle/>
          <a:p>
            <a:pPr>
              <a:defRPr sz="6400" b="1">
                <a:solidFill>
                  <a:srgbClr val="3B1F4E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lang="sk-SK" sz="6600" dirty="0" smtClean="0"/>
              <a:t/>
            </a:r>
            <a:br>
              <a:rPr lang="sk-SK" sz="6600" dirty="0" smtClean="0"/>
            </a:br>
            <a:r>
              <a:rPr lang="sk-SK" sz="6600" dirty="0" smtClean="0"/>
              <a:t>BEESAFE BEZPEČNOSTNÉ </a:t>
            </a:r>
            <a:br>
              <a:rPr lang="sk-SK" sz="6600" dirty="0" smtClean="0"/>
            </a:br>
            <a:r>
              <a:rPr lang="sk-SK" sz="6600" dirty="0" smtClean="0"/>
              <a:t>RIEŠENIA PRE OBCE A MESTÁ </a:t>
            </a:r>
            <a:br>
              <a:rPr lang="sk-SK" sz="6600" dirty="0" smtClean="0"/>
            </a:br>
            <a:endParaRPr lang="sk-SK" sz="6600" dirty="0"/>
          </a:p>
        </p:txBody>
      </p:sp>
      <p:sp>
        <p:nvSpPr>
          <p:cNvPr id="209" name="Google Shape;54;p13"/>
          <p:cNvSpPr txBox="1"/>
          <p:nvPr/>
        </p:nvSpPr>
        <p:spPr>
          <a:xfrm>
            <a:off x="1992222" y="13059956"/>
            <a:ext cx="6231982" cy="5376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25" tIns="71425" rIns="71425" bIns="71425">
            <a:spAutoFit/>
          </a:bodyPr>
          <a:lstStyle>
            <a:lvl1pPr>
              <a:defRPr sz="2800" b="1">
                <a:solidFill>
                  <a:srgbClr val="FFFFFF"/>
                </a:solidFill>
              </a:defRPr>
            </a:lvl1pPr>
          </a:lstStyle>
          <a:p>
            <a:r>
              <a:t>Incident prevention in digital age</a:t>
            </a:r>
          </a:p>
        </p:txBody>
      </p:sp>
      <p:pic>
        <p:nvPicPr>
          <p:cNvPr id="210" name="Obrázok" descr="Obrázok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7451460" y="591022"/>
            <a:ext cx="2157312" cy="2373043"/>
          </a:xfrm>
          <a:prstGeom prst="rect">
            <a:avLst/>
          </a:prstGeom>
          <a:ln w="12700">
            <a:miter lim="400000"/>
          </a:ln>
        </p:spPr>
      </p:pic>
      <p:pic>
        <p:nvPicPr>
          <p:cNvPr id="211" name="Picture 4" descr="Picture 4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0145375" y="305699"/>
            <a:ext cx="3714114" cy="1942246"/>
          </a:xfrm>
          <a:prstGeom prst="rect">
            <a:avLst/>
          </a:prstGeom>
          <a:ln w="12700">
            <a:miter lim="400000"/>
          </a:ln>
        </p:spPr>
      </p:pic>
      <p:pic>
        <p:nvPicPr>
          <p:cNvPr id="213" name="Picture 2" descr="Picture 2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2752168" y="918567"/>
            <a:ext cx="3832488" cy="71651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223;p27"/>
          <p:cNvSpPr/>
          <p:nvPr/>
        </p:nvSpPr>
        <p:spPr>
          <a:xfrm>
            <a:off x="-25400" y="0"/>
            <a:ext cx="2190900" cy="13716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  <a:effectLst>
            <a:outerShdw blurRad="25400" dist="25400" dir="2388334" rotWithShape="0">
              <a:srgbClr val="000000">
                <a:alpha val="79220"/>
              </a:srgbClr>
            </a:outerShdw>
          </a:effectLst>
        </p:spPr>
        <p:txBody>
          <a:bodyPr lIns="45719" rIns="45719" anchor="ctr"/>
          <a:lstStyle/>
          <a:p>
            <a:pPr algn="ctr">
              <a:defRPr sz="50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/>
          </a:p>
        </p:txBody>
      </p:sp>
      <p:pic>
        <p:nvPicPr>
          <p:cNvPr id="369" name="Google Shape;224;p27" descr="Google Shape;224;p27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81569" y="11896607"/>
            <a:ext cx="879608" cy="1109981"/>
          </a:xfrm>
          <a:prstGeom prst="rect">
            <a:avLst/>
          </a:prstGeom>
          <a:ln w="12700">
            <a:miter lim="400000"/>
          </a:ln>
        </p:spPr>
      </p:pic>
      <p:sp>
        <p:nvSpPr>
          <p:cNvPr id="370" name="Ing. Michal Čuka…"/>
          <p:cNvSpPr txBox="1">
            <a:spLocks noGrp="1"/>
          </p:cNvSpPr>
          <p:nvPr>
            <p:ph type="body" sz="quarter" idx="1"/>
          </p:nvPr>
        </p:nvSpPr>
        <p:spPr>
          <a:xfrm>
            <a:off x="10080625" y="7854450"/>
            <a:ext cx="5086296" cy="2054708"/>
          </a:xfrm>
          <a:prstGeom prst="rect">
            <a:avLst/>
          </a:prstGeom>
          <a:effectLst>
            <a:outerShdw blurRad="50800" dir="14400000" rotWithShape="0">
              <a:srgbClr val="000000">
                <a:alpha val="40000"/>
              </a:srgbClr>
            </a:outerShdw>
          </a:effectLst>
        </p:spPr>
        <p:txBody>
          <a:bodyPr lIns="48766" tIns="48766" rIns="48766" bIns="48766"/>
          <a:lstStyle/>
          <a:p>
            <a:pPr indent="0" defTabSz="484630">
              <a:lnSpc>
                <a:spcPct val="90000"/>
              </a:lnSpc>
              <a:defRPr sz="2600">
                <a:latin typeface="+mn-lt"/>
                <a:ea typeface="+mn-ea"/>
                <a:cs typeface="+mn-cs"/>
                <a:sym typeface="Helvetica"/>
              </a:defRPr>
            </a:pPr>
            <a:r>
              <a:t>Ing. Michal Čuka</a:t>
            </a:r>
          </a:p>
          <a:p>
            <a:pPr indent="0" defTabSz="484630">
              <a:lnSpc>
                <a:spcPct val="90000"/>
              </a:lnSpc>
              <a:defRPr sz="2600">
                <a:latin typeface="+mn-lt"/>
                <a:ea typeface="+mn-ea"/>
                <a:cs typeface="+mn-cs"/>
                <a:sym typeface="Helvetica"/>
              </a:defRPr>
            </a:pPr>
            <a:r>
              <a:t>Obchodný manažér</a:t>
            </a:r>
          </a:p>
          <a:p>
            <a:pPr indent="0" defTabSz="484630">
              <a:lnSpc>
                <a:spcPct val="90000"/>
              </a:lnSpc>
              <a:defRPr sz="2600">
                <a:latin typeface="+mn-lt"/>
                <a:ea typeface="+mn-ea"/>
                <a:cs typeface="+mn-cs"/>
                <a:sym typeface="Helvetica"/>
              </a:defRPr>
            </a:pPr>
            <a:r>
              <a:t>BeeSafe s.r.o.</a:t>
            </a:r>
          </a:p>
          <a:p>
            <a:pPr indent="0" defTabSz="484630">
              <a:lnSpc>
                <a:spcPct val="90000"/>
              </a:lnSpc>
              <a:defRPr sz="2600" u="sng">
                <a:uFill>
                  <a:solidFill>
                    <a:srgbClr val="8F8F8F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pPr>
            <a:r>
              <a:rPr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5"/>
              </a:rPr>
              <a:t>michal.cuka@beesafe.me</a:t>
            </a:r>
          </a:p>
          <a:p>
            <a:pPr indent="0" defTabSz="484630">
              <a:lnSpc>
                <a:spcPct val="90000"/>
              </a:lnSpc>
              <a:defRPr sz="2600">
                <a:latin typeface="+mn-lt"/>
                <a:ea typeface="+mn-ea"/>
                <a:cs typeface="+mn-cs"/>
                <a:sym typeface="Helvetica"/>
              </a:defRPr>
            </a:pPr>
            <a:r>
              <a:t>tel.č. 0948 344 900</a:t>
            </a:r>
          </a:p>
        </p:txBody>
      </p:sp>
      <p:sp>
        <p:nvSpPr>
          <p:cNvPr id="371" name="Ďakujem za Vašu pozornosť"/>
          <p:cNvSpPr txBox="1"/>
          <p:nvPr/>
        </p:nvSpPr>
        <p:spPr>
          <a:xfrm>
            <a:off x="6768463" y="5089604"/>
            <a:ext cx="12337209" cy="11090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8766" tIns="48766" rIns="48766" bIns="48766">
            <a:spAutoFit/>
          </a:bodyPr>
          <a:lstStyle>
            <a:lvl1pPr algn="ctr" defTabSz="650240">
              <a:defRPr sz="7200" b="1">
                <a:solidFill>
                  <a:srgbClr val="3B1F4E"/>
                </a:solidFill>
              </a:defRPr>
            </a:lvl1pPr>
          </a:lstStyle>
          <a:p>
            <a:r>
              <a:t>Ďakujem za Vašu pozornosť</a:t>
            </a:r>
          </a:p>
        </p:txBody>
      </p:sp>
      <p:pic>
        <p:nvPicPr>
          <p:cNvPr id="372" name="Picture 2" descr="Picture 2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674843" y="12273922"/>
            <a:ext cx="3832488" cy="716510"/>
          </a:xfrm>
          <a:prstGeom prst="rect">
            <a:avLst/>
          </a:prstGeom>
          <a:ln w="12700">
            <a:miter lim="400000"/>
          </a:ln>
        </p:spPr>
      </p:pic>
      <p:pic>
        <p:nvPicPr>
          <p:cNvPr id="373" name="Picture 4" descr="Picture 4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8945225" y="11609438"/>
            <a:ext cx="3714114" cy="1942245"/>
          </a:xfrm>
          <a:prstGeom prst="rect">
            <a:avLst/>
          </a:prstGeom>
          <a:ln w="12700">
            <a:miter lim="400000"/>
          </a:ln>
        </p:spPr>
      </p:pic>
      <p:pic>
        <p:nvPicPr>
          <p:cNvPr id="374" name="Obrázok" descr="Obrázok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1858411" y="10806863"/>
            <a:ext cx="2157312" cy="237304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 dir="r"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74;p15"/>
          <p:cNvSpPr txBox="1">
            <a:spLocks noGrp="1"/>
          </p:cNvSpPr>
          <p:nvPr>
            <p:ph type="ctrTitle"/>
          </p:nvPr>
        </p:nvSpPr>
        <p:spPr>
          <a:xfrm>
            <a:off x="1461176" y="268671"/>
            <a:ext cx="9615590" cy="1708388"/>
          </a:xfrm>
          <a:prstGeom prst="rect">
            <a:avLst/>
          </a:prstGeom>
        </p:spPr>
        <p:txBody>
          <a:bodyPr lIns="71425" tIns="71425" rIns="71425" bIns="71425"/>
          <a:lstStyle>
            <a:lvl1pPr>
              <a:defRPr sz="7200" b="1">
                <a:solidFill>
                  <a:srgbClr val="3B1F4E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Čo je BeeSafe?</a:t>
            </a:r>
          </a:p>
        </p:txBody>
      </p:sp>
      <p:sp>
        <p:nvSpPr>
          <p:cNvPr id="216" name="Google Shape;75;p15"/>
          <p:cNvSpPr txBox="1">
            <a:spLocks noGrp="1"/>
          </p:cNvSpPr>
          <p:nvPr>
            <p:ph type="subTitle" sz="quarter" idx="1"/>
          </p:nvPr>
        </p:nvSpPr>
        <p:spPr>
          <a:xfrm>
            <a:off x="2174238" y="10044631"/>
            <a:ext cx="18163528" cy="1851976"/>
          </a:xfrm>
          <a:prstGeom prst="rect">
            <a:avLst/>
          </a:prstGeom>
        </p:spPr>
        <p:txBody>
          <a:bodyPr lIns="71425" tIns="71425" rIns="71425" bIns="71425"/>
          <a:lstStyle>
            <a:lvl1pPr marL="0" algn="l">
              <a:lnSpc>
                <a:spcPct val="150000"/>
              </a:lnSpc>
              <a:defRPr sz="7200" b="1">
                <a:latin typeface="Raleway"/>
                <a:ea typeface="Raleway"/>
                <a:cs typeface="Raleway"/>
                <a:sym typeface="Raleway"/>
              </a:defRPr>
            </a:lvl1pPr>
          </a:lstStyle>
          <a:p>
            <a:r>
              <a:t> </a:t>
            </a:r>
          </a:p>
        </p:txBody>
      </p:sp>
      <p:sp>
        <p:nvSpPr>
          <p:cNvPr id="217" name="Google Shape;76;p15"/>
          <p:cNvSpPr/>
          <p:nvPr/>
        </p:nvSpPr>
        <p:spPr>
          <a:xfrm>
            <a:off x="-25400" y="0"/>
            <a:ext cx="2190750" cy="13716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  <a:effectLst>
            <a:outerShdw blurRad="25400" dist="25400" dir="2388334" rotWithShape="0">
              <a:srgbClr val="000000">
                <a:alpha val="79215"/>
              </a:srgbClr>
            </a:outerShdw>
          </a:effectLst>
        </p:spPr>
        <p:txBody>
          <a:bodyPr lIns="45719" rIns="45719" anchor="ctr"/>
          <a:lstStyle/>
          <a:p>
            <a:pPr algn="ctr">
              <a:defRPr sz="50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/>
          </a:p>
        </p:txBody>
      </p:sp>
      <p:pic>
        <p:nvPicPr>
          <p:cNvPr id="218" name="Google Shape;77;p15" descr="Google Shape;77;p15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81570" y="11896607"/>
            <a:ext cx="879607" cy="1109980"/>
          </a:xfrm>
          <a:prstGeom prst="rect">
            <a:avLst/>
          </a:prstGeom>
          <a:ln w="12700">
            <a:miter lim="400000"/>
          </a:ln>
        </p:spPr>
      </p:pic>
      <p:pic>
        <p:nvPicPr>
          <p:cNvPr id="219" name="Google Shape;152;p22" descr="Google Shape;152;p22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7251537" y="4588704"/>
            <a:ext cx="7132463" cy="7725155"/>
          </a:xfrm>
          <a:prstGeom prst="rect">
            <a:avLst/>
          </a:prstGeom>
          <a:ln w="12700">
            <a:miter lim="400000"/>
          </a:ln>
        </p:spPr>
      </p:pic>
      <p:sp>
        <p:nvSpPr>
          <p:cNvPr id="220" name="BeeSafe prostredníctvom smartfónu alebo inteligentných hodiniek monitoruje aktivitu používateľa, ktorému v prípade ohrozenia zdravia alebo života privolá pomoc."/>
          <p:cNvSpPr txBox="1"/>
          <p:nvPr/>
        </p:nvSpPr>
        <p:spPr>
          <a:xfrm>
            <a:off x="3179309" y="10421683"/>
            <a:ext cx="14770115" cy="1899420"/>
          </a:xfrm>
          <a:prstGeom prst="rect">
            <a:avLst/>
          </a:prstGeom>
          <a:solidFill>
            <a:srgbClr val="E4D5EE"/>
          </a:solidFill>
          <a:ln w="12700">
            <a:solidFill>
              <a:srgbClr val="AF82CC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>
              <a:defRPr sz="4400" b="1"/>
            </a:pPr>
            <a:r>
              <a:t>BeeSafe</a:t>
            </a:r>
            <a:r>
              <a:rPr b="0"/>
              <a:t> prostredníctvom smartfónu alebo inteligentných hodiniek monitoruje aktivitu používateľa, ktorému v prípade ohrozenia zdravia alebo života privolá pomoc</a:t>
            </a:r>
          </a:p>
        </p:txBody>
      </p:sp>
      <p:sp>
        <p:nvSpPr>
          <p:cNvPr id="221" name="BlokTextu 3"/>
          <p:cNvSpPr txBox="1"/>
          <p:nvPr/>
        </p:nvSpPr>
        <p:spPr>
          <a:xfrm>
            <a:off x="2893558" y="4020447"/>
            <a:ext cx="14368089" cy="63682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571500" indent="-571500">
              <a:buClr>
                <a:srgbClr val="000000"/>
              </a:buClr>
              <a:buSzPct val="100000"/>
              <a:buFont typeface="Arial"/>
              <a:buChar char="•"/>
              <a:defRPr sz="5400"/>
            </a:pPr>
            <a:r>
              <a:t>riešenie, pre </a:t>
            </a:r>
            <a:r>
              <a:rPr b="1"/>
              <a:t>zvýšenie osobnej bezpečnosti</a:t>
            </a:r>
          </a:p>
          <a:p>
            <a:pPr marL="571500" indent="-571500">
              <a:buClr>
                <a:srgbClr val="000000"/>
              </a:buClr>
              <a:buSzPct val="100000"/>
              <a:buFont typeface="Arial"/>
              <a:buChar char="•"/>
              <a:defRPr sz="5400" b="1"/>
            </a:pPr>
            <a:endParaRPr b="1"/>
          </a:p>
          <a:p>
            <a:pPr marL="571500" indent="-571500">
              <a:buClr>
                <a:srgbClr val="000000"/>
              </a:buClr>
              <a:buSzPct val="100000"/>
              <a:buFont typeface="Arial"/>
              <a:buChar char="•"/>
              <a:defRPr sz="5400" b="1"/>
            </a:pPr>
            <a:r>
              <a:t>automatické privolanie </a:t>
            </a:r>
            <a:r>
              <a:rPr b="0"/>
              <a:t>pomoci v prípade potreby </a:t>
            </a:r>
          </a:p>
          <a:p>
            <a:pPr>
              <a:defRPr sz="5400"/>
            </a:pPr>
            <a:endParaRPr b="0"/>
          </a:p>
          <a:p>
            <a:pPr>
              <a:defRPr sz="5400"/>
            </a:pPr>
            <a:endParaRPr b="0"/>
          </a:p>
        </p:txBody>
      </p:sp>
      <p:pic>
        <p:nvPicPr>
          <p:cNvPr id="222" name="Obrázok" descr="Obrázok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0778860" y="845022"/>
            <a:ext cx="2157312" cy="237304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>
    <p:push dir="r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97;p17"/>
          <p:cNvSpPr/>
          <p:nvPr/>
        </p:nvSpPr>
        <p:spPr>
          <a:xfrm>
            <a:off x="-25400" y="0"/>
            <a:ext cx="2190900" cy="13716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  <a:effectLst>
            <a:outerShdw blurRad="25400" dist="25400" dir="2388334" rotWithShape="0">
              <a:srgbClr val="000000">
                <a:alpha val="79220"/>
              </a:srgbClr>
            </a:outerShdw>
          </a:effectLst>
        </p:spPr>
        <p:txBody>
          <a:bodyPr lIns="45719" rIns="45719" anchor="ctr"/>
          <a:lstStyle/>
          <a:p>
            <a:pPr algn="ctr">
              <a:defRPr sz="50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/>
          </a:p>
        </p:txBody>
      </p:sp>
      <p:pic>
        <p:nvPicPr>
          <p:cNvPr id="225" name="Google Shape;98;p17" descr="Google Shape;98;p17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81570" y="11896607"/>
            <a:ext cx="879607" cy="1109980"/>
          </a:xfrm>
          <a:prstGeom prst="rect">
            <a:avLst/>
          </a:prstGeom>
          <a:ln w="12700">
            <a:miter lim="400000"/>
          </a:ln>
        </p:spPr>
      </p:pic>
      <p:sp>
        <p:nvSpPr>
          <p:cNvPr id="226" name="BlokTextu 6"/>
          <p:cNvSpPr txBox="1"/>
          <p:nvPr/>
        </p:nvSpPr>
        <p:spPr>
          <a:xfrm>
            <a:off x="7896225" y="3218577"/>
            <a:ext cx="9020860" cy="1653330"/>
          </a:xfrm>
          <a:prstGeom prst="rect">
            <a:avLst/>
          </a:prstGeom>
          <a:gradFill>
            <a:gsLst>
              <a:gs pos="0">
                <a:schemeClr val="accent1">
                  <a:hueOff val="909213"/>
                  <a:satOff val="3076"/>
                  <a:lumOff val="42594"/>
                </a:schemeClr>
              </a:gs>
              <a:gs pos="35000">
                <a:srgbClr val="BACCFF"/>
              </a:gs>
              <a:gs pos="100000">
                <a:schemeClr val="accent1">
                  <a:hueOff val="974357"/>
                  <a:satOff val="3076"/>
                  <a:lumOff val="56590"/>
                </a:schemeClr>
              </a:gs>
            </a:gsLst>
            <a:lin ang="16200000"/>
          </a:gradFill>
          <a:ln>
            <a:solidFill>
              <a:srgbClr val="0063BF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5400" b="1"/>
            </a:lvl1pPr>
          </a:lstStyle>
          <a:p>
            <a:r>
              <a:rPr dirty="0" err="1"/>
              <a:t>Uplatnenie</a:t>
            </a:r>
            <a:r>
              <a:rPr dirty="0"/>
              <a:t> pre </a:t>
            </a:r>
            <a:r>
              <a:rPr dirty="0" err="1"/>
              <a:t>obce</a:t>
            </a:r>
            <a:r>
              <a:rPr dirty="0"/>
              <a:t> a </a:t>
            </a:r>
            <a:r>
              <a:rPr dirty="0" err="1"/>
              <a:t>regióny</a:t>
            </a:r>
            <a:endParaRPr dirty="0"/>
          </a:p>
        </p:txBody>
      </p:sp>
      <p:sp>
        <p:nvSpPr>
          <p:cNvPr id="227" name="BlokTextu 9"/>
          <p:cNvSpPr txBox="1"/>
          <p:nvPr/>
        </p:nvSpPr>
        <p:spPr>
          <a:xfrm>
            <a:off x="16065985" y="7734461"/>
            <a:ext cx="5386650" cy="3350380"/>
          </a:xfrm>
          <a:prstGeom prst="rect">
            <a:avLst/>
          </a:prstGeom>
          <a:gradFill>
            <a:gsLst>
              <a:gs pos="0">
                <a:schemeClr val="accent6">
                  <a:hueOff val="-373026"/>
                  <a:satOff val="19582"/>
                  <a:lumOff val="36098"/>
                </a:schemeClr>
              </a:gs>
              <a:gs pos="35000">
                <a:srgbClr val="D9C2EF"/>
              </a:gs>
              <a:gs pos="100000">
                <a:schemeClr val="accent6">
                  <a:hueOff val="-420609"/>
                  <a:satOff val="22311"/>
                  <a:lumOff val="51531"/>
                </a:schemeClr>
              </a:gs>
            </a:gsLst>
            <a:lin ang="16200000"/>
          </a:gradFill>
          <a:ln>
            <a:solidFill>
              <a:srgbClr val="753B9A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  <a:reflection stA="50000" endPos="40000" dir="5400000" sy="-100000" algn="bl" rotWithShape="0"/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b">
            <a:spAutoFit/>
          </a:bodyPr>
          <a:lstStyle/>
          <a:p>
            <a:pPr marL="457200" indent="-457200">
              <a:lnSpc>
                <a:spcPct val="150000"/>
              </a:lnSpc>
              <a:buClr>
                <a:srgbClr val="000000"/>
              </a:buClr>
              <a:buSzPct val="100000"/>
              <a:buFont typeface="Arial"/>
              <a:buChar char="•"/>
              <a:defRPr sz="3200" b="1"/>
            </a:pPr>
            <a:r>
              <a:rPr dirty="0" err="1"/>
              <a:t>Opatrovateľské</a:t>
            </a:r>
            <a:r>
              <a:rPr dirty="0"/>
              <a:t> </a:t>
            </a:r>
            <a:r>
              <a:rPr dirty="0" err="1"/>
              <a:t>služby</a:t>
            </a:r>
            <a:endParaRPr dirty="0"/>
          </a:p>
          <a:p>
            <a:pPr marL="457200" indent="-457200">
              <a:lnSpc>
                <a:spcPct val="150000"/>
              </a:lnSpc>
              <a:buClr>
                <a:srgbClr val="000000"/>
              </a:buClr>
              <a:buSzPct val="100000"/>
              <a:buFont typeface="Arial"/>
              <a:buChar char="•"/>
              <a:defRPr sz="3200" b="1"/>
            </a:pPr>
            <a:r>
              <a:rPr dirty="0" err="1"/>
              <a:t>Mestské</a:t>
            </a:r>
            <a:r>
              <a:rPr dirty="0"/>
              <a:t> </a:t>
            </a:r>
            <a:r>
              <a:rPr dirty="0" err="1"/>
              <a:t>polície</a:t>
            </a:r>
            <a:endParaRPr dirty="0"/>
          </a:p>
          <a:p>
            <a:pPr marL="457200" indent="-457200">
              <a:lnSpc>
                <a:spcPct val="150000"/>
              </a:lnSpc>
              <a:buClr>
                <a:srgbClr val="000000"/>
              </a:buClr>
              <a:buSzPct val="100000"/>
              <a:buFont typeface="Arial"/>
              <a:buChar char="•"/>
              <a:defRPr sz="3200" b="1"/>
            </a:pPr>
            <a:r>
              <a:rPr dirty="0" err="1"/>
              <a:t>Dopravné</a:t>
            </a:r>
            <a:r>
              <a:rPr dirty="0"/>
              <a:t> </a:t>
            </a:r>
            <a:r>
              <a:rPr dirty="0" err="1"/>
              <a:t>podniky</a:t>
            </a:r>
            <a:endParaRPr dirty="0"/>
          </a:p>
          <a:p>
            <a:pPr marL="457200" indent="-457200">
              <a:lnSpc>
                <a:spcPct val="150000"/>
              </a:lnSpc>
              <a:buClr>
                <a:srgbClr val="000000"/>
              </a:buClr>
              <a:buSzPct val="100000"/>
              <a:buFont typeface="Arial"/>
              <a:buChar char="•"/>
              <a:defRPr sz="3200" b="1"/>
            </a:pPr>
            <a:r>
              <a:rPr dirty="0" err="1"/>
              <a:t>Technické</a:t>
            </a:r>
            <a:r>
              <a:rPr dirty="0"/>
              <a:t> </a:t>
            </a:r>
            <a:r>
              <a:rPr dirty="0" err="1"/>
              <a:t>služby</a:t>
            </a:r>
            <a:endParaRPr dirty="0"/>
          </a:p>
          <a:p>
            <a:pPr marL="457200" indent="-457200">
              <a:lnSpc>
                <a:spcPct val="150000"/>
              </a:lnSpc>
              <a:buClr>
                <a:srgbClr val="000000"/>
              </a:buClr>
              <a:buSzPct val="100000"/>
              <a:buFont typeface="Arial"/>
              <a:buChar char="•"/>
              <a:defRPr sz="3200" b="1"/>
            </a:pPr>
            <a:r>
              <a:rPr dirty="0" err="1"/>
              <a:t>HaZZ</a:t>
            </a:r>
            <a:endParaRPr dirty="0"/>
          </a:p>
        </p:txBody>
      </p:sp>
      <p:sp>
        <p:nvSpPr>
          <p:cNvPr id="228" name="Obdĺžnik 10"/>
          <p:cNvSpPr/>
          <p:nvPr/>
        </p:nvSpPr>
        <p:spPr>
          <a:xfrm>
            <a:off x="3716952" y="7734461"/>
            <a:ext cx="5271017" cy="33503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1" h="21600" extrusionOk="0">
                <a:moveTo>
                  <a:pt x="0" y="0"/>
                </a:moveTo>
                <a:lnTo>
                  <a:pt x="21559" y="0"/>
                </a:lnTo>
                <a:cubicBezTo>
                  <a:pt x="21543" y="1862"/>
                  <a:pt x="21539" y="3725"/>
                  <a:pt x="21546" y="5587"/>
                </a:cubicBezTo>
                <a:cubicBezTo>
                  <a:pt x="21553" y="7319"/>
                  <a:pt x="21569" y="9051"/>
                  <a:pt x="21579" y="10783"/>
                </a:cubicBezTo>
                <a:cubicBezTo>
                  <a:pt x="21600" y="14388"/>
                  <a:pt x="21593" y="17995"/>
                  <a:pt x="21559" y="21600"/>
                </a:cubicBez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5">
                  <a:hueOff val="-477027"/>
                  <a:satOff val="5825"/>
                  <a:lumOff val="41095"/>
                </a:schemeClr>
              </a:gs>
              <a:gs pos="35000">
                <a:srgbClr val="FFBEBC"/>
              </a:gs>
              <a:gs pos="100000">
                <a:schemeClr val="accent5">
                  <a:hueOff val="-486586"/>
                  <a:satOff val="5825"/>
                  <a:lumOff val="54612"/>
                </a:schemeClr>
              </a:gs>
            </a:gsLst>
            <a:lin ang="16200000"/>
          </a:gradFill>
          <a:ln>
            <a:solidFill>
              <a:srgbClr val="C82101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  <a:reflection stA="50000" endPos="40000" dir="5400000" sy="-100000" algn="bl" rotWithShape="0"/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/>
          <a:lstStyle/>
          <a:p>
            <a:pPr marL="457200" indent="-457200">
              <a:lnSpc>
                <a:spcPct val="150000"/>
              </a:lnSpc>
              <a:buClr>
                <a:srgbClr val="000000"/>
              </a:buClr>
              <a:buSzPct val="100000"/>
              <a:buFont typeface="Arial"/>
              <a:buChar char="•"/>
              <a:defRPr sz="3200" b="1"/>
            </a:pPr>
            <a:r>
              <a:t>Škôlky 		</a:t>
            </a:r>
            <a:endParaRPr i="1"/>
          </a:p>
          <a:p>
            <a:pPr marL="457200" indent="-457200">
              <a:lnSpc>
                <a:spcPct val="150000"/>
              </a:lnSpc>
              <a:buClr>
                <a:srgbClr val="000000"/>
              </a:buClr>
              <a:buSzPct val="100000"/>
              <a:buFont typeface="Arial"/>
              <a:buChar char="•"/>
              <a:defRPr sz="3200" b="1"/>
            </a:pPr>
            <a:r>
              <a:t>Základné 		</a:t>
            </a:r>
            <a:endParaRPr i="1"/>
          </a:p>
          <a:p>
            <a:pPr marL="457200" indent="-457200">
              <a:lnSpc>
                <a:spcPct val="150000"/>
              </a:lnSpc>
              <a:buClr>
                <a:srgbClr val="000000"/>
              </a:buClr>
              <a:buSzPct val="100000"/>
              <a:buFont typeface="Arial"/>
              <a:buChar char="•"/>
              <a:defRPr sz="3200" b="1"/>
            </a:pPr>
            <a:r>
              <a:t>Stredné školy</a:t>
            </a:r>
            <a:endParaRPr i="1"/>
          </a:p>
          <a:p>
            <a:pPr marL="457200" indent="-457200">
              <a:lnSpc>
                <a:spcPct val="150000"/>
              </a:lnSpc>
              <a:buClr>
                <a:srgbClr val="000000"/>
              </a:buClr>
              <a:buSzPct val="100000"/>
              <a:buFont typeface="Arial"/>
              <a:buChar char="•"/>
              <a:defRPr sz="3200" b="1"/>
            </a:pPr>
            <a:r>
              <a:t>Domovy dochodcov	</a:t>
            </a:r>
            <a:endParaRPr i="1"/>
          </a:p>
          <a:p>
            <a:pPr marL="457200" indent="-457200">
              <a:lnSpc>
                <a:spcPct val="150000"/>
              </a:lnSpc>
              <a:buClr>
                <a:srgbClr val="000000"/>
              </a:buClr>
              <a:buSzPct val="100000"/>
              <a:buFont typeface="Arial"/>
              <a:buChar char="•"/>
              <a:defRPr sz="3200" b="1"/>
            </a:pPr>
            <a:r>
              <a:t>Seniori		</a:t>
            </a:r>
          </a:p>
        </p:txBody>
      </p:sp>
      <p:sp>
        <p:nvSpPr>
          <p:cNvPr id="229" name="Šípka nadol 13"/>
          <p:cNvSpPr/>
          <p:nvPr/>
        </p:nvSpPr>
        <p:spPr>
          <a:xfrm rot="2144262">
            <a:off x="7759320" y="5226926"/>
            <a:ext cx="547899" cy="22292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8946"/>
                </a:moveTo>
                <a:lnTo>
                  <a:pt x="5400" y="18946"/>
                </a:lnTo>
                <a:lnTo>
                  <a:pt x="5400" y="0"/>
                </a:lnTo>
                <a:lnTo>
                  <a:pt x="16200" y="0"/>
                </a:lnTo>
                <a:lnTo>
                  <a:pt x="16200" y="18946"/>
                </a:lnTo>
                <a:lnTo>
                  <a:pt x="21600" y="18946"/>
                </a:lnTo>
                <a:lnTo>
                  <a:pt x="10800" y="21600"/>
                </a:lnTo>
                <a:close/>
              </a:path>
            </a:pathLst>
          </a:custGeom>
          <a:gradFill>
            <a:gsLst>
              <a:gs pos="0">
                <a:srgbClr val="000000"/>
              </a:gs>
              <a:gs pos="74000">
                <a:srgbClr val="73BBFD"/>
              </a:gs>
              <a:gs pos="83000">
                <a:srgbClr val="73BBFD"/>
              </a:gs>
              <a:gs pos="100000">
                <a:srgbClr val="A2D1FE"/>
              </a:gs>
            </a:gsLst>
            <a:lin ang="5400000"/>
          </a:gradFill>
          <a:ln w="63500">
            <a:solidFill>
              <a:srgbClr val="000000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30" name="Šípka nadol 21"/>
          <p:cNvSpPr/>
          <p:nvPr/>
        </p:nvSpPr>
        <p:spPr>
          <a:xfrm rot="19229855">
            <a:off x="16445724" y="5177811"/>
            <a:ext cx="558999" cy="23363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9016"/>
                </a:moveTo>
                <a:lnTo>
                  <a:pt x="5400" y="19016"/>
                </a:lnTo>
                <a:lnTo>
                  <a:pt x="5400" y="0"/>
                </a:lnTo>
                <a:lnTo>
                  <a:pt x="16200" y="0"/>
                </a:lnTo>
                <a:lnTo>
                  <a:pt x="16200" y="19016"/>
                </a:lnTo>
                <a:lnTo>
                  <a:pt x="21600" y="19016"/>
                </a:lnTo>
                <a:lnTo>
                  <a:pt x="10800" y="21600"/>
                </a:lnTo>
                <a:close/>
              </a:path>
            </a:pathLst>
          </a:custGeom>
          <a:gradFill>
            <a:gsLst>
              <a:gs pos="0">
                <a:srgbClr val="000000"/>
              </a:gs>
              <a:gs pos="74000">
                <a:srgbClr val="73BBFD"/>
              </a:gs>
              <a:gs pos="83000">
                <a:srgbClr val="73BBFD"/>
              </a:gs>
              <a:gs pos="100000">
                <a:srgbClr val="A2D1FE"/>
              </a:gs>
            </a:gsLst>
            <a:lin ang="5400000"/>
          </a:gradFill>
          <a:ln w="63500">
            <a:solidFill>
              <a:srgbClr val="000000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31" name="BlokTextu 3"/>
          <p:cNvSpPr txBox="1"/>
          <p:nvPr/>
        </p:nvSpPr>
        <p:spPr>
          <a:xfrm>
            <a:off x="3133551" y="994420"/>
            <a:ext cx="17836688" cy="10292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6600" b="1">
                <a:solidFill>
                  <a:srgbClr val="3B1F4E"/>
                </a:solidFill>
              </a:defRPr>
            </a:lvl1pPr>
          </a:lstStyle>
          <a:p>
            <a:r>
              <a:t>Kde je možné BeeSafe uplatniť ?</a:t>
            </a:r>
          </a:p>
        </p:txBody>
      </p:sp>
      <p:pic>
        <p:nvPicPr>
          <p:cNvPr id="232" name="Obrázok" descr="Obrázok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0753460" y="514822"/>
            <a:ext cx="2157312" cy="237304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>
    <p:push dir="r"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6" grpId="1" animBg="1" advAuto="0"/>
      <p:bldP spid="227" grpId="5" animBg="1" advAuto="0"/>
      <p:bldP spid="228" grpId="3" animBg="1" advAuto="0"/>
      <p:bldP spid="229" grpId="2" animBg="1" advAuto="0"/>
      <p:bldP spid="230" grpId="4" animBg="1" advAuto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168;p24"/>
          <p:cNvSpPr txBox="1">
            <a:spLocks noGrp="1"/>
          </p:cNvSpPr>
          <p:nvPr>
            <p:ph type="title"/>
          </p:nvPr>
        </p:nvSpPr>
        <p:spPr>
          <a:xfrm>
            <a:off x="3225641" y="593688"/>
            <a:ext cx="15884586" cy="1590678"/>
          </a:xfrm>
          <a:prstGeom prst="rect">
            <a:avLst/>
          </a:prstGeom>
        </p:spPr>
        <p:txBody>
          <a:bodyPr lIns="71425" tIns="71425" rIns="71425" bIns="71425"/>
          <a:lstStyle/>
          <a:p>
            <a:pPr algn="l">
              <a:defRPr sz="6300" b="1">
                <a:solidFill>
                  <a:srgbClr val="3B1F4E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Automatizovaná bezpečnostná platforma</a:t>
            </a:r>
          </a:p>
        </p:txBody>
      </p:sp>
      <p:sp>
        <p:nvSpPr>
          <p:cNvPr id="237" name="Google Shape;169;p24"/>
          <p:cNvSpPr/>
          <p:nvPr/>
        </p:nvSpPr>
        <p:spPr>
          <a:xfrm>
            <a:off x="-25400" y="0"/>
            <a:ext cx="2190750" cy="13716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  <a:effectLst>
            <a:outerShdw blurRad="25400" dist="25400" dir="2388334" rotWithShape="0">
              <a:srgbClr val="000000">
                <a:alpha val="79215"/>
              </a:srgbClr>
            </a:outerShdw>
          </a:effectLst>
        </p:spPr>
        <p:txBody>
          <a:bodyPr lIns="45719" rIns="45719" anchor="ctr"/>
          <a:lstStyle/>
          <a:p>
            <a:pPr algn="ctr">
              <a:defRPr sz="50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/>
          </a:p>
        </p:txBody>
      </p:sp>
      <p:pic>
        <p:nvPicPr>
          <p:cNvPr id="238" name="Google Shape;170;p24" descr="Google Shape;170;p2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81569" y="11896607"/>
            <a:ext cx="879608" cy="1109981"/>
          </a:xfrm>
          <a:prstGeom prst="rect">
            <a:avLst/>
          </a:prstGeom>
          <a:ln w="12700">
            <a:miter lim="400000"/>
          </a:ln>
        </p:spPr>
      </p:pic>
      <p:pic>
        <p:nvPicPr>
          <p:cNvPr id="239" name="Google Shape;171;p24" descr="Google Shape;171;p24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793849" y="3843836"/>
            <a:ext cx="1590677" cy="1590677"/>
          </a:xfrm>
          <a:prstGeom prst="rect">
            <a:avLst/>
          </a:prstGeom>
          <a:ln w="12700">
            <a:miter lim="400000"/>
          </a:ln>
        </p:spPr>
      </p:pic>
      <p:sp>
        <p:nvSpPr>
          <p:cNvPr id="240" name="Google Shape;172;p24"/>
          <p:cNvSpPr txBox="1"/>
          <p:nvPr/>
        </p:nvSpPr>
        <p:spPr>
          <a:xfrm>
            <a:off x="4938171" y="6795081"/>
            <a:ext cx="14167522" cy="7699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/>
          <a:p>
            <a:pPr algn="just">
              <a:lnSpc>
                <a:spcPct val="200000"/>
              </a:lnSpc>
              <a:defRPr sz="4800" b="1"/>
            </a:pPr>
            <a:r>
              <a:t>Automatizovaný </a:t>
            </a:r>
            <a:r>
              <a:rPr b="0"/>
              <a:t>SMS/e-mail “alert” </a:t>
            </a:r>
          </a:p>
        </p:txBody>
      </p:sp>
      <p:pic>
        <p:nvPicPr>
          <p:cNvPr id="241" name="Google Shape;173;p24" descr="Google Shape;173;p24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793849" y="6384720"/>
            <a:ext cx="1590677" cy="1590677"/>
          </a:xfrm>
          <a:prstGeom prst="rect">
            <a:avLst/>
          </a:prstGeom>
          <a:ln w="12700">
            <a:miter lim="400000"/>
          </a:ln>
        </p:spPr>
      </p:pic>
      <p:sp>
        <p:nvSpPr>
          <p:cNvPr id="242" name="Google Shape;174;p24"/>
          <p:cNvSpPr txBox="1"/>
          <p:nvPr/>
        </p:nvSpPr>
        <p:spPr>
          <a:xfrm>
            <a:off x="4860625" y="4254196"/>
            <a:ext cx="10645900" cy="7699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/>
          <a:p>
            <a:pPr algn="just">
              <a:lnSpc>
                <a:spcPct val="200000"/>
              </a:lnSpc>
              <a:defRPr sz="4800" b="1"/>
            </a:pPr>
            <a:r>
              <a:t>Lokalizácia osoby </a:t>
            </a:r>
            <a:r>
              <a:rPr b="0"/>
              <a:t>Indoor/Outdoor</a:t>
            </a:r>
          </a:p>
        </p:txBody>
      </p:sp>
      <p:pic>
        <p:nvPicPr>
          <p:cNvPr id="243" name="Google Shape;175;p24" descr="Google Shape;175;p24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793849" y="9051452"/>
            <a:ext cx="1590677" cy="1590677"/>
          </a:xfrm>
          <a:prstGeom prst="rect">
            <a:avLst/>
          </a:prstGeom>
          <a:ln w="12700">
            <a:miter lim="400000"/>
          </a:ln>
        </p:spPr>
      </p:pic>
      <p:sp>
        <p:nvSpPr>
          <p:cNvPr id="244" name="Google Shape;176;p24"/>
          <p:cNvSpPr txBox="1"/>
          <p:nvPr/>
        </p:nvSpPr>
        <p:spPr>
          <a:xfrm>
            <a:off x="5013024" y="9461813"/>
            <a:ext cx="13214017" cy="7699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/>
          <a:p>
            <a:pPr algn="just">
              <a:lnSpc>
                <a:spcPct val="200000"/>
              </a:lnSpc>
              <a:defRPr sz="4800" b="1"/>
            </a:pPr>
            <a:r>
              <a:t>Centralizovaný dohľad</a:t>
            </a:r>
            <a:r>
              <a:rPr b="0"/>
              <a:t> cez “dohľadový pult”</a:t>
            </a:r>
          </a:p>
        </p:txBody>
      </p:sp>
      <p:grpSp>
        <p:nvGrpSpPr>
          <p:cNvPr id="254" name="Google Shape;189;p25"/>
          <p:cNvGrpSpPr/>
          <p:nvPr/>
        </p:nvGrpSpPr>
        <p:grpSpPr>
          <a:xfrm>
            <a:off x="17466177" y="3894880"/>
            <a:ext cx="5926241" cy="5926240"/>
            <a:chOff x="0" y="0"/>
            <a:chExt cx="5926240" cy="5926238"/>
          </a:xfrm>
        </p:grpSpPr>
        <p:sp>
          <p:nvSpPr>
            <p:cNvPr id="245" name="Google Shape;190;p25"/>
            <p:cNvSpPr/>
            <p:nvPr/>
          </p:nvSpPr>
          <p:spPr>
            <a:xfrm>
              <a:off x="-1" y="-1"/>
              <a:ext cx="5926242" cy="5926240"/>
            </a:xfrm>
            <a:prstGeom prst="ellipse">
              <a:avLst/>
            </a:prstGeom>
            <a:solidFill>
              <a:srgbClr val="5E327B"/>
            </a:solidFill>
            <a:ln w="12700" cap="flat">
              <a:noFill/>
              <a:miter lim="400000"/>
            </a:ln>
            <a:effectLst>
              <a:outerShdw blurRad="50800" dist="25400" dir="5400000" rotWithShape="0">
                <a:srgbClr val="000000">
                  <a:alpha val="49803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5000"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  <p:pic>
          <p:nvPicPr>
            <p:cNvPr id="246" name="Google Shape;191;p25" descr="Google Shape;191;p25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2401683" y="539227"/>
              <a:ext cx="1122728" cy="112272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47" name="Google Shape;192;p25" descr="Google Shape;192;p25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2401751" y="4434697"/>
              <a:ext cx="1122728" cy="112272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250" name="Google Shape;193;p25"/>
            <p:cNvGrpSpPr/>
            <p:nvPr/>
          </p:nvGrpSpPr>
          <p:grpSpPr>
            <a:xfrm>
              <a:off x="435256" y="2401760"/>
              <a:ext cx="1122729" cy="1122729"/>
              <a:chOff x="0" y="0"/>
              <a:chExt cx="1122728" cy="1122728"/>
            </a:xfrm>
          </p:grpSpPr>
          <p:pic>
            <p:nvPicPr>
              <p:cNvPr id="248" name="Google Shape;194;p25" descr="Google Shape;194;p25"/>
              <p:cNvPicPr>
                <a:picLocks noChangeAspect="1"/>
              </p:cNvPicPr>
              <p:nvPr/>
            </p:nvPicPr>
            <p:blipFill>
              <a:blip r:embed="rId9">
                <a:extLst/>
              </a:blip>
              <a:stretch>
                <a:fillRect/>
              </a:stretch>
            </p:blipFill>
            <p:spPr>
              <a:xfrm>
                <a:off x="7235" y="36038"/>
                <a:ext cx="1050646" cy="105064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49" name="Google Shape;195;p25" descr="Google Shape;195;p25"/>
              <p:cNvPicPr>
                <a:picLocks noChangeAspect="1"/>
              </p:cNvPicPr>
              <p:nvPr/>
            </p:nvPicPr>
            <p:blipFill>
              <a:blip r:embed="rId10">
                <a:extLst/>
              </a:blip>
              <a:stretch>
                <a:fillRect/>
              </a:stretch>
            </p:blipFill>
            <p:spPr>
              <a:xfrm>
                <a:off x="0" y="0"/>
                <a:ext cx="1122729" cy="112272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251" name="Google Shape;196;p25"/>
            <p:cNvSpPr/>
            <p:nvPr/>
          </p:nvSpPr>
          <p:spPr>
            <a:xfrm>
              <a:off x="1959655" y="1959655"/>
              <a:ext cx="2006931" cy="2006931"/>
            </a:xfrm>
            <a:prstGeom prst="ellipse">
              <a:avLst/>
            </a:prstGeom>
            <a:noFill/>
            <a:ln w="12700" cap="flat">
              <a:solidFill>
                <a:srgbClr val="FFFFFF"/>
              </a:solidFill>
              <a:prstDash val="solid"/>
              <a:miter lim="400000"/>
            </a:ln>
            <a:effectLst>
              <a:outerShdw blurRad="50800" dist="25400" dir="5400000" rotWithShape="0">
                <a:srgbClr val="000000">
                  <a:alpha val="49803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5000"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  <p:pic>
          <p:nvPicPr>
            <p:cNvPr id="252" name="Google Shape;197;p25" descr="Google Shape;197;p25"/>
            <p:cNvPicPr>
              <a:picLocks noChangeAspect="1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4372970" y="2401808"/>
              <a:ext cx="1122727" cy="112272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3" name="Google Shape;198;p25" descr="Google Shape;198;p25"/>
            <p:cNvPicPr>
              <a:picLocks noChangeAspect="1"/>
            </p:cNvPicPr>
            <p:nvPr/>
          </p:nvPicPr>
          <p:blipFill>
            <a:blip r:embed="rId12">
              <a:extLst/>
            </a:blip>
            <a:srcRect l="14831" t="16192" r="14829" b="16192"/>
            <a:stretch>
              <a:fillRect/>
            </a:stretch>
          </p:blipFill>
          <p:spPr>
            <a:xfrm>
              <a:off x="2518699" y="2536011"/>
              <a:ext cx="888488" cy="85407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55" name="Obrázok" descr="Obrázok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20931260" y="591022"/>
            <a:ext cx="2157312" cy="237304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 dir="r"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323;p38"/>
          <p:cNvSpPr txBox="1">
            <a:spLocks noGrp="1"/>
          </p:cNvSpPr>
          <p:nvPr>
            <p:ph type="ctrTitle"/>
          </p:nvPr>
        </p:nvSpPr>
        <p:spPr>
          <a:xfrm>
            <a:off x="3150235" y="1034757"/>
            <a:ext cx="12648908" cy="1444854"/>
          </a:xfrm>
          <a:prstGeom prst="rect">
            <a:avLst/>
          </a:prstGeom>
        </p:spPr>
        <p:txBody>
          <a:bodyPr lIns="71425" tIns="71425" rIns="71425" bIns="71425" anchor="ctr"/>
          <a:lstStyle>
            <a:lvl1pPr algn="l">
              <a:defRPr sz="7200" b="1">
                <a:solidFill>
                  <a:srgbClr val="3B1F4E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Ako to funguje?</a:t>
            </a:r>
          </a:p>
        </p:txBody>
      </p:sp>
      <p:sp>
        <p:nvSpPr>
          <p:cNvPr id="258" name="Google Shape;324;p38"/>
          <p:cNvSpPr/>
          <p:nvPr/>
        </p:nvSpPr>
        <p:spPr>
          <a:xfrm>
            <a:off x="-25400" y="0"/>
            <a:ext cx="2190750" cy="13716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  <a:effectLst>
            <a:outerShdw blurRad="25400" dist="25400" dir="2388334" rotWithShape="0">
              <a:srgbClr val="000000">
                <a:alpha val="79215"/>
              </a:srgbClr>
            </a:outerShdw>
          </a:effectLst>
        </p:spPr>
        <p:txBody>
          <a:bodyPr lIns="45719" rIns="45719" anchor="ctr"/>
          <a:lstStyle/>
          <a:p>
            <a:pPr algn="ctr">
              <a:defRPr sz="50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/>
          </a:p>
        </p:txBody>
      </p:sp>
      <p:pic>
        <p:nvPicPr>
          <p:cNvPr id="259" name="Google Shape;325;p38" descr="Google Shape;325;p38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81570" y="11896607"/>
            <a:ext cx="879607" cy="1109980"/>
          </a:xfrm>
          <a:prstGeom prst="rect">
            <a:avLst/>
          </a:prstGeom>
          <a:ln w="12700">
            <a:miter lim="400000"/>
          </a:ln>
        </p:spPr>
      </p:pic>
      <p:pic>
        <p:nvPicPr>
          <p:cNvPr id="260" name="Google Shape;326;p38" descr="Google Shape;326;p38"/>
          <p:cNvPicPr>
            <a:picLocks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4564852" y="1847086"/>
            <a:ext cx="4659315" cy="4954166"/>
          </a:xfrm>
          <a:prstGeom prst="rect">
            <a:avLst/>
          </a:prstGeom>
          <a:ln w="12700">
            <a:miter lim="400000"/>
          </a:ln>
        </p:spPr>
      </p:pic>
      <p:pic>
        <p:nvPicPr>
          <p:cNvPr id="261" name="Google Shape;327;p38" descr="Google Shape;327;p38"/>
          <p:cNvPicPr>
            <a:picLocks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9383725" y="4018158"/>
            <a:ext cx="4819244" cy="5443656"/>
          </a:xfrm>
          <a:prstGeom prst="rect">
            <a:avLst/>
          </a:prstGeom>
          <a:ln w="12700">
            <a:miter lim="400000"/>
          </a:ln>
        </p:spPr>
      </p:pic>
      <p:pic>
        <p:nvPicPr>
          <p:cNvPr id="262" name="Google Shape;328;p38" descr="Google Shape;328;p38"/>
          <p:cNvPicPr>
            <a:picLocks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9224166" y="7905283"/>
            <a:ext cx="5236796" cy="5651851"/>
          </a:xfrm>
          <a:prstGeom prst="rect">
            <a:avLst/>
          </a:prstGeom>
          <a:ln w="12700">
            <a:miter lim="400000"/>
          </a:ln>
        </p:spPr>
      </p:pic>
      <p:pic>
        <p:nvPicPr>
          <p:cNvPr id="263" name="Google Shape;329;p38" descr="Google Shape;329;p38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2793850" y="4020725"/>
            <a:ext cx="1590676" cy="1590676"/>
          </a:xfrm>
          <a:prstGeom prst="rect">
            <a:avLst/>
          </a:prstGeom>
          <a:ln w="12700">
            <a:miter lim="400000"/>
          </a:ln>
        </p:spPr>
      </p:pic>
      <p:sp>
        <p:nvSpPr>
          <p:cNvPr id="264" name="Google Shape;330;p38"/>
          <p:cNvSpPr txBox="1"/>
          <p:nvPr/>
        </p:nvSpPr>
        <p:spPr>
          <a:xfrm>
            <a:off x="4860625" y="6990210"/>
            <a:ext cx="15500016" cy="7699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4800"/>
            </a:lvl1pPr>
          </a:lstStyle>
          <a:p>
            <a:r>
              <a:t>Manuálne/automatizované spustenie “časovača”</a:t>
            </a:r>
          </a:p>
        </p:txBody>
      </p:sp>
      <p:pic>
        <p:nvPicPr>
          <p:cNvPr id="265" name="Google Shape;331;p38" descr="Google Shape;331;p38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2717650" y="6579851"/>
            <a:ext cx="1590676" cy="1590676"/>
          </a:xfrm>
          <a:prstGeom prst="rect">
            <a:avLst/>
          </a:prstGeom>
          <a:ln w="12700">
            <a:miter lim="400000"/>
          </a:ln>
        </p:spPr>
      </p:pic>
      <p:sp>
        <p:nvSpPr>
          <p:cNvPr id="266" name="Google Shape;332;p38"/>
          <p:cNvSpPr txBox="1"/>
          <p:nvPr/>
        </p:nvSpPr>
        <p:spPr>
          <a:xfrm>
            <a:off x="5013024" y="4256763"/>
            <a:ext cx="9251617" cy="1526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4800"/>
            </a:lvl1pPr>
          </a:lstStyle>
          <a:p>
            <a:r>
              <a:t>Aktivácia aplikácie</a:t>
            </a:r>
          </a:p>
        </p:txBody>
      </p:sp>
      <p:pic>
        <p:nvPicPr>
          <p:cNvPr id="267" name="Google Shape;333;p38" descr="Google Shape;333;p38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2717650" y="9138977"/>
            <a:ext cx="1590676" cy="1590676"/>
          </a:xfrm>
          <a:prstGeom prst="rect">
            <a:avLst/>
          </a:prstGeom>
          <a:ln w="12700">
            <a:miter lim="400000"/>
          </a:ln>
        </p:spPr>
      </p:pic>
      <p:sp>
        <p:nvSpPr>
          <p:cNvPr id="268" name="Google Shape;334;p38"/>
          <p:cNvSpPr txBox="1"/>
          <p:nvPr/>
        </p:nvSpPr>
        <p:spPr>
          <a:xfrm>
            <a:off x="5013025" y="9461813"/>
            <a:ext cx="15091929" cy="14684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4800"/>
            </a:lvl1pPr>
          </a:lstStyle>
          <a:p>
            <a:r>
              <a:t>Manuálne/automatizované spustenie“alarm” notifikácie (SMS, e-mail)</a:t>
            </a:r>
          </a:p>
        </p:txBody>
      </p:sp>
      <p:pic>
        <p:nvPicPr>
          <p:cNvPr id="269" name="Obrázok" descr="Obrázok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20714691" y="570663"/>
            <a:ext cx="2157312" cy="237304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>
    <p:push dir="r"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8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8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" presetClass="entr" presetSubtype="8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" presetClass="entr" presetSubtype="8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8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800"/>
                            </p:stCondLst>
                            <p:childTnLst>
                              <p:par>
                                <p:cTn id="30" presetID="2" presetClass="entr" presetSubtype="8" fill="hold" grpId="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3" grpId="1" animBg="1" advAuto="0"/>
      <p:bldP spid="264" grpId="4" animBg="1" advAuto="0"/>
      <p:bldP spid="265" grpId="3" animBg="1" advAuto="0"/>
      <p:bldP spid="266" grpId="2" animBg="1" advAuto="0"/>
      <p:bldP spid="267" grpId="5" animBg="1" advAuto="0"/>
      <p:bldP spid="268" grpId="6" animBg="1" advAuto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323;p38"/>
          <p:cNvSpPr txBox="1">
            <a:spLocks noGrp="1"/>
          </p:cNvSpPr>
          <p:nvPr>
            <p:ph type="ctrTitle"/>
          </p:nvPr>
        </p:nvSpPr>
        <p:spPr>
          <a:xfrm>
            <a:off x="3150235" y="1034757"/>
            <a:ext cx="12648908" cy="1444854"/>
          </a:xfrm>
          <a:prstGeom prst="rect">
            <a:avLst/>
          </a:prstGeom>
        </p:spPr>
        <p:txBody>
          <a:bodyPr lIns="71425" tIns="71425" rIns="71425" bIns="71425" anchor="ctr"/>
          <a:lstStyle>
            <a:lvl1pPr algn="l">
              <a:defRPr sz="7200" b="1">
                <a:solidFill>
                  <a:srgbClr val="3B1F4E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Dohľadový pult</a:t>
            </a:r>
          </a:p>
        </p:txBody>
      </p:sp>
      <p:sp>
        <p:nvSpPr>
          <p:cNvPr id="274" name="Google Shape;324;p38"/>
          <p:cNvSpPr/>
          <p:nvPr/>
        </p:nvSpPr>
        <p:spPr>
          <a:xfrm>
            <a:off x="-25400" y="0"/>
            <a:ext cx="2190750" cy="13716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  <a:effectLst>
            <a:outerShdw blurRad="25400" dist="25400" dir="2388334" rotWithShape="0">
              <a:srgbClr val="000000">
                <a:alpha val="79215"/>
              </a:srgbClr>
            </a:outerShdw>
          </a:effectLst>
        </p:spPr>
        <p:txBody>
          <a:bodyPr lIns="45719" rIns="45719" anchor="ctr"/>
          <a:lstStyle/>
          <a:p>
            <a:pPr algn="ctr">
              <a:defRPr sz="50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/>
          </a:p>
        </p:txBody>
      </p:sp>
      <p:pic>
        <p:nvPicPr>
          <p:cNvPr id="275" name="Google Shape;325;p38" descr="Google Shape;325;p38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81570" y="11896607"/>
            <a:ext cx="879607" cy="1109980"/>
          </a:xfrm>
          <a:prstGeom prst="rect">
            <a:avLst/>
          </a:prstGeom>
          <a:ln w="12700">
            <a:miter lim="400000"/>
          </a:ln>
        </p:spPr>
      </p:pic>
      <p:pic>
        <p:nvPicPr>
          <p:cNvPr id="276" name="Obrázok" descr="Obrázok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0714692" y="570663"/>
            <a:ext cx="2157312" cy="2373043"/>
          </a:xfrm>
          <a:prstGeom prst="rect">
            <a:avLst/>
          </a:prstGeom>
          <a:ln w="12700">
            <a:miter lim="400000"/>
          </a:ln>
        </p:spPr>
      </p:pic>
      <p:sp>
        <p:nvSpPr>
          <p:cNvPr id="277" name="Stav uživateľa  “v Bezpečí”"/>
          <p:cNvSpPr txBox="1"/>
          <p:nvPr/>
        </p:nvSpPr>
        <p:spPr>
          <a:xfrm>
            <a:off x="2959888" y="6639119"/>
            <a:ext cx="4596022" cy="4743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600" b="1"/>
            </a:lvl1pPr>
          </a:lstStyle>
          <a:p>
            <a:r>
              <a:t>Stav uživateľa  “v Bezpečí”</a:t>
            </a:r>
          </a:p>
        </p:txBody>
      </p:sp>
      <p:pic>
        <p:nvPicPr>
          <p:cNvPr id="278" name="Obrázok" descr="Obrázok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959100" y="2565399"/>
            <a:ext cx="7755253" cy="4051432"/>
          </a:xfrm>
          <a:prstGeom prst="rect">
            <a:avLst/>
          </a:prstGeom>
          <a:ln w="12700">
            <a:miter lim="400000"/>
          </a:ln>
        </p:spPr>
      </p:pic>
      <p:sp>
        <p:nvSpPr>
          <p:cNvPr id="279" name="Stav uživateľa  “sa necíti Bezpečne”"/>
          <p:cNvSpPr txBox="1"/>
          <p:nvPr/>
        </p:nvSpPr>
        <p:spPr>
          <a:xfrm>
            <a:off x="12053088" y="6702619"/>
            <a:ext cx="7644717" cy="4743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600" b="1"/>
            </a:lvl1pPr>
          </a:lstStyle>
          <a:p>
            <a:r>
              <a:t>Stav uživateľa  “sa necíti Bezpečne”</a:t>
            </a:r>
          </a:p>
        </p:txBody>
      </p:sp>
      <p:pic>
        <p:nvPicPr>
          <p:cNvPr id="280" name="Obrázok" descr="Obrázok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1956258" y="2565399"/>
            <a:ext cx="7838377" cy="4051432"/>
          </a:xfrm>
          <a:prstGeom prst="rect">
            <a:avLst/>
          </a:prstGeom>
          <a:ln w="12700">
            <a:miter lim="400000"/>
          </a:ln>
        </p:spPr>
      </p:pic>
      <p:pic>
        <p:nvPicPr>
          <p:cNvPr id="281" name="Obrázok" descr="Obrázok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7092950" y="7262746"/>
            <a:ext cx="8293525" cy="4442728"/>
          </a:xfrm>
          <a:prstGeom prst="rect">
            <a:avLst/>
          </a:prstGeom>
          <a:ln w="12700">
            <a:miter lim="400000"/>
          </a:ln>
        </p:spPr>
      </p:pic>
      <p:sp>
        <p:nvSpPr>
          <p:cNvPr id="282" name="Stav uživateľa  “v Nebezpečenstve”"/>
          <p:cNvSpPr txBox="1"/>
          <p:nvPr/>
        </p:nvSpPr>
        <p:spPr>
          <a:xfrm>
            <a:off x="7074689" y="11854762"/>
            <a:ext cx="7644716" cy="474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600" b="1"/>
            </a:lvl1pPr>
          </a:lstStyle>
          <a:p>
            <a:r>
              <a:t>Stav uživateľa  “v Nebezpečenstve”</a:t>
            </a:r>
          </a:p>
        </p:txBody>
      </p:sp>
      <p:pic>
        <p:nvPicPr>
          <p:cNvPr id="283" name="Obrázok" descr="Obrázok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5868650" y="5506851"/>
            <a:ext cx="3939516" cy="1109980"/>
          </a:xfrm>
          <a:prstGeom prst="rect">
            <a:avLst/>
          </a:prstGeom>
          <a:ln w="12700">
            <a:miter lim="400000"/>
          </a:ln>
        </p:spPr>
      </p:pic>
      <p:pic>
        <p:nvPicPr>
          <p:cNvPr id="284" name="Obrázok" descr="Obrázok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1176000" y="10502410"/>
            <a:ext cx="4445214" cy="120306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 dir="r"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14;p26"/>
          <p:cNvSpPr/>
          <p:nvPr/>
        </p:nvSpPr>
        <p:spPr>
          <a:xfrm>
            <a:off x="-25400" y="0"/>
            <a:ext cx="2190750" cy="13716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  <a:effectLst>
            <a:outerShdw blurRad="25400" dist="25400" dir="2388334" rotWithShape="0">
              <a:srgbClr val="000000">
                <a:alpha val="79215"/>
              </a:srgbClr>
            </a:outerShdw>
          </a:effectLst>
        </p:spPr>
        <p:txBody>
          <a:bodyPr lIns="45719" rIns="45719" anchor="ctr"/>
          <a:lstStyle/>
          <a:p>
            <a:pPr algn="ctr">
              <a:defRPr sz="50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/>
          </a:p>
        </p:txBody>
      </p:sp>
      <p:pic>
        <p:nvPicPr>
          <p:cNvPr id="289" name="Google Shape;215;p26" descr="Google Shape;215;p26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81569" y="11896607"/>
            <a:ext cx="879608" cy="1109981"/>
          </a:xfrm>
          <a:prstGeom prst="rect">
            <a:avLst/>
          </a:prstGeom>
          <a:ln w="12700">
            <a:miter lim="400000"/>
          </a:ln>
        </p:spPr>
      </p:pic>
      <p:sp>
        <p:nvSpPr>
          <p:cNvPr id="290" name="Google Shape;253;p30"/>
          <p:cNvSpPr txBox="1"/>
          <p:nvPr/>
        </p:nvSpPr>
        <p:spPr>
          <a:xfrm>
            <a:off x="3052920" y="1252594"/>
            <a:ext cx="11963232" cy="11543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25" tIns="71425" rIns="71425" bIns="71425" anchor="ctr">
            <a:spAutoFit/>
          </a:bodyPr>
          <a:lstStyle>
            <a:lvl1pPr>
              <a:defRPr sz="7200" b="1">
                <a:solidFill>
                  <a:srgbClr val="3B1F4E"/>
                </a:solidFill>
              </a:defRPr>
            </a:lvl1pPr>
          </a:lstStyle>
          <a:p>
            <a:r>
              <a:t>Ako funguje celé riešenie?</a:t>
            </a:r>
          </a:p>
        </p:txBody>
      </p:sp>
      <p:grpSp>
        <p:nvGrpSpPr>
          <p:cNvPr id="295" name="Google Shape;231;p23"/>
          <p:cNvGrpSpPr/>
          <p:nvPr/>
        </p:nvGrpSpPr>
        <p:grpSpPr>
          <a:xfrm>
            <a:off x="2947225" y="8475106"/>
            <a:ext cx="297225" cy="534168"/>
            <a:chOff x="0" y="0"/>
            <a:chExt cx="297224" cy="534167"/>
          </a:xfrm>
        </p:grpSpPr>
        <p:sp>
          <p:nvSpPr>
            <p:cNvPr id="291" name="Google Shape;232;p23"/>
            <p:cNvSpPr/>
            <p:nvPr/>
          </p:nvSpPr>
          <p:spPr>
            <a:xfrm>
              <a:off x="0" y="0"/>
              <a:ext cx="297225" cy="534168"/>
            </a:xfrm>
            <a:prstGeom prst="roundRect">
              <a:avLst>
                <a:gd name="adj" fmla="val 2821"/>
              </a:avLst>
            </a:prstGeom>
            <a:noFill/>
            <a:ln w="57150" cap="flat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3600">
                  <a:solidFill>
                    <a:srgbClr val="191919"/>
                  </a:solidFill>
                  <a:latin typeface="Lato Light"/>
                  <a:ea typeface="Lato Light"/>
                  <a:cs typeface="Lato Light"/>
                  <a:sym typeface="Lato Light"/>
                </a:defRPr>
              </a:pPr>
              <a:endParaRPr/>
            </a:p>
          </p:txBody>
        </p:sp>
        <p:sp>
          <p:nvSpPr>
            <p:cNvPr id="292" name="Google Shape;233;p23"/>
            <p:cNvSpPr/>
            <p:nvPr/>
          </p:nvSpPr>
          <p:spPr>
            <a:xfrm>
              <a:off x="118555" y="26148"/>
              <a:ext cx="60114" cy="13369"/>
            </a:xfrm>
            <a:prstGeom prst="roundRect">
              <a:avLst>
                <a:gd name="adj" fmla="val 10800"/>
              </a:avLst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3600">
                  <a:solidFill>
                    <a:srgbClr val="191919"/>
                  </a:solidFill>
                  <a:latin typeface="Lato Light"/>
                  <a:ea typeface="Lato Light"/>
                  <a:cs typeface="Lato Light"/>
                  <a:sym typeface="Lato Light"/>
                </a:defRPr>
              </a:pPr>
              <a:endParaRPr/>
            </a:p>
          </p:txBody>
        </p:sp>
        <p:sp>
          <p:nvSpPr>
            <p:cNvPr id="293" name="Google Shape;234;p23"/>
            <p:cNvSpPr/>
            <p:nvPr/>
          </p:nvSpPr>
          <p:spPr>
            <a:xfrm>
              <a:off x="10018" y="72939"/>
              <a:ext cx="277543" cy="361089"/>
            </a:xfrm>
            <a:prstGeom prst="roundRect">
              <a:avLst>
                <a:gd name="adj" fmla="val 314"/>
              </a:avLst>
            </a:prstGeom>
            <a:solidFill>
              <a:srgbClr val="FFFFFF">
                <a:alpha val="19607"/>
              </a:srgbClr>
            </a:solidFill>
            <a:ln w="12700" cap="flat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3600">
                  <a:solidFill>
                    <a:srgbClr val="191919"/>
                  </a:solidFill>
                  <a:latin typeface="Lato Light"/>
                  <a:ea typeface="Lato Light"/>
                  <a:cs typeface="Lato Light"/>
                  <a:sym typeface="Lato Light"/>
                </a:defRPr>
              </a:pPr>
              <a:endParaRPr/>
            </a:p>
          </p:txBody>
        </p:sp>
        <p:sp>
          <p:nvSpPr>
            <p:cNvPr id="294" name="Google Shape;235;p23"/>
            <p:cNvSpPr/>
            <p:nvPr/>
          </p:nvSpPr>
          <p:spPr>
            <a:xfrm>
              <a:off x="120225" y="453953"/>
              <a:ext cx="53435" cy="53477"/>
            </a:xfrm>
            <a:prstGeom prst="ellips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3600">
                  <a:solidFill>
                    <a:srgbClr val="191919"/>
                  </a:solidFill>
                  <a:latin typeface="Lato Light"/>
                  <a:ea typeface="Lato Light"/>
                  <a:cs typeface="Lato Light"/>
                  <a:sym typeface="Lato Light"/>
                </a:defRPr>
              </a:pPr>
              <a:endParaRPr/>
            </a:p>
          </p:txBody>
        </p:sp>
      </p:grpSp>
      <p:grpSp>
        <p:nvGrpSpPr>
          <p:cNvPr id="301" name="Google Shape;242;p23"/>
          <p:cNvGrpSpPr/>
          <p:nvPr/>
        </p:nvGrpSpPr>
        <p:grpSpPr>
          <a:xfrm>
            <a:off x="15886166" y="10473400"/>
            <a:ext cx="1905953" cy="1609182"/>
            <a:chOff x="0" y="0"/>
            <a:chExt cx="1905952" cy="1609181"/>
          </a:xfrm>
        </p:grpSpPr>
        <p:sp>
          <p:nvSpPr>
            <p:cNvPr id="296" name="Google Shape;243;p23"/>
            <p:cNvSpPr/>
            <p:nvPr/>
          </p:nvSpPr>
          <p:spPr>
            <a:xfrm>
              <a:off x="0" y="-1"/>
              <a:ext cx="1905953" cy="1294741"/>
            </a:xfrm>
            <a:prstGeom prst="roundRect">
              <a:avLst>
                <a:gd name="adj" fmla="val 743"/>
              </a:avLst>
            </a:prstGeom>
            <a:noFill/>
            <a:ln w="57150" cap="flat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3600">
                  <a:solidFill>
                    <a:srgbClr val="191919"/>
                  </a:solidFill>
                  <a:latin typeface="Lato Light"/>
                  <a:ea typeface="Lato Light"/>
                  <a:cs typeface="Lato Light"/>
                  <a:sym typeface="Lato Light"/>
                </a:defRPr>
              </a:pPr>
              <a:endParaRPr/>
            </a:p>
          </p:txBody>
        </p:sp>
        <p:sp>
          <p:nvSpPr>
            <p:cNvPr id="297" name="Google Shape;244;p23"/>
            <p:cNvSpPr/>
            <p:nvPr/>
          </p:nvSpPr>
          <p:spPr>
            <a:xfrm>
              <a:off x="57788" y="67543"/>
              <a:ext cx="1777463" cy="1017642"/>
            </a:xfrm>
            <a:prstGeom prst="roundRect">
              <a:avLst>
                <a:gd name="adj" fmla="val 449"/>
              </a:avLst>
            </a:prstGeom>
            <a:solidFill>
              <a:srgbClr val="FFFFFF">
                <a:alpha val="19607"/>
              </a:srgbClr>
            </a:solidFill>
            <a:ln w="12700" cap="flat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3600">
                  <a:solidFill>
                    <a:srgbClr val="191919"/>
                  </a:solidFill>
                  <a:latin typeface="Lato Light"/>
                  <a:ea typeface="Lato Light"/>
                  <a:cs typeface="Lato Light"/>
                  <a:sym typeface="Lato Light"/>
                </a:defRPr>
              </a:pPr>
              <a:endParaRPr/>
            </a:p>
          </p:txBody>
        </p:sp>
        <p:sp>
          <p:nvSpPr>
            <p:cNvPr id="298" name="Google Shape;245;p23"/>
            <p:cNvSpPr/>
            <p:nvPr/>
          </p:nvSpPr>
          <p:spPr>
            <a:xfrm>
              <a:off x="760239" y="1329662"/>
              <a:ext cx="385474" cy="236365"/>
            </a:xfrm>
            <a:prstGeom prst="rect">
              <a:avLst/>
            </a:prstGeom>
            <a:noFill/>
            <a:ln w="57150" cap="flat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3600">
                  <a:solidFill>
                    <a:srgbClr val="191919"/>
                  </a:solidFill>
                  <a:latin typeface="Lato Light"/>
                  <a:ea typeface="Lato Light"/>
                  <a:cs typeface="Lato Light"/>
                  <a:sym typeface="Lato Light"/>
                </a:defRPr>
              </a:pPr>
              <a:endParaRPr/>
            </a:p>
          </p:txBody>
        </p:sp>
        <p:sp>
          <p:nvSpPr>
            <p:cNvPr id="299" name="Google Shape;246;p23"/>
            <p:cNvSpPr/>
            <p:nvPr/>
          </p:nvSpPr>
          <p:spPr>
            <a:xfrm>
              <a:off x="-1" y="1157042"/>
              <a:ext cx="1905954" cy="1"/>
            </a:xfrm>
            <a:prstGeom prst="line">
              <a:avLst/>
            </a:prstGeom>
            <a:noFill/>
            <a:ln w="57150" cap="flat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191919"/>
                  </a:solidFill>
                </a:defRPr>
              </a:pPr>
              <a:endParaRPr/>
            </a:p>
          </p:txBody>
        </p:sp>
        <p:sp>
          <p:nvSpPr>
            <p:cNvPr id="300" name="Google Shape;247;p23"/>
            <p:cNvSpPr/>
            <p:nvPr/>
          </p:nvSpPr>
          <p:spPr>
            <a:xfrm>
              <a:off x="631748" y="1567014"/>
              <a:ext cx="642456" cy="42168"/>
            </a:xfrm>
            <a:prstGeom prst="rect">
              <a:avLst/>
            </a:prstGeom>
            <a:noFill/>
            <a:ln w="57150" cap="flat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3600">
                  <a:solidFill>
                    <a:srgbClr val="191919"/>
                  </a:solidFill>
                  <a:latin typeface="Lato Light"/>
                  <a:ea typeface="Lato Light"/>
                  <a:cs typeface="Lato Light"/>
                  <a:sym typeface="Lato Light"/>
                </a:defRPr>
              </a:pPr>
              <a:endParaRPr/>
            </a:p>
          </p:txBody>
        </p:sp>
      </p:grpSp>
      <p:grpSp>
        <p:nvGrpSpPr>
          <p:cNvPr id="306" name="Google Shape;248;p23"/>
          <p:cNvGrpSpPr/>
          <p:nvPr/>
        </p:nvGrpSpPr>
        <p:grpSpPr>
          <a:xfrm>
            <a:off x="16263032" y="8479466"/>
            <a:ext cx="1021529" cy="1056932"/>
            <a:chOff x="0" y="0"/>
            <a:chExt cx="1021527" cy="1056931"/>
          </a:xfrm>
        </p:grpSpPr>
        <p:sp>
          <p:nvSpPr>
            <p:cNvPr id="302" name="Google Shape;249;p23"/>
            <p:cNvSpPr/>
            <p:nvPr/>
          </p:nvSpPr>
          <p:spPr>
            <a:xfrm>
              <a:off x="0" y="0"/>
              <a:ext cx="1021528" cy="1056932"/>
            </a:xfrm>
            <a:prstGeom prst="roundRect">
              <a:avLst>
                <a:gd name="adj" fmla="val 1084"/>
              </a:avLst>
            </a:prstGeom>
            <a:noFill/>
            <a:ln w="57150" cap="flat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3600">
                  <a:solidFill>
                    <a:srgbClr val="191919"/>
                  </a:solidFill>
                  <a:latin typeface="Lato Light"/>
                  <a:ea typeface="Lato Light"/>
                  <a:cs typeface="Lato Light"/>
                  <a:sym typeface="Lato Light"/>
                </a:defRPr>
              </a:pPr>
              <a:endParaRPr/>
            </a:p>
          </p:txBody>
        </p:sp>
        <p:sp>
          <p:nvSpPr>
            <p:cNvPr id="303" name="Google Shape;250;p23"/>
            <p:cNvSpPr/>
            <p:nvPr/>
          </p:nvSpPr>
          <p:spPr>
            <a:xfrm>
              <a:off x="437249" y="20584"/>
              <a:ext cx="147030" cy="26454"/>
            </a:xfrm>
            <a:prstGeom prst="roundRect">
              <a:avLst>
                <a:gd name="adj" fmla="val 10800"/>
              </a:avLst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3600">
                  <a:solidFill>
                    <a:srgbClr val="191919"/>
                  </a:solidFill>
                  <a:latin typeface="Lato Light"/>
                  <a:ea typeface="Lato Light"/>
                  <a:cs typeface="Lato Light"/>
                  <a:sym typeface="Lato Light"/>
                </a:defRPr>
              </a:pPr>
              <a:endParaRPr/>
            </a:p>
          </p:txBody>
        </p:sp>
        <p:sp>
          <p:nvSpPr>
            <p:cNvPr id="304" name="Google Shape;251;p23"/>
            <p:cNvSpPr/>
            <p:nvPr/>
          </p:nvSpPr>
          <p:spPr>
            <a:xfrm>
              <a:off x="34838" y="65468"/>
              <a:ext cx="951852" cy="793323"/>
            </a:xfrm>
            <a:prstGeom prst="roundRect">
              <a:avLst>
                <a:gd name="adj" fmla="val 314"/>
              </a:avLst>
            </a:prstGeom>
            <a:solidFill>
              <a:srgbClr val="FFFFFF">
                <a:alpha val="19607"/>
              </a:srgbClr>
            </a:solidFill>
            <a:ln w="12700" cap="flat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3600">
                  <a:solidFill>
                    <a:srgbClr val="191919"/>
                  </a:solidFill>
                  <a:latin typeface="Lato Light"/>
                  <a:ea typeface="Lato Light"/>
                  <a:cs typeface="Lato Light"/>
                  <a:sym typeface="Lato Light"/>
                </a:defRPr>
              </a:pPr>
              <a:endParaRPr/>
            </a:p>
          </p:txBody>
        </p:sp>
        <p:sp>
          <p:nvSpPr>
            <p:cNvPr id="305" name="Google Shape;252;p23"/>
            <p:cNvSpPr/>
            <p:nvPr/>
          </p:nvSpPr>
          <p:spPr>
            <a:xfrm>
              <a:off x="445417" y="898216"/>
              <a:ext cx="130693" cy="105811"/>
            </a:xfrm>
            <a:prstGeom prst="ellipse">
              <a:avLst/>
            </a:prstGeom>
            <a:noFill/>
            <a:ln w="9525" cap="flat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3600">
                  <a:solidFill>
                    <a:srgbClr val="191919"/>
                  </a:solidFill>
                  <a:latin typeface="Lato Light"/>
                  <a:ea typeface="Lato Light"/>
                  <a:cs typeface="Lato Light"/>
                  <a:sym typeface="Lato Light"/>
                </a:defRPr>
              </a:pPr>
              <a:endParaRPr/>
            </a:p>
          </p:txBody>
        </p:sp>
      </p:grpSp>
      <p:sp>
        <p:nvSpPr>
          <p:cNvPr id="307" name="Google Shape;842;p36"/>
          <p:cNvSpPr/>
          <p:nvPr/>
        </p:nvSpPr>
        <p:spPr>
          <a:xfrm>
            <a:off x="16524706" y="6210651"/>
            <a:ext cx="557204" cy="5588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31" h="21600" extrusionOk="0">
                <a:moveTo>
                  <a:pt x="6365" y="15409"/>
                </a:moveTo>
                <a:cubicBezTo>
                  <a:pt x="5782" y="14888"/>
                  <a:pt x="4858" y="14006"/>
                  <a:pt x="3935" y="12895"/>
                </a:cubicBezTo>
                <a:cubicBezTo>
                  <a:pt x="2587" y="11273"/>
                  <a:pt x="979" y="8835"/>
                  <a:pt x="979" y="6430"/>
                </a:cubicBezTo>
                <a:cubicBezTo>
                  <a:pt x="979" y="3427"/>
                  <a:pt x="3396" y="982"/>
                  <a:pt x="6366" y="982"/>
                </a:cubicBezTo>
                <a:cubicBezTo>
                  <a:pt x="9336" y="982"/>
                  <a:pt x="11752" y="3427"/>
                  <a:pt x="11752" y="6430"/>
                </a:cubicBezTo>
                <a:cubicBezTo>
                  <a:pt x="11752" y="10208"/>
                  <a:pt x="7888" y="14044"/>
                  <a:pt x="6365" y="15409"/>
                </a:cubicBezTo>
                <a:moveTo>
                  <a:pt x="6366" y="0"/>
                </a:moveTo>
                <a:cubicBezTo>
                  <a:pt x="2850" y="0"/>
                  <a:pt x="0" y="2879"/>
                  <a:pt x="0" y="6430"/>
                </a:cubicBezTo>
                <a:cubicBezTo>
                  <a:pt x="0" y="11655"/>
                  <a:pt x="6366" y="16701"/>
                  <a:pt x="6366" y="16701"/>
                </a:cubicBezTo>
                <a:cubicBezTo>
                  <a:pt x="6366" y="16701"/>
                  <a:pt x="12732" y="11655"/>
                  <a:pt x="12732" y="6430"/>
                </a:cubicBezTo>
                <a:cubicBezTo>
                  <a:pt x="12732" y="2879"/>
                  <a:pt x="9882" y="0"/>
                  <a:pt x="6366" y="0"/>
                </a:cubicBezTo>
                <a:moveTo>
                  <a:pt x="17357" y="19604"/>
                </a:moveTo>
                <a:cubicBezTo>
                  <a:pt x="17127" y="19764"/>
                  <a:pt x="16856" y="19909"/>
                  <a:pt x="16554" y="20033"/>
                </a:cubicBezTo>
                <a:cubicBezTo>
                  <a:pt x="16304" y="20137"/>
                  <a:pt x="16185" y="20424"/>
                  <a:pt x="16288" y="20675"/>
                </a:cubicBezTo>
                <a:cubicBezTo>
                  <a:pt x="16365" y="20865"/>
                  <a:pt x="16548" y="20979"/>
                  <a:pt x="16740" y="20979"/>
                </a:cubicBezTo>
                <a:cubicBezTo>
                  <a:pt x="16802" y="20979"/>
                  <a:pt x="16866" y="20967"/>
                  <a:pt x="16926" y="20942"/>
                </a:cubicBezTo>
                <a:cubicBezTo>
                  <a:pt x="17294" y="20790"/>
                  <a:pt x="17627" y="20611"/>
                  <a:pt x="17915" y="20411"/>
                </a:cubicBezTo>
                <a:cubicBezTo>
                  <a:pt x="18138" y="20256"/>
                  <a:pt x="18193" y="19950"/>
                  <a:pt x="18039" y="19727"/>
                </a:cubicBezTo>
                <a:cubicBezTo>
                  <a:pt x="17885" y="19505"/>
                  <a:pt x="17579" y="19449"/>
                  <a:pt x="17357" y="19604"/>
                </a:cubicBezTo>
                <a:moveTo>
                  <a:pt x="16249" y="13042"/>
                </a:moveTo>
                <a:cubicBezTo>
                  <a:pt x="16109" y="12790"/>
                  <a:pt x="16024" y="12529"/>
                  <a:pt x="15995" y="12265"/>
                </a:cubicBezTo>
                <a:cubicBezTo>
                  <a:pt x="15966" y="11995"/>
                  <a:pt x="15731" y="11801"/>
                  <a:pt x="15456" y="11829"/>
                </a:cubicBezTo>
                <a:cubicBezTo>
                  <a:pt x="15187" y="11859"/>
                  <a:pt x="14992" y="12100"/>
                  <a:pt x="15022" y="12370"/>
                </a:cubicBezTo>
                <a:cubicBezTo>
                  <a:pt x="15064" y="12767"/>
                  <a:pt x="15190" y="13154"/>
                  <a:pt x="15395" y="13522"/>
                </a:cubicBezTo>
                <a:cubicBezTo>
                  <a:pt x="15484" y="13682"/>
                  <a:pt x="15651" y="13773"/>
                  <a:pt x="15822" y="13773"/>
                </a:cubicBezTo>
                <a:cubicBezTo>
                  <a:pt x="15904" y="13773"/>
                  <a:pt x="15985" y="13753"/>
                  <a:pt x="16061" y="13710"/>
                </a:cubicBezTo>
                <a:cubicBezTo>
                  <a:pt x="16297" y="13578"/>
                  <a:pt x="16382" y="13279"/>
                  <a:pt x="16249" y="13042"/>
                </a:cubicBezTo>
                <a:moveTo>
                  <a:pt x="18249" y="15254"/>
                </a:moveTo>
                <a:cubicBezTo>
                  <a:pt x="18041" y="14981"/>
                  <a:pt x="17803" y="14708"/>
                  <a:pt x="17538" y="14439"/>
                </a:cubicBezTo>
                <a:cubicBezTo>
                  <a:pt x="17349" y="14246"/>
                  <a:pt x="17039" y="14244"/>
                  <a:pt x="16845" y="14434"/>
                </a:cubicBezTo>
                <a:cubicBezTo>
                  <a:pt x="16653" y="14624"/>
                  <a:pt x="16651" y="14935"/>
                  <a:pt x="16841" y="15129"/>
                </a:cubicBezTo>
                <a:cubicBezTo>
                  <a:pt x="17076" y="15368"/>
                  <a:pt x="17288" y="15612"/>
                  <a:pt x="17471" y="15851"/>
                </a:cubicBezTo>
                <a:cubicBezTo>
                  <a:pt x="17568" y="15977"/>
                  <a:pt x="17713" y="16043"/>
                  <a:pt x="17860" y="16043"/>
                </a:cubicBezTo>
                <a:cubicBezTo>
                  <a:pt x="17964" y="16043"/>
                  <a:pt x="18068" y="16011"/>
                  <a:pt x="18157" y="15942"/>
                </a:cubicBezTo>
                <a:cubicBezTo>
                  <a:pt x="18373" y="15777"/>
                  <a:pt x="18413" y="15469"/>
                  <a:pt x="18249" y="15254"/>
                </a:cubicBezTo>
                <a:moveTo>
                  <a:pt x="21476" y="5928"/>
                </a:moveTo>
                <a:cubicBezTo>
                  <a:pt x="21352" y="5687"/>
                  <a:pt x="21057" y="5592"/>
                  <a:pt x="20817" y="5717"/>
                </a:cubicBezTo>
                <a:cubicBezTo>
                  <a:pt x="20817" y="5717"/>
                  <a:pt x="20650" y="5803"/>
                  <a:pt x="20371" y="5962"/>
                </a:cubicBezTo>
                <a:cubicBezTo>
                  <a:pt x="20136" y="6096"/>
                  <a:pt x="20054" y="6396"/>
                  <a:pt x="20188" y="6632"/>
                </a:cubicBezTo>
                <a:cubicBezTo>
                  <a:pt x="20278" y="6791"/>
                  <a:pt x="20444" y="6880"/>
                  <a:pt x="20614" y="6880"/>
                </a:cubicBezTo>
                <a:cubicBezTo>
                  <a:pt x="20697" y="6880"/>
                  <a:pt x="20780" y="6859"/>
                  <a:pt x="20856" y="6815"/>
                </a:cubicBezTo>
                <a:cubicBezTo>
                  <a:pt x="21108" y="6672"/>
                  <a:pt x="21261" y="6592"/>
                  <a:pt x="21265" y="6590"/>
                </a:cubicBezTo>
                <a:cubicBezTo>
                  <a:pt x="21506" y="6466"/>
                  <a:pt x="21600" y="6170"/>
                  <a:pt x="21476" y="5928"/>
                </a:cubicBezTo>
                <a:moveTo>
                  <a:pt x="18659" y="16886"/>
                </a:moveTo>
                <a:cubicBezTo>
                  <a:pt x="18395" y="16941"/>
                  <a:pt x="18225" y="17201"/>
                  <a:pt x="18280" y="17467"/>
                </a:cubicBezTo>
                <a:cubicBezTo>
                  <a:pt x="18312" y="17625"/>
                  <a:pt x="18330" y="17781"/>
                  <a:pt x="18330" y="17929"/>
                </a:cubicBezTo>
                <a:cubicBezTo>
                  <a:pt x="18330" y="18050"/>
                  <a:pt x="18318" y="18171"/>
                  <a:pt x="18296" y="18287"/>
                </a:cubicBezTo>
                <a:cubicBezTo>
                  <a:pt x="18244" y="18554"/>
                  <a:pt x="18418" y="18811"/>
                  <a:pt x="18683" y="18862"/>
                </a:cubicBezTo>
                <a:cubicBezTo>
                  <a:pt x="18715" y="18869"/>
                  <a:pt x="18746" y="18871"/>
                  <a:pt x="18777" y="18871"/>
                </a:cubicBezTo>
                <a:cubicBezTo>
                  <a:pt x="19007" y="18871"/>
                  <a:pt x="19212" y="18708"/>
                  <a:pt x="19257" y="18473"/>
                </a:cubicBezTo>
                <a:cubicBezTo>
                  <a:pt x="19292" y="18296"/>
                  <a:pt x="19309" y="18114"/>
                  <a:pt x="19309" y="17929"/>
                </a:cubicBezTo>
                <a:cubicBezTo>
                  <a:pt x="19309" y="17715"/>
                  <a:pt x="19285" y="17492"/>
                  <a:pt x="19239" y="17267"/>
                </a:cubicBezTo>
                <a:cubicBezTo>
                  <a:pt x="19183" y="17001"/>
                  <a:pt x="18923" y="16832"/>
                  <a:pt x="18659" y="16886"/>
                </a:cubicBezTo>
                <a:moveTo>
                  <a:pt x="18590" y="7106"/>
                </a:moveTo>
                <a:cubicBezTo>
                  <a:pt x="18317" y="7303"/>
                  <a:pt x="18035" y="7518"/>
                  <a:pt x="17756" y="7745"/>
                </a:cubicBezTo>
                <a:cubicBezTo>
                  <a:pt x="17546" y="7917"/>
                  <a:pt x="17515" y="8226"/>
                  <a:pt x="17686" y="8436"/>
                </a:cubicBezTo>
                <a:cubicBezTo>
                  <a:pt x="17783" y="8556"/>
                  <a:pt x="17924" y="8617"/>
                  <a:pt x="18066" y="8617"/>
                </a:cubicBezTo>
                <a:cubicBezTo>
                  <a:pt x="18174" y="8617"/>
                  <a:pt x="18284" y="8581"/>
                  <a:pt x="18374" y="8507"/>
                </a:cubicBezTo>
                <a:cubicBezTo>
                  <a:pt x="18637" y="8292"/>
                  <a:pt x="18903" y="8090"/>
                  <a:pt x="19161" y="7905"/>
                </a:cubicBezTo>
                <a:cubicBezTo>
                  <a:pt x="19380" y="7747"/>
                  <a:pt x="19431" y="7440"/>
                  <a:pt x="19273" y="7220"/>
                </a:cubicBezTo>
                <a:cubicBezTo>
                  <a:pt x="19116" y="6999"/>
                  <a:pt x="18810" y="6949"/>
                  <a:pt x="18590" y="7106"/>
                </a:cubicBezTo>
                <a:moveTo>
                  <a:pt x="14704" y="20512"/>
                </a:moveTo>
                <a:cubicBezTo>
                  <a:pt x="14393" y="20556"/>
                  <a:pt x="14065" y="20590"/>
                  <a:pt x="13729" y="20611"/>
                </a:cubicBezTo>
                <a:cubicBezTo>
                  <a:pt x="13459" y="20629"/>
                  <a:pt x="13254" y="20863"/>
                  <a:pt x="13272" y="21134"/>
                </a:cubicBezTo>
                <a:cubicBezTo>
                  <a:pt x="13289" y="21394"/>
                  <a:pt x="13504" y="21593"/>
                  <a:pt x="13760" y="21593"/>
                </a:cubicBezTo>
                <a:cubicBezTo>
                  <a:pt x="13771" y="21593"/>
                  <a:pt x="13781" y="21592"/>
                  <a:pt x="13792" y="21592"/>
                </a:cubicBezTo>
                <a:cubicBezTo>
                  <a:pt x="14152" y="21568"/>
                  <a:pt x="14506" y="21533"/>
                  <a:pt x="14842" y="21485"/>
                </a:cubicBezTo>
                <a:cubicBezTo>
                  <a:pt x="15110" y="21447"/>
                  <a:pt x="15296" y="21198"/>
                  <a:pt x="15258" y="20929"/>
                </a:cubicBezTo>
                <a:cubicBezTo>
                  <a:pt x="15220" y="20661"/>
                  <a:pt x="14973" y="20472"/>
                  <a:pt x="14704" y="20512"/>
                </a:cubicBezTo>
                <a:moveTo>
                  <a:pt x="8893" y="20109"/>
                </a:moveTo>
                <a:cubicBezTo>
                  <a:pt x="8582" y="19997"/>
                  <a:pt x="8299" y="19866"/>
                  <a:pt x="8052" y="19721"/>
                </a:cubicBezTo>
                <a:cubicBezTo>
                  <a:pt x="7818" y="19582"/>
                  <a:pt x="7519" y="19663"/>
                  <a:pt x="7382" y="19896"/>
                </a:cubicBezTo>
                <a:cubicBezTo>
                  <a:pt x="7244" y="20130"/>
                  <a:pt x="7323" y="20432"/>
                  <a:pt x="7556" y="20568"/>
                </a:cubicBezTo>
                <a:cubicBezTo>
                  <a:pt x="7856" y="20744"/>
                  <a:pt x="8194" y="20901"/>
                  <a:pt x="8562" y="21034"/>
                </a:cubicBezTo>
                <a:cubicBezTo>
                  <a:pt x="8617" y="21053"/>
                  <a:pt x="8672" y="21062"/>
                  <a:pt x="8728" y="21062"/>
                </a:cubicBezTo>
                <a:cubicBezTo>
                  <a:pt x="8928" y="21062"/>
                  <a:pt x="9117" y="20938"/>
                  <a:pt x="9189" y="20737"/>
                </a:cubicBezTo>
                <a:cubicBezTo>
                  <a:pt x="9280" y="20482"/>
                  <a:pt x="9148" y="20200"/>
                  <a:pt x="8893" y="20109"/>
                </a:cubicBezTo>
                <a:moveTo>
                  <a:pt x="11751" y="20618"/>
                </a:moveTo>
                <a:cubicBezTo>
                  <a:pt x="11412" y="20600"/>
                  <a:pt x="11082" y="20572"/>
                  <a:pt x="10771" y="20533"/>
                </a:cubicBezTo>
                <a:cubicBezTo>
                  <a:pt x="10502" y="20493"/>
                  <a:pt x="10258" y="20690"/>
                  <a:pt x="10225" y="20959"/>
                </a:cubicBezTo>
                <a:cubicBezTo>
                  <a:pt x="10191" y="21229"/>
                  <a:pt x="10382" y="21474"/>
                  <a:pt x="10650" y="21507"/>
                </a:cubicBezTo>
                <a:cubicBezTo>
                  <a:pt x="10984" y="21549"/>
                  <a:pt x="11337" y="21580"/>
                  <a:pt x="11699" y="21600"/>
                </a:cubicBezTo>
                <a:cubicBezTo>
                  <a:pt x="11708" y="21600"/>
                  <a:pt x="11716" y="21600"/>
                  <a:pt x="11725" y="21600"/>
                </a:cubicBezTo>
                <a:cubicBezTo>
                  <a:pt x="11984" y="21600"/>
                  <a:pt x="12200" y="21397"/>
                  <a:pt x="12214" y="21135"/>
                </a:cubicBezTo>
                <a:cubicBezTo>
                  <a:pt x="12228" y="20863"/>
                  <a:pt x="12021" y="20632"/>
                  <a:pt x="11751" y="20618"/>
                </a:cubicBezTo>
                <a:moveTo>
                  <a:pt x="6840" y="18180"/>
                </a:moveTo>
                <a:cubicBezTo>
                  <a:pt x="6836" y="17912"/>
                  <a:pt x="6619" y="17696"/>
                  <a:pt x="6351" y="17696"/>
                </a:cubicBezTo>
                <a:cubicBezTo>
                  <a:pt x="6080" y="17696"/>
                  <a:pt x="5861" y="17916"/>
                  <a:pt x="5861" y="18188"/>
                </a:cubicBezTo>
                <a:cubicBezTo>
                  <a:pt x="5861" y="18234"/>
                  <a:pt x="5867" y="18484"/>
                  <a:pt x="5997" y="18834"/>
                </a:cubicBezTo>
                <a:cubicBezTo>
                  <a:pt x="6070" y="19033"/>
                  <a:pt x="6257" y="19155"/>
                  <a:pt x="6456" y="19155"/>
                </a:cubicBezTo>
                <a:cubicBezTo>
                  <a:pt x="6512" y="19155"/>
                  <a:pt x="6570" y="19145"/>
                  <a:pt x="6626" y="19124"/>
                </a:cubicBezTo>
                <a:cubicBezTo>
                  <a:pt x="6880" y="19030"/>
                  <a:pt x="7009" y="18748"/>
                  <a:pt x="6915" y="18493"/>
                </a:cubicBezTo>
                <a:cubicBezTo>
                  <a:pt x="6849" y="18314"/>
                  <a:pt x="6841" y="18191"/>
                  <a:pt x="6840" y="18180"/>
                </a:cubicBezTo>
                <a:moveTo>
                  <a:pt x="15760" y="10798"/>
                </a:moveTo>
                <a:cubicBezTo>
                  <a:pt x="15838" y="10844"/>
                  <a:pt x="15924" y="10866"/>
                  <a:pt x="16008" y="10866"/>
                </a:cubicBezTo>
                <a:cubicBezTo>
                  <a:pt x="16176" y="10866"/>
                  <a:pt x="16339" y="10780"/>
                  <a:pt x="16431" y="10625"/>
                </a:cubicBezTo>
                <a:cubicBezTo>
                  <a:pt x="16577" y="10376"/>
                  <a:pt x="16761" y="10120"/>
                  <a:pt x="16977" y="9861"/>
                </a:cubicBezTo>
                <a:cubicBezTo>
                  <a:pt x="17151" y="9653"/>
                  <a:pt x="17124" y="9343"/>
                  <a:pt x="16917" y="9169"/>
                </a:cubicBezTo>
                <a:cubicBezTo>
                  <a:pt x="16709" y="8994"/>
                  <a:pt x="16400" y="9022"/>
                  <a:pt x="16227" y="9230"/>
                </a:cubicBezTo>
                <a:cubicBezTo>
                  <a:pt x="15976" y="9529"/>
                  <a:pt x="15761" y="9832"/>
                  <a:pt x="15587" y="10125"/>
                </a:cubicBezTo>
                <a:cubicBezTo>
                  <a:pt x="15450" y="10359"/>
                  <a:pt x="15527" y="10659"/>
                  <a:pt x="15760" y="10798"/>
                </a:cubicBezTo>
                <a:moveTo>
                  <a:pt x="6366" y="8841"/>
                </a:moveTo>
                <a:cubicBezTo>
                  <a:pt x="5014" y="8841"/>
                  <a:pt x="3917" y="7741"/>
                  <a:pt x="3917" y="6384"/>
                </a:cubicBezTo>
                <a:cubicBezTo>
                  <a:pt x="3917" y="5027"/>
                  <a:pt x="5014" y="3927"/>
                  <a:pt x="6366" y="3927"/>
                </a:cubicBezTo>
                <a:cubicBezTo>
                  <a:pt x="7719" y="3927"/>
                  <a:pt x="8814" y="5027"/>
                  <a:pt x="8814" y="6384"/>
                </a:cubicBezTo>
                <a:cubicBezTo>
                  <a:pt x="8814" y="7741"/>
                  <a:pt x="7719" y="8841"/>
                  <a:pt x="6366" y="8841"/>
                </a:cubicBezTo>
                <a:moveTo>
                  <a:pt x="6366" y="2955"/>
                </a:moveTo>
                <a:cubicBezTo>
                  <a:pt x="4473" y="2955"/>
                  <a:pt x="2938" y="4494"/>
                  <a:pt x="2938" y="6392"/>
                </a:cubicBezTo>
                <a:cubicBezTo>
                  <a:pt x="2938" y="8291"/>
                  <a:pt x="4473" y="9831"/>
                  <a:pt x="6366" y="9831"/>
                </a:cubicBezTo>
                <a:cubicBezTo>
                  <a:pt x="8259" y="9831"/>
                  <a:pt x="9794" y="8291"/>
                  <a:pt x="9794" y="6392"/>
                </a:cubicBezTo>
                <a:cubicBezTo>
                  <a:pt x="9794" y="4494"/>
                  <a:pt x="8259" y="2955"/>
                  <a:pt x="6366" y="2955"/>
                </a:cubicBezTo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 sz="3600">
                <a:solidFill>
                  <a:srgbClr val="191919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/>
          </a:p>
        </p:txBody>
      </p:sp>
      <p:sp>
        <p:nvSpPr>
          <p:cNvPr id="308" name="Google Shape;510;p33"/>
          <p:cNvSpPr/>
          <p:nvPr/>
        </p:nvSpPr>
        <p:spPr>
          <a:xfrm>
            <a:off x="20393207" y="8357783"/>
            <a:ext cx="831928" cy="6806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457" y="20400"/>
                </a:moveTo>
                <a:cubicBezTo>
                  <a:pt x="4686" y="18711"/>
                  <a:pt x="5897" y="18036"/>
                  <a:pt x="7134" y="17493"/>
                </a:cubicBezTo>
                <a:lnTo>
                  <a:pt x="7173" y="17477"/>
                </a:lnTo>
                <a:cubicBezTo>
                  <a:pt x="8055" y="17190"/>
                  <a:pt x="9626" y="16039"/>
                  <a:pt x="9626" y="13569"/>
                </a:cubicBezTo>
                <a:cubicBezTo>
                  <a:pt x="9626" y="11474"/>
                  <a:pt x="8932" y="10452"/>
                  <a:pt x="8558" y="9902"/>
                </a:cubicBezTo>
                <a:cubicBezTo>
                  <a:pt x="8484" y="9791"/>
                  <a:pt x="8394" y="9649"/>
                  <a:pt x="8414" y="9680"/>
                </a:cubicBezTo>
                <a:cubicBezTo>
                  <a:pt x="8384" y="9599"/>
                  <a:pt x="8237" y="9129"/>
                  <a:pt x="8449" y="8035"/>
                </a:cubicBezTo>
                <a:cubicBezTo>
                  <a:pt x="8549" y="7522"/>
                  <a:pt x="8380" y="7241"/>
                  <a:pt x="8380" y="7241"/>
                </a:cubicBezTo>
                <a:cubicBezTo>
                  <a:pt x="8112" y="6505"/>
                  <a:pt x="7614" y="5133"/>
                  <a:pt x="7988" y="4025"/>
                </a:cubicBezTo>
                <a:cubicBezTo>
                  <a:pt x="8490" y="2492"/>
                  <a:pt x="8935" y="2190"/>
                  <a:pt x="9741" y="1747"/>
                </a:cubicBezTo>
                <a:cubicBezTo>
                  <a:pt x="9788" y="1721"/>
                  <a:pt x="9834" y="1691"/>
                  <a:pt x="9877" y="1657"/>
                </a:cubicBezTo>
                <a:cubicBezTo>
                  <a:pt x="10029" y="1535"/>
                  <a:pt x="10674" y="1200"/>
                  <a:pt x="11403" y="1200"/>
                </a:cubicBezTo>
                <a:cubicBezTo>
                  <a:pt x="11768" y="1200"/>
                  <a:pt x="12075" y="1285"/>
                  <a:pt x="12318" y="1454"/>
                </a:cubicBezTo>
                <a:cubicBezTo>
                  <a:pt x="12610" y="1655"/>
                  <a:pt x="12890" y="2039"/>
                  <a:pt x="13313" y="3271"/>
                </a:cubicBezTo>
                <a:cubicBezTo>
                  <a:pt x="14101" y="5469"/>
                  <a:pt x="13602" y="6698"/>
                  <a:pt x="13350" y="7124"/>
                </a:cubicBezTo>
                <a:cubicBezTo>
                  <a:pt x="13183" y="7407"/>
                  <a:pt x="13126" y="7764"/>
                  <a:pt x="13191" y="8102"/>
                </a:cubicBezTo>
                <a:cubicBezTo>
                  <a:pt x="13386" y="9109"/>
                  <a:pt x="13260" y="9534"/>
                  <a:pt x="13227" y="9619"/>
                </a:cubicBezTo>
                <a:cubicBezTo>
                  <a:pt x="13219" y="9631"/>
                  <a:pt x="13101" y="9814"/>
                  <a:pt x="13041" y="9902"/>
                </a:cubicBezTo>
                <a:cubicBezTo>
                  <a:pt x="12668" y="10452"/>
                  <a:pt x="11973" y="11474"/>
                  <a:pt x="11973" y="13569"/>
                </a:cubicBezTo>
                <a:cubicBezTo>
                  <a:pt x="11973" y="16039"/>
                  <a:pt x="13545" y="17190"/>
                  <a:pt x="14427" y="17477"/>
                </a:cubicBezTo>
                <a:lnTo>
                  <a:pt x="14466" y="17493"/>
                </a:lnTo>
                <a:cubicBezTo>
                  <a:pt x="15703" y="18036"/>
                  <a:pt x="16914" y="18711"/>
                  <a:pt x="17143" y="20400"/>
                </a:cubicBezTo>
                <a:cubicBezTo>
                  <a:pt x="17143" y="20400"/>
                  <a:pt x="4457" y="20400"/>
                  <a:pt x="4457" y="20400"/>
                </a:cubicBezTo>
                <a:close/>
                <a:moveTo>
                  <a:pt x="14715" y="16328"/>
                </a:moveTo>
                <a:cubicBezTo>
                  <a:pt x="14715" y="16328"/>
                  <a:pt x="12955" y="15815"/>
                  <a:pt x="12955" y="13569"/>
                </a:cubicBezTo>
                <a:cubicBezTo>
                  <a:pt x="12955" y="11596"/>
                  <a:pt x="13678" y="10901"/>
                  <a:pt x="13957" y="10421"/>
                </a:cubicBezTo>
                <a:cubicBezTo>
                  <a:pt x="13957" y="10421"/>
                  <a:pt x="14531" y="9807"/>
                  <a:pt x="14146" y="7826"/>
                </a:cubicBezTo>
                <a:cubicBezTo>
                  <a:pt x="14787" y="6740"/>
                  <a:pt x="14995" y="4972"/>
                  <a:pt x="14211" y="2789"/>
                </a:cubicBezTo>
                <a:cubicBezTo>
                  <a:pt x="13774" y="1514"/>
                  <a:pt x="13389" y="815"/>
                  <a:pt x="12801" y="409"/>
                </a:cubicBezTo>
                <a:cubicBezTo>
                  <a:pt x="12370" y="110"/>
                  <a:pt x="11880" y="0"/>
                  <a:pt x="11403" y="0"/>
                </a:cubicBezTo>
                <a:cubicBezTo>
                  <a:pt x="10516" y="0"/>
                  <a:pt x="9675" y="384"/>
                  <a:pt x="9339" y="653"/>
                </a:cubicBezTo>
                <a:cubicBezTo>
                  <a:pt x="8357" y="1192"/>
                  <a:pt x="7697" y="1688"/>
                  <a:pt x="7077" y="3579"/>
                </a:cubicBezTo>
                <a:cubicBezTo>
                  <a:pt x="6540" y="5168"/>
                  <a:pt x="7179" y="6892"/>
                  <a:pt x="7494" y="7758"/>
                </a:cubicBezTo>
                <a:cubicBezTo>
                  <a:pt x="7110" y="9740"/>
                  <a:pt x="7642" y="10421"/>
                  <a:pt x="7642" y="10421"/>
                </a:cubicBezTo>
                <a:cubicBezTo>
                  <a:pt x="7922" y="10901"/>
                  <a:pt x="8644" y="11596"/>
                  <a:pt x="8644" y="13569"/>
                </a:cubicBezTo>
                <a:cubicBezTo>
                  <a:pt x="8644" y="15815"/>
                  <a:pt x="6885" y="16328"/>
                  <a:pt x="6885" y="16328"/>
                </a:cubicBezTo>
                <a:cubicBezTo>
                  <a:pt x="5768" y="16819"/>
                  <a:pt x="3436" y="17760"/>
                  <a:pt x="3436" y="21000"/>
                </a:cubicBezTo>
                <a:cubicBezTo>
                  <a:pt x="3436" y="21000"/>
                  <a:pt x="3436" y="21600"/>
                  <a:pt x="3927" y="21600"/>
                </a:cubicBezTo>
                <a:lnTo>
                  <a:pt x="17673" y="21600"/>
                </a:lnTo>
                <a:cubicBezTo>
                  <a:pt x="18164" y="21600"/>
                  <a:pt x="18164" y="21000"/>
                  <a:pt x="18164" y="21000"/>
                </a:cubicBezTo>
                <a:cubicBezTo>
                  <a:pt x="18164" y="17760"/>
                  <a:pt x="15832" y="16819"/>
                  <a:pt x="14715" y="16328"/>
                </a:cubicBezTo>
                <a:moveTo>
                  <a:pt x="19516" y="15006"/>
                </a:moveTo>
                <a:cubicBezTo>
                  <a:pt x="19516" y="15006"/>
                  <a:pt x="18416" y="14701"/>
                  <a:pt x="18416" y="12954"/>
                </a:cubicBezTo>
                <a:cubicBezTo>
                  <a:pt x="18416" y="11419"/>
                  <a:pt x="18794" y="10879"/>
                  <a:pt x="19017" y="10506"/>
                </a:cubicBezTo>
                <a:cubicBezTo>
                  <a:pt x="19017" y="10506"/>
                  <a:pt x="19443" y="9975"/>
                  <a:pt x="19136" y="8435"/>
                </a:cubicBezTo>
                <a:cubicBezTo>
                  <a:pt x="19388" y="7760"/>
                  <a:pt x="19900" y="6419"/>
                  <a:pt x="19470" y="5184"/>
                </a:cubicBezTo>
                <a:cubicBezTo>
                  <a:pt x="18974" y="3714"/>
                  <a:pt x="18645" y="3327"/>
                  <a:pt x="17860" y="2908"/>
                </a:cubicBezTo>
                <a:cubicBezTo>
                  <a:pt x="17591" y="2699"/>
                  <a:pt x="16918" y="2400"/>
                  <a:pt x="16208" y="2400"/>
                </a:cubicBezTo>
                <a:cubicBezTo>
                  <a:pt x="15873" y="2400"/>
                  <a:pt x="15531" y="2473"/>
                  <a:pt x="15218" y="2647"/>
                </a:cubicBezTo>
                <a:cubicBezTo>
                  <a:pt x="15343" y="3035"/>
                  <a:pt x="15449" y="3420"/>
                  <a:pt x="15525" y="3799"/>
                </a:cubicBezTo>
                <a:cubicBezTo>
                  <a:pt x="15537" y="3790"/>
                  <a:pt x="15550" y="3779"/>
                  <a:pt x="15563" y="3770"/>
                </a:cubicBezTo>
                <a:cubicBezTo>
                  <a:pt x="15730" y="3657"/>
                  <a:pt x="15948" y="3600"/>
                  <a:pt x="16208" y="3600"/>
                </a:cubicBezTo>
                <a:cubicBezTo>
                  <a:pt x="16716" y="3600"/>
                  <a:pt x="17211" y="3825"/>
                  <a:pt x="17332" y="3919"/>
                </a:cubicBezTo>
                <a:cubicBezTo>
                  <a:pt x="17375" y="3953"/>
                  <a:pt x="17421" y="3983"/>
                  <a:pt x="17467" y="4008"/>
                </a:cubicBezTo>
                <a:cubicBezTo>
                  <a:pt x="17950" y="4265"/>
                  <a:pt x="18131" y="4362"/>
                  <a:pt x="18562" y="5641"/>
                </a:cubicBezTo>
                <a:cubicBezTo>
                  <a:pt x="18822" y="6387"/>
                  <a:pt x="18452" y="7378"/>
                  <a:pt x="18253" y="7911"/>
                </a:cubicBezTo>
                <a:cubicBezTo>
                  <a:pt x="18161" y="8156"/>
                  <a:pt x="18130" y="8457"/>
                  <a:pt x="18182" y="8718"/>
                </a:cubicBezTo>
                <a:cubicBezTo>
                  <a:pt x="18316" y="9392"/>
                  <a:pt x="18254" y="9706"/>
                  <a:pt x="18232" y="9784"/>
                </a:cubicBezTo>
                <a:cubicBezTo>
                  <a:pt x="18230" y="9788"/>
                  <a:pt x="18227" y="9793"/>
                  <a:pt x="18224" y="9798"/>
                </a:cubicBezTo>
                <a:lnTo>
                  <a:pt x="18191" y="9853"/>
                </a:lnTo>
                <a:cubicBezTo>
                  <a:pt x="17926" y="10290"/>
                  <a:pt x="17434" y="11106"/>
                  <a:pt x="17434" y="12954"/>
                </a:cubicBezTo>
                <a:cubicBezTo>
                  <a:pt x="17434" y="15019"/>
                  <a:pt x="18570" y="15933"/>
                  <a:pt x="19229" y="16155"/>
                </a:cubicBezTo>
                <a:cubicBezTo>
                  <a:pt x="19856" y="16429"/>
                  <a:pt x="20435" y="16859"/>
                  <a:pt x="20582" y="17999"/>
                </a:cubicBezTo>
                <a:lnTo>
                  <a:pt x="18459" y="18000"/>
                </a:lnTo>
                <a:cubicBezTo>
                  <a:pt x="18647" y="18353"/>
                  <a:pt x="18802" y="18755"/>
                  <a:pt x="18920" y="19200"/>
                </a:cubicBezTo>
                <a:lnTo>
                  <a:pt x="21109" y="19199"/>
                </a:lnTo>
                <a:cubicBezTo>
                  <a:pt x="21600" y="19199"/>
                  <a:pt x="21600" y="18599"/>
                  <a:pt x="21600" y="18599"/>
                </a:cubicBezTo>
                <a:cubicBezTo>
                  <a:pt x="21600" y="16199"/>
                  <a:pt x="20410" y="15388"/>
                  <a:pt x="19516" y="15006"/>
                </a:cubicBezTo>
                <a:moveTo>
                  <a:pt x="2371" y="16155"/>
                </a:moveTo>
                <a:cubicBezTo>
                  <a:pt x="3030" y="15933"/>
                  <a:pt x="4166" y="15019"/>
                  <a:pt x="4166" y="12954"/>
                </a:cubicBezTo>
                <a:cubicBezTo>
                  <a:pt x="4166" y="11106"/>
                  <a:pt x="3673" y="10290"/>
                  <a:pt x="3409" y="9853"/>
                </a:cubicBezTo>
                <a:lnTo>
                  <a:pt x="3376" y="9798"/>
                </a:lnTo>
                <a:cubicBezTo>
                  <a:pt x="3373" y="9793"/>
                  <a:pt x="3370" y="9788"/>
                  <a:pt x="3367" y="9784"/>
                </a:cubicBezTo>
                <a:cubicBezTo>
                  <a:pt x="3346" y="9706"/>
                  <a:pt x="3283" y="9392"/>
                  <a:pt x="3418" y="8718"/>
                </a:cubicBezTo>
                <a:cubicBezTo>
                  <a:pt x="3470" y="8457"/>
                  <a:pt x="3439" y="8156"/>
                  <a:pt x="3347" y="7911"/>
                </a:cubicBezTo>
                <a:cubicBezTo>
                  <a:pt x="3148" y="7378"/>
                  <a:pt x="2778" y="6387"/>
                  <a:pt x="3038" y="5641"/>
                </a:cubicBezTo>
                <a:cubicBezTo>
                  <a:pt x="3469" y="4362"/>
                  <a:pt x="3649" y="4265"/>
                  <a:pt x="4133" y="4008"/>
                </a:cubicBezTo>
                <a:cubicBezTo>
                  <a:pt x="4180" y="3983"/>
                  <a:pt x="4225" y="3953"/>
                  <a:pt x="4268" y="3919"/>
                </a:cubicBezTo>
                <a:cubicBezTo>
                  <a:pt x="4389" y="3825"/>
                  <a:pt x="4884" y="3600"/>
                  <a:pt x="5392" y="3600"/>
                </a:cubicBezTo>
                <a:cubicBezTo>
                  <a:pt x="5636" y="3600"/>
                  <a:pt x="5839" y="3655"/>
                  <a:pt x="6002" y="3755"/>
                </a:cubicBezTo>
                <a:cubicBezTo>
                  <a:pt x="6045" y="3548"/>
                  <a:pt x="6096" y="3341"/>
                  <a:pt x="6165" y="3134"/>
                </a:cubicBezTo>
                <a:cubicBezTo>
                  <a:pt x="6225" y="2950"/>
                  <a:pt x="6289" y="2793"/>
                  <a:pt x="6351" y="2630"/>
                </a:cubicBezTo>
                <a:cubicBezTo>
                  <a:pt x="6046" y="2468"/>
                  <a:pt x="5716" y="2400"/>
                  <a:pt x="5392" y="2400"/>
                </a:cubicBezTo>
                <a:cubicBezTo>
                  <a:pt x="4682" y="2400"/>
                  <a:pt x="4009" y="2699"/>
                  <a:pt x="3740" y="2908"/>
                </a:cubicBezTo>
                <a:cubicBezTo>
                  <a:pt x="2955" y="3327"/>
                  <a:pt x="2625" y="3714"/>
                  <a:pt x="2130" y="5184"/>
                </a:cubicBezTo>
                <a:cubicBezTo>
                  <a:pt x="1700" y="6419"/>
                  <a:pt x="2212" y="7760"/>
                  <a:pt x="2464" y="8435"/>
                </a:cubicBezTo>
                <a:cubicBezTo>
                  <a:pt x="2156" y="9975"/>
                  <a:pt x="2583" y="10506"/>
                  <a:pt x="2583" y="10506"/>
                </a:cubicBezTo>
                <a:cubicBezTo>
                  <a:pt x="2806" y="10879"/>
                  <a:pt x="3185" y="11419"/>
                  <a:pt x="3185" y="12954"/>
                </a:cubicBezTo>
                <a:cubicBezTo>
                  <a:pt x="3185" y="14701"/>
                  <a:pt x="2084" y="15006"/>
                  <a:pt x="2084" y="15006"/>
                </a:cubicBezTo>
                <a:cubicBezTo>
                  <a:pt x="1191" y="15388"/>
                  <a:pt x="0" y="16199"/>
                  <a:pt x="0" y="18599"/>
                </a:cubicBezTo>
                <a:cubicBezTo>
                  <a:pt x="0" y="18599"/>
                  <a:pt x="0" y="19199"/>
                  <a:pt x="491" y="19199"/>
                </a:cubicBezTo>
                <a:lnTo>
                  <a:pt x="2680" y="19200"/>
                </a:lnTo>
                <a:cubicBezTo>
                  <a:pt x="2798" y="18755"/>
                  <a:pt x="2952" y="18353"/>
                  <a:pt x="3141" y="18000"/>
                </a:cubicBezTo>
                <a:lnTo>
                  <a:pt x="1018" y="17999"/>
                </a:lnTo>
                <a:cubicBezTo>
                  <a:pt x="1165" y="16859"/>
                  <a:pt x="1744" y="16429"/>
                  <a:pt x="2371" y="16155"/>
                </a:cubicBezTo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 sz="36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/>
          </a:p>
        </p:txBody>
      </p:sp>
      <p:sp>
        <p:nvSpPr>
          <p:cNvPr id="309" name="Google Shape;544;p34"/>
          <p:cNvSpPr/>
          <p:nvPr/>
        </p:nvSpPr>
        <p:spPr>
          <a:xfrm>
            <a:off x="15915183" y="5834052"/>
            <a:ext cx="1718648" cy="17186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14727"/>
                </a:moveTo>
                <a:lnTo>
                  <a:pt x="982" y="14727"/>
                </a:lnTo>
                <a:lnTo>
                  <a:pt x="982" y="1964"/>
                </a:lnTo>
                <a:cubicBezTo>
                  <a:pt x="982" y="1422"/>
                  <a:pt x="1422" y="982"/>
                  <a:pt x="1964" y="982"/>
                </a:cubicBezTo>
                <a:lnTo>
                  <a:pt x="19636" y="982"/>
                </a:lnTo>
                <a:cubicBezTo>
                  <a:pt x="20178" y="982"/>
                  <a:pt x="20618" y="1422"/>
                  <a:pt x="20618" y="1964"/>
                </a:cubicBezTo>
                <a:cubicBezTo>
                  <a:pt x="20618" y="1964"/>
                  <a:pt x="20618" y="14727"/>
                  <a:pt x="20618" y="14727"/>
                </a:cubicBezTo>
                <a:close/>
                <a:moveTo>
                  <a:pt x="20618" y="16691"/>
                </a:moveTo>
                <a:cubicBezTo>
                  <a:pt x="20618" y="17233"/>
                  <a:pt x="20178" y="17673"/>
                  <a:pt x="19636" y="17673"/>
                </a:cubicBezTo>
                <a:lnTo>
                  <a:pt x="1964" y="17673"/>
                </a:lnTo>
                <a:cubicBezTo>
                  <a:pt x="1422" y="17673"/>
                  <a:pt x="982" y="17233"/>
                  <a:pt x="982" y="16691"/>
                </a:cubicBezTo>
                <a:lnTo>
                  <a:pt x="982" y="15709"/>
                </a:lnTo>
                <a:lnTo>
                  <a:pt x="20618" y="15709"/>
                </a:lnTo>
                <a:cubicBezTo>
                  <a:pt x="20618" y="15709"/>
                  <a:pt x="20618" y="16691"/>
                  <a:pt x="20618" y="16691"/>
                </a:cubicBezTo>
                <a:close/>
                <a:moveTo>
                  <a:pt x="11782" y="20618"/>
                </a:moveTo>
                <a:lnTo>
                  <a:pt x="9818" y="20618"/>
                </a:lnTo>
                <a:lnTo>
                  <a:pt x="9818" y="18655"/>
                </a:lnTo>
                <a:lnTo>
                  <a:pt x="11782" y="18655"/>
                </a:lnTo>
                <a:cubicBezTo>
                  <a:pt x="11782" y="18655"/>
                  <a:pt x="11782" y="20618"/>
                  <a:pt x="11782" y="20618"/>
                </a:cubicBezTo>
                <a:close/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879"/>
                  <a:pt x="0" y="1964"/>
                </a:cubicBezTo>
                <a:lnTo>
                  <a:pt x="0" y="16691"/>
                </a:lnTo>
                <a:cubicBezTo>
                  <a:pt x="0" y="17775"/>
                  <a:pt x="879" y="18655"/>
                  <a:pt x="1964" y="18655"/>
                </a:cubicBezTo>
                <a:lnTo>
                  <a:pt x="8836" y="18655"/>
                </a:lnTo>
                <a:lnTo>
                  <a:pt x="8836" y="20618"/>
                </a:lnTo>
                <a:lnTo>
                  <a:pt x="7364" y="20618"/>
                </a:lnTo>
                <a:cubicBezTo>
                  <a:pt x="7092" y="20618"/>
                  <a:pt x="6873" y="20838"/>
                  <a:pt x="6873" y="21109"/>
                </a:cubicBezTo>
                <a:cubicBezTo>
                  <a:pt x="6873" y="21381"/>
                  <a:pt x="7092" y="21600"/>
                  <a:pt x="7364" y="21600"/>
                </a:cubicBezTo>
                <a:lnTo>
                  <a:pt x="14236" y="21600"/>
                </a:lnTo>
                <a:cubicBezTo>
                  <a:pt x="14508" y="21600"/>
                  <a:pt x="14727" y="21381"/>
                  <a:pt x="14727" y="21109"/>
                </a:cubicBezTo>
                <a:cubicBezTo>
                  <a:pt x="14727" y="20838"/>
                  <a:pt x="14508" y="20618"/>
                  <a:pt x="14236" y="20618"/>
                </a:cubicBezTo>
                <a:lnTo>
                  <a:pt x="12764" y="20618"/>
                </a:lnTo>
                <a:lnTo>
                  <a:pt x="12764" y="18655"/>
                </a:lnTo>
                <a:lnTo>
                  <a:pt x="19636" y="18655"/>
                </a:lnTo>
                <a:cubicBezTo>
                  <a:pt x="20721" y="18655"/>
                  <a:pt x="21600" y="17775"/>
                  <a:pt x="21600" y="16691"/>
                </a:cubicBezTo>
                <a:lnTo>
                  <a:pt x="21600" y="1964"/>
                </a:lnTo>
                <a:cubicBezTo>
                  <a:pt x="21600" y="879"/>
                  <a:pt x="20721" y="0"/>
                  <a:pt x="19636" y="0"/>
                </a:cubicBezTo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 sz="3600">
                <a:solidFill>
                  <a:srgbClr val="191919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/>
          </a:p>
        </p:txBody>
      </p:sp>
      <p:sp>
        <p:nvSpPr>
          <p:cNvPr id="310" name="TextovéPole 4"/>
          <p:cNvSpPr txBox="1"/>
          <p:nvPr/>
        </p:nvSpPr>
        <p:spPr>
          <a:xfrm>
            <a:off x="18093115" y="6702322"/>
            <a:ext cx="5496060" cy="3752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t>Centrum integrovaných záchranných složek </a:t>
            </a:r>
          </a:p>
        </p:txBody>
      </p:sp>
      <p:sp>
        <p:nvSpPr>
          <p:cNvPr id="311" name="Google Shape;663;p34"/>
          <p:cNvSpPr/>
          <p:nvPr/>
        </p:nvSpPr>
        <p:spPr>
          <a:xfrm>
            <a:off x="19988485" y="6077163"/>
            <a:ext cx="557213" cy="5588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709" y="11782"/>
                </a:moveTo>
                <a:lnTo>
                  <a:pt x="11782" y="11782"/>
                </a:lnTo>
                <a:lnTo>
                  <a:pt x="11782" y="15709"/>
                </a:lnTo>
                <a:lnTo>
                  <a:pt x="9818" y="15709"/>
                </a:lnTo>
                <a:lnTo>
                  <a:pt x="9818" y="11782"/>
                </a:lnTo>
                <a:lnTo>
                  <a:pt x="5891" y="11782"/>
                </a:lnTo>
                <a:lnTo>
                  <a:pt x="5891" y="9818"/>
                </a:lnTo>
                <a:lnTo>
                  <a:pt x="9818" y="9818"/>
                </a:lnTo>
                <a:lnTo>
                  <a:pt x="9818" y="5891"/>
                </a:lnTo>
                <a:lnTo>
                  <a:pt x="11782" y="5891"/>
                </a:lnTo>
                <a:lnTo>
                  <a:pt x="11782" y="9818"/>
                </a:lnTo>
                <a:lnTo>
                  <a:pt x="15709" y="9818"/>
                </a:lnTo>
                <a:cubicBezTo>
                  <a:pt x="15709" y="9818"/>
                  <a:pt x="15709" y="11782"/>
                  <a:pt x="15709" y="11782"/>
                </a:cubicBezTo>
                <a:close/>
                <a:moveTo>
                  <a:pt x="15709" y="8836"/>
                </a:moveTo>
                <a:lnTo>
                  <a:pt x="12764" y="8836"/>
                </a:lnTo>
                <a:lnTo>
                  <a:pt x="12764" y="5891"/>
                </a:lnTo>
                <a:cubicBezTo>
                  <a:pt x="12764" y="5349"/>
                  <a:pt x="12324" y="4909"/>
                  <a:pt x="11782" y="4909"/>
                </a:cubicBezTo>
                <a:lnTo>
                  <a:pt x="9818" y="4909"/>
                </a:lnTo>
                <a:cubicBezTo>
                  <a:pt x="9276" y="4909"/>
                  <a:pt x="8836" y="5349"/>
                  <a:pt x="8836" y="5891"/>
                </a:cubicBezTo>
                <a:lnTo>
                  <a:pt x="8836" y="8836"/>
                </a:lnTo>
                <a:lnTo>
                  <a:pt x="5891" y="8836"/>
                </a:lnTo>
                <a:cubicBezTo>
                  <a:pt x="5349" y="8836"/>
                  <a:pt x="4909" y="9276"/>
                  <a:pt x="4909" y="9818"/>
                </a:cubicBezTo>
                <a:lnTo>
                  <a:pt x="4909" y="11782"/>
                </a:lnTo>
                <a:cubicBezTo>
                  <a:pt x="4909" y="12324"/>
                  <a:pt x="5349" y="12764"/>
                  <a:pt x="5891" y="12764"/>
                </a:cubicBezTo>
                <a:lnTo>
                  <a:pt x="8836" y="12764"/>
                </a:lnTo>
                <a:lnTo>
                  <a:pt x="8836" y="15709"/>
                </a:lnTo>
                <a:cubicBezTo>
                  <a:pt x="8836" y="16251"/>
                  <a:pt x="9276" y="16691"/>
                  <a:pt x="9818" y="16691"/>
                </a:cubicBezTo>
                <a:lnTo>
                  <a:pt x="11782" y="16691"/>
                </a:lnTo>
                <a:cubicBezTo>
                  <a:pt x="12324" y="16691"/>
                  <a:pt x="12764" y="16251"/>
                  <a:pt x="12764" y="15709"/>
                </a:cubicBezTo>
                <a:lnTo>
                  <a:pt x="12764" y="12764"/>
                </a:lnTo>
                <a:lnTo>
                  <a:pt x="15709" y="12764"/>
                </a:lnTo>
                <a:cubicBezTo>
                  <a:pt x="16251" y="12764"/>
                  <a:pt x="16691" y="12324"/>
                  <a:pt x="16691" y="11782"/>
                </a:cubicBezTo>
                <a:lnTo>
                  <a:pt x="16691" y="9818"/>
                </a:lnTo>
                <a:cubicBezTo>
                  <a:pt x="16691" y="9276"/>
                  <a:pt x="16251" y="8836"/>
                  <a:pt x="15709" y="8836"/>
                </a:cubicBezTo>
                <a:moveTo>
                  <a:pt x="20618" y="19636"/>
                </a:moveTo>
                <a:cubicBezTo>
                  <a:pt x="20618" y="20178"/>
                  <a:pt x="20178" y="20618"/>
                  <a:pt x="19636" y="20618"/>
                </a:cubicBezTo>
                <a:lnTo>
                  <a:pt x="1964" y="20618"/>
                </a:lnTo>
                <a:cubicBezTo>
                  <a:pt x="1422" y="20618"/>
                  <a:pt x="982" y="20178"/>
                  <a:pt x="982" y="19636"/>
                </a:cubicBezTo>
                <a:lnTo>
                  <a:pt x="982" y="1964"/>
                </a:lnTo>
                <a:cubicBezTo>
                  <a:pt x="982" y="1422"/>
                  <a:pt x="1422" y="982"/>
                  <a:pt x="1964" y="982"/>
                </a:cubicBezTo>
                <a:lnTo>
                  <a:pt x="19636" y="982"/>
                </a:lnTo>
                <a:cubicBezTo>
                  <a:pt x="20178" y="982"/>
                  <a:pt x="20618" y="1422"/>
                  <a:pt x="20618" y="1964"/>
                </a:cubicBezTo>
                <a:cubicBezTo>
                  <a:pt x="20618" y="1964"/>
                  <a:pt x="20618" y="19636"/>
                  <a:pt x="20618" y="19636"/>
                </a:cubicBezTo>
                <a:close/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721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20721" y="0"/>
                  <a:pt x="19636" y="0"/>
                </a:cubicBezTo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 sz="3600">
                <a:solidFill>
                  <a:srgbClr val="191919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/>
          </a:p>
        </p:txBody>
      </p:sp>
      <p:sp>
        <p:nvSpPr>
          <p:cNvPr id="312" name="Google Shape;512;p33"/>
          <p:cNvSpPr/>
          <p:nvPr/>
        </p:nvSpPr>
        <p:spPr>
          <a:xfrm>
            <a:off x="20924834" y="6090322"/>
            <a:ext cx="558801" cy="5587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83" extrusionOk="0">
                <a:moveTo>
                  <a:pt x="12364" y="11941"/>
                </a:moveTo>
                <a:lnTo>
                  <a:pt x="13062" y="14033"/>
                </a:lnTo>
                <a:lnTo>
                  <a:pt x="11365" y="12790"/>
                </a:lnTo>
                <a:lnTo>
                  <a:pt x="10785" y="12365"/>
                </a:lnTo>
                <a:lnTo>
                  <a:pt x="10205" y="12790"/>
                </a:lnTo>
                <a:lnTo>
                  <a:pt x="8508" y="14033"/>
                </a:lnTo>
                <a:lnTo>
                  <a:pt x="9206" y="11941"/>
                </a:lnTo>
                <a:lnTo>
                  <a:pt x="9426" y="11282"/>
                </a:lnTo>
                <a:lnTo>
                  <a:pt x="8877" y="10856"/>
                </a:lnTo>
                <a:lnTo>
                  <a:pt x="7511" y="9794"/>
                </a:lnTo>
                <a:lnTo>
                  <a:pt x="9790" y="9794"/>
                </a:lnTo>
                <a:lnTo>
                  <a:pt x="10030" y="9160"/>
                </a:lnTo>
                <a:lnTo>
                  <a:pt x="10785" y="7162"/>
                </a:lnTo>
                <a:lnTo>
                  <a:pt x="11540" y="9160"/>
                </a:lnTo>
                <a:lnTo>
                  <a:pt x="11779" y="9794"/>
                </a:lnTo>
                <a:lnTo>
                  <a:pt x="14059" y="9794"/>
                </a:lnTo>
                <a:lnTo>
                  <a:pt x="12692" y="10856"/>
                </a:lnTo>
                <a:lnTo>
                  <a:pt x="12144" y="11282"/>
                </a:lnTo>
                <a:cubicBezTo>
                  <a:pt x="12144" y="11282"/>
                  <a:pt x="12364" y="11941"/>
                  <a:pt x="12364" y="11941"/>
                </a:cubicBezTo>
                <a:close/>
                <a:moveTo>
                  <a:pt x="12458" y="8813"/>
                </a:moveTo>
                <a:lnTo>
                  <a:pt x="10785" y="4384"/>
                </a:lnTo>
                <a:lnTo>
                  <a:pt x="9111" y="8813"/>
                </a:lnTo>
                <a:lnTo>
                  <a:pt x="4649" y="8813"/>
                </a:lnTo>
                <a:lnTo>
                  <a:pt x="8275" y="11631"/>
                </a:lnTo>
                <a:lnTo>
                  <a:pt x="6601" y="16647"/>
                </a:lnTo>
                <a:lnTo>
                  <a:pt x="10785" y="13582"/>
                </a:lnTo>
                <a:lnTo>
                  <a:pt x="14969" y="16647"/>
                </a:lnTo>
                <a:lnTo>
                  <a:pt x="13295" y="11631"/>
                </a:lnTo>
                <a:lnTo>
                  <a:pt x="16921" y="8813"/>
                </a:lnTo>
                <a:cubicBezTo>
                  <a:pt x="16921" y="8813"/>
                  <a:pt x="12458" y="8813"/>
                  <a:pt x="12458" y="8813"/>
                </a:cubicBezTo>
                <a:close/>
                <a:moveTo>
                  <a:pt x="10800" y="20592"/>
                </a:moveTo>
                <a:cubicBezTo>
                  <a:pt x="9796" y="20381"/>
                  <a:pt x="982" y="17399"/>
                  <a:pt x="982" y="12263"/>
                </a:cubicBezTo>
                <a:cubicBezTo>
                  <a:pt x="982" y="7469"/>
                  <a:pt x="2322" y="2919"/>
                  <a:pt x="2778" y="1179"/>
                </a:cubicBezTo>
                <a:cubicBezTo>
                  <a:pt x="4022" y="1719"/>
                  <a:pt x="7232" y="2943"/>
                  <a:pt x="10800" y="2943"/>
                </a:cubicBezTo>
                <a:cubicBezTo>
                  <a:pt x="14368" y="2943"/>
                  <a:pt x="17579" y="1719"/>
                  <a:pt x="18823" y="1179"/>
                </a:cubicBezTo>
                <a:cubicBezTo>
                  <a:pt x="19278" y="2918"/>
                  <a:pt x="20618" y="7466"/>
                  <a:pt x="20618" y="12263"/>
                </a:cubicBezTo>
                <a:cubicBezTo>
                  <a:pt x="20618" y="17393"/>
                  <a:pt x="11803" y="20381"/>
                  <a:pt x="10800" y="20592"/>
                </a:cubicBezTo>
                <a:moveTo>
                  <a:pt x="19618" y="356"/>
                </a:moveTo>
                <a:cubicBezTo>
                  <a:pt x="19577" y="216"/>
                  <a:pt x="19477" y="101"/>
                  <a:pt x="19343" y="42"/>
                </a:cubicBezTo>
                <a:cubicBezTo>
                  <a:pt x="19210" y="-17"/>
                  <a:pt x="19057" y="-13"/>
                  <a:pt x="18926" y="52"/>
                </a:cubicBezTo>
                <a:cubicBezTo>
                  <a:pt x="18888" y="71"/>
                  <a:pt x="15053" y="1962"/>
                  <a:pt x="10800" y="1962"/>
                </a:cubicBezTo>
                <a:cubicBezTo>
                  <a:pt x="6556" y="1962"/>
                  <a:pt x="2712" y="71"/>
                  <a:pt x="2674" y="52"/>
                </a:cubicBezTo>
                <a:cubicBezTo>
                  <a:pt x="2543" y="-13"/>
                  <a:pt x="2391" y="-17"/>
                  <a:pt x="2257" y="42"/>
                </a:cubicBezTo>
                <a:cubicBezTo>
                  <a:pt x="2124" y="101"/>
                  <a:pt x="2023" y="216"/>
                  <a:pt x="1983" y="356"/>
                </a:cubicBezTo>
                <a:cubicBezTo>
                  <a:pt x="1963" y="426"/>
                  <a:pt x="0" y="6376"/>
                  <a:pt x="0" y="12263"/>
                </a:cubicBezTo>
                <a:cubicBezTo>
                  <a:pt x="0" y="18484"/>
                  <a:pt x="10271" y="21491"/>
                  <a:pt x="10708" y="21575"/>
                </a:cubicBezTo>
                <a:cubicBezTo>
                  <a:pt x="10739" y="21580"/>
                  <a:pt x="10770" y="21583"/>
                  <a:pt x="10800" y="21583"/>
                </a:cubicBezTo>
                <a:cubicBezTo>
                  <a:pt x="10831" y="21583"/>
                  <a:pt x="10862" y="21580"/>
                  <a:pt x="10892" y="21575"/>
                </a:cubicBezTo>
                <a:cubicBezTo>
                  <a:pt x="11329" y="21491"/>
                  <a:pt x="21600" y="18484"/>
                  <a:pt x="21600" y="12263"/>
                </a:cubicBezTo>
                <a:cubicBezTo>
                  <a:pt x="21600" y="6376"/>
                  <a:pt x="19637" y="426"/>
                  <a:pt x="19618" y="356"/>
                </a:cubicBezTo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 sz="36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/>
          </a:p>
        </p:txBody>
      </p:sp>
      <p:sp>
        <p:nvSpPr>
          <p:cNvPr id="313" name="Google Shape;451;p33"/>
          <p:cNvSpPr/>
          <p:nvPr/>
        </p:nvSpPr>
        <p:spPr>
          <a:xfrm>
            <a:off x="16339788" y="8574643"/>
            <a:ext cx="277343" cy="2773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0618"/>
                </a:moveTo>
                <a:cubicBezTo>
                  <a:pt x="5377" y="20618"/>
                  <a:pt x="982" y="16223"/>
                  <a:pt x="982" y="10800"/>
                </a:cubicBezTo>
                <a:cubicBezTo>
                  <a:pt x="982" y="5377"/>
                  <a:pt x="5377" y="982"/>
                  <a:pt x="10800" y="982"/>
                </a:cubicBezTo>
                <a:cubicBezTo>
                  <a:pt x="16223" y="982"/>
                  <a:pt x="20618" y="5377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moveTo>
                  <a:pt x="10800" y="0"/>
                </a:moveTo>
                <a:cubicBezTo>
                  <a:pt x="4836" y="0"/>
                  <a:pt x="0" y="4836"/>
                  <a:pt x="0" y="10800"/>
                </a:cubicBezTo>
                <a:cubicBezTo>
                  <a:pt x="0" y="16765"/>
                  <a:pt x="4836" y="21600"/>
                  <a:pt x="10800" y="21600"/>
                </a:cubicBezTo>
                <a:cubicBezTo>
                  <a:pt x="16764" y="21600"/>
                  <a:pt x="21600" y="16765"/>
                  <a:pt x="21600" y="10800"/>
                </a:cubicBezTo>
                <a:cubicBezTo>
                  <a:pt x="21600" y="4836"/>
                  <a:pt x="16764" y="0"/>
                  <a:pt x="10800" y="0"/>
                </a:cubicBezTo>
                <a:moveTo>
                  <a:pt x="11782" y="5891"/>
                </a:moveTo>
                <a:lnTo>
                  <a:pt x="9818" y="5891"/>
                </a:lnTo>
                <a:cubicBezTo>
                  <a:pt x="9547" y="5891"/>
                  <a:pt x="9327" y="6111"/>
                  <a:pt x="9327" y="6382"/>
                </a:cubicBezTo>
                <a:cubicBezTo>
                  <a:pt x="9327" y="6394"/>
                  <a:pt x="9334" y="6405"/>
                  <a:pt x="9334" y="6417"/>
                </a:cubicBezTo>
                <a:lnTo>
                  <a:pt x="9328" y="6417"/>
                </a:lnTo>
                <a:lnTo>
                  <a:pt x="9819" y="12308"/>
                </a:lnTo>
                <a:lnTo>
                  <a:pt x="9825" y="12307"/>
                </a:lnTo>
                <a:cubicBezTo>
                  <a:pt x="9844" y="12562"/>
                  <a:pt x="10050" y="12764"/>
                  <a:pt x="10309" y="12764"/>
                </a:cubicBezTo>
                <a:lnTo>
                  <a:pt x="11291" y="12764"/>
                </a:lnTo>
                <a:cubicBezTo>
                  <a:pt x="11550" y="12764"/>
                  <a:pt x="11756" y="12562"/>
                  <a:pt x="11775" y="12307"/>
                </a:cubicBezTo>
                <a:lnTo>
                  <a:pt x="11781" y="12308"/>
                </a:lnTo>
                <a:lnTo>
                  <a:pt x="12272" y="6417"/>
                </a:lnTo>
                <a:lnTo>
                  <a:pt x="12266" y="6417"/>
                </a:lnTo>
                <a:cubicBezTo>
                  <a:pt x="12267" y="6405"/>
                  <a:pt x="12273" y="6394"/>
                  <a:pt x="12273" y="6382"/>
                </a:cubicBezTo>
                <a:cubicBezTo>
                  <a:pt x="12273" y="6111"/>
                  <a:pt x="12053" y="5891"/>
                  <a:pt x="11782" y="5891"/>
                </a:cubicBezTo>
                <a:moveTo>
                  <a:pt x="10800" y="13745"/>
                </a:moveTo>
                <a:cubicBezTo>
                  <a:pt x="10258" y="13745"/>
                  <a:pt x="9818" y="14186"/>
                  <a:pt x="9818" y="14727"/>
                </a:cubicBezTo>
                <a:cubicBezTo>
                  <a:pt x="9818" y="15269"/>
                  <a:pt x="10258" y="15709"/>
                  <a:pt x="10800" y="15709"/>
                </a:cubicBezTo>
                <a:cubicBezTo>
                  <a:pt x="11342" y="15709"/>
                  <a:pt x="11782" y="15269"/>
                  <a:pt x="11782" y="14727"/>
                </a:cubicBezTo>
                <a:cubicBezTo>
                  <a:pt x="11782" y="14186"/>
                  <a:pt x="11342" y="13745"/>
                  <a:pt x="10800" y="13745"/>
                </a:cubicBezTo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 sz="36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/>
          </a:p>
        </p:txBody>
      </p:sp>
      <p:sp>
        <p:nvSpPr>
          <p:cNvPr id="314" name="Google Shape;508;p33"/>
          <p:cNvSpPr/>
          <p:nvPr/>
        </p:nvSpPr>
        <p:spPr>
          <a:xfrm>
            <a:off x="16778893" y="8867633"/>
            <a:ext cx="425736" cy="42573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593" y="17878"/>
                </a:moveTo>
                <a:cubicBezTo>
                  <a:pt x="16514" y="16546"/>
                  <a:pt x="15177" y="15812"/>
                  <a:pt x="14084" y="15323"/>
                </a:cubicBezTo>
                <a:cubicBezTo>
                  <a:pt x="13842" y="15214"/>
                  <a:pt x="13687" y="15099"/>
                  <a:pt x="13598" y="14990"/>
                </a:cubicBezTo>
                <a:cubicBezTo>
                  <a:pt x="15238" y="14959"/>
                  <a:pt x="16521" y="14237"/>
                  <a:pt x="16581" y="14203"/>
                </a:cubicBezTo>
                <a:cubicBezTo>
                  <a:pt x="16751" y="14106"/>
                  <a:pt x="16846" y="13918"/>
                  <a:pt x="16826" y="13724"/>
                </a:cubicBezTo>
                <a:cubicBezTo>
                  <a:pt x="16807" y="13546"/>
                  <a:pt x="16693" y="13394"/>
                  <a:pt x="16530" y="13325"/>
                </a:cubicBezTo>
                <a:cubicBezTo>
                  <a:pt x="16461" y="13275"/>
                  <a:pt x="15663" y="12629"/>
                  <a:pt x="15663" y="9051"/>
                </a:cubicBezTo>
                <a:cubicBezTo>
                  <a:pt x="15663" y="5000"/>
                  <a:pt x="14115" y="2945"/>
                  <a:pt x="11061" y="2945"/>
                </a:cubicBezTo>
                <a:cubicBezTo>
                  <a:pt x="8481" y="2945"/>
                  <a:pt x="5845" y="3642"/>
                  <a:pt x="5845" y="8806"/>
                </a:cubicBezTo>
                <a:cubicBezTo>
                  <a:pt x="5845" y="12555"/>
                  <a:pt x="5219" y="13278"/>
                  <a:pt x="5122" y="13367"/>
                </a:cubicBezTo>
                <a:cubicBezTo>
                  <a:pt x="4957" y="13416"/>
                  <a:pt x="4826" y="13551"/>
                  <a:pt x="4784" y="13723"/>
                </a:cubicBezTo>
                <a:cubicBezTo>
                  <a:pt x="4734" y="13935"/>
                  <a:pt x="4828" y="14153"/>
                  <a:pt x="5015" y="14262"/>
                </a:cubicBezTo>
                <a:cubicBezTo>
                  <a:pt x="6396" y="15064"/>
                  <a:pt x="7482" y="15136"/>
                  <a:pt x="8065" y="15091"/>
                </a:cubicBezTo>
                <a:cubicBezTo>
                  <a:pt x="7994" y="15151"/>
                  <a:pt x="7850" y="15241"/>
                  <a:pt x="7564" y="15335"/>
                </a:cubicBezTo>
                <a:cubicBezTo>
                  <a:pt x="6211" y="15776"/>
                  <a:pt x="4766" y="16807"/>
                  <a:pt x="3958" y="17834"/>
                </a:cubicBezTo>
                <a:cubicBezTo>
                  <a:pt x="2125" y="16050"/>
                  <a:pt x="982" y="13560"/>
                  <a:pt x="982" y="10800"/>
                </a:cubicBezTo>
                <a:cubicBezTo>
                  <a:pt x="982" y="5377"/>
                  <a:pt x="5377" y="982"/>
                  <a:pt x="10800" y="982"/>
                </a:cubicBezTo>
                <a:cubicBezTo>
                  <a:pt x="16222" y="982"/>
                  <a:pt x="20618" y="5377"/>
                  <a:pt x="20618" y="10800"/>
                </a:cubicBezTo>
                <a:cubicBezTo>
                  <a:pt x="20618" y="13584"/>
                  <a:pt x="19454" y="16092"/>
                  <a:pt x="17593" y="17878"/>
                </a:cubicBezTo>
                <a:moveTo>
                  <a:pt x="10800" y="20618"/>
                </a:moveTo>
                <a:cubicBezTo>
                  <a:pt x="8489" y="20618"/>
                  <a:pt x="6370" y="19815"/>
                  <a:pt x="4693" y="18480"/>
                </a:cubicBezTo>
                <a:cubicBezTo>
                  <a:pt x="5360" y="17604"/>
                  <a:pt x="6693" y="16652"/>
                  <a:pt x="7869" y="16268"/>
                </a:cubicBezTo>
                <a:cubicBezTo>
                  <a:pt x="8578" y="16037"/>
                  <a:pt x="8988" y="15688"/>
                  <a:pt x="9087" y="15232"/>
                </a:cubicBezTo>
                <a:cubicBezTo>
                  <a:pt x="9214" y="14656"/>
                  <a:pt x="8775" y="14230"/>
                  <a:pt x="8725" y="14183"/>
                </a:cubicBezTo>
                <a:cubicBezTo>
                  <a:pt x="8597" y="14065"/>
                  <a:pt x="8412" y="14025"/>
                  <a:pt x="8246" y="14075"/>
                </a:cubicBezTo>
                <a:cubicBezTo>
                  <a:pt x="8208" y="14086"/>
                  <a:pt x="7406" y="14309"/>
                  <a:pt x="6089" y="13714"/>
                </a:cubicBezTo>
                <a:cubicBezTo>
                  <a:pt x="6486" y="13026"/>
                  <a:pt x="6826" y="11618"/>
                  <a:pt x="6826" y="8806"/>
                </a:cubicBezTo>
                <a:cubicBezTo>
                  <a:pt x="6826" y="4301"/>
                  <a:pt x="8829" y="3928"/>
                  <a:pt x="11061" y="3928"/>
                </a:cubicBezTo>
                <a:cubicBezTo>
                  <a:pt x="12615" y="3928"/>
                  <a:pt x="14681" y="4458"/>
                  <a:pt x="14681" y="9051"/>
                </a:cubicBezTo>
                <a:cubicBezTo>
                  <a:pt x="14681" y="11662"/>
                  <a:pt x="15092" y="12966"/>
                  <a:pt x="15499" y="13617"/>
                </a:cubicBezTo>
                <a:cubicBezTo>
                  <a:pt x="14943" y="13829"/>
                  <a:pt x="14058" y="14076"/>
                  <a:pt x="13097" y="13993"/>
                </a:cubicBezTo>
                <a:cubicBezTo>
                  <a:pt x="12883" y="13971"/>
                  <a:pt x="12690" y="14092"/>
                  <a:pt x="12605" y="14285"/>
                </a:cubicBezTo>
                <a:cubicBezTo>
                  <a:pt x="12420" y="14704"/>
                  <a:pt x="12408" y="15649"/>
                  <a:pt x="13683" y="16219"/>
                </a:cubicBezTo>
                <a:cubicBezTo>
                  <a:pt x="14677" y="16664"/>
                  <a:pt x="15893" y="17331"/>
                  <a:pt x="16850" y="18522"/>
                </a:cubicBezTo>
                <a:cubicBezTo>
                  <a:pt x="15182" y="19831"/>
                  <a:pt x="13085" y="20618"/>
                  <a:pt x="10800" y="20618"/>
                </a:cubicBezTo>
                <a:moveTo>
                  <a:pt x="10800" y="0"/>
                </a:moveTo>
                <a:cubicBezTo>
                  <a:pt x="4835" y="0"/>
                  <a:pt x="0" y="4836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4" y="21600"/>
                  <a:pt x="21600" y="16765"/>
                  <a:pt x="21600" y="10800"/>
                </a:cubicBezTo>
                <a:cubicBezTo>
                  <a:pt x="21600" y="4836"/>
                  <a:pt x="16764" y="0"/>
                  <a:pt x="10800" y="0"/>
                </a:cubicBezTo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 sz="36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/>
          </a:p>
        </p:txBody>
      </p:sp>
      <p:sp>
        <p:nvSpPr>
          <p:cNvPr id="315" name="Obdélník 5"/>
          <p:cNvSpPr txBox="1"/>
          <p:nvPr/>
        </p:nvSpPr>
        <p:spPr>
          <a:xfrm>
            <a:off x="19973498" y="9096885"/>
            <a:ext cx="1727360" cy="3752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t>Blízké osoby </a:t>
            </a:r>
          </a:p>
        </p:txBody>
      </p:sp>
      <p:sp>
        <p:nvSpPr>
          <p:cNvPr id="316" name="Google Shape;752;p35"/>
          <p:cNvSpPr/>
          <p:nvPr/>
        </p:nvSpPr>
        <p:spPr>
          <a:xfrm>
            <a:off x="3336564" y="7817439"/>
            <a:ext cx="558801" cy="5588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91" y="0"/>
                </a:moveTo>
                <a:cubicBezTo>
                  <a:pt x="220" y="0"/>
                  <a:pt x="0" y="220"/>
                  <a:pt x="0" y="491"/>
                </a:cubicBezTo>
                <a:cubicBezTo>
                  <a:pt x="0" y="762"/>
                  <a:pt x="220" y="982"/>
                  <a:pt x="491" y="982"/>
                </a:cubicBezTo>
                <a:cubicBezTo>
                  <a:pt x="11607" y="982"/>
                  <a:pt x="20618" y="9993"/>
                  <a:pt x="20618" y="21109"/>
                </a:cubicBezTo>
                <a:cubicBezTo>
                  <a:pt x="20618" y="21380"/>
                  <a:pt x="20838" y="21600"/>
                  <a:pt x="21109" y="21600"/>
                </a:cubicBezTo>
                <a:cubicBezTo>
                  <a:pt x="21380" y="21600"/>
                  <a:pt x="21600" y="21380"/>
                  <a:pt x="21600" y="21109"/>
                </a:cubicBezTo>
                <a:cubicBezTo>
                  <a:pt x="21600" y="9451"/>
                  <a:pt x="12149" y="0"/>
                  <a:pt x="491" y="0"/>
                </a:cubicBezTo>
                <a:moveTo>
                  <a:pt x="491" y="9818"/>
                </a:moveTo>
                <a:cubicBezTo>
                  <a:pt x="220" y="9818"/>
                  <a:pt x="0" y="10038"/>
                  <a:pt x="0" y="10309"/>
                </a:cubicBezTo>
                <a:cubicBezTo>
                  <a:pt x="0" y="10581"/>
                  <a:pt x="220" y="10800"/>
                  <a:pt x="491" y="10800"/>
                </a:cubicBezTo>
                <a:cubicBezTo>
                  <a:pt x="6184" y="10800"/>
                  <a:pt x="10800" y="15416"/>
                  <a:pt x="10800" y="21109"/>
                </a:cubicBezTo>
                <a:cubicBezTo>
                  <a:pt x="10800" y="21380"/>
                  <a:pt x="11020" y="21600"/>
                  <a:pt x="11291" y="21600"/>
                </a:cubicBezTo>
                <a:cubicBezTo>
                  <a:pt x="11562" y="21600"/>
                  <a:pt x="11782" y="21380"/>
                  <a:pt x="11782" y="21109"/>
                </a:cubicBezTo>
                <a:cubicBezTo>
                  <a:pt x="11782" y="14873"/>
                  <a:pt x="6727" y="9818"/>
                  <a:pt x="491" y="9818"/>
                </a:cubicBezTo>
                <a:moveTo>
                  <a:pt x="491" y="4909"/>
                </a:moveTo>
                <a:cubicBezTo>
                  <a:pt x="220" y="4909"/>
                  <a:pt x="0" y="5129"/>
                  <a:pt x="0" y="5400"/>
                </a:cubicBezTo>
                <a:cubicBezTo>
                  <a:pt x="0" y="5672"/>
                  <a:pt x="220" y="5891"/>
                  <a:pt x="491" y="5891"/>
                </a:cubicBezTo>
                <a:cubicBezTo>
                  <a:pt x="8896" y="5891"/>
                  <a:pt x="15709" y="12705"/>
                  <a:pt x="15709" y="21109"/>
                </a:cubicBezTo>
                <a:cubicBezTo>
                  <a:pt x="15709" y="21380"/>
                  <a:pt x="15929" y="21600"/>
                  <a:pt x="16200" y="21600"/>
                </a:cubicBezTo>
                <a:cubicBezTo>
                  <a:pt x="16471" y="21600"/>
                  <a:pt x="16691" y="21380"/>
                  <a:pt x="16691" y="21109"/>
                </a:cubicBezTo>
                <a:cubicBezTo>
                  <a:pt x="16691" y="12162"/>
                  <a:pt x="9438" y="4909"/>
                  <a:pt x="491" y="4909"/>
                </a:cubicBezTo>
                <a:moveTo>
                  <a:pt x="2945" y="20618"/>
                </a:moveTo>
                <a:cubicBezTo>
                  <a:pt x="1861" y="20618"/>
                  <a:pt x="982" y="19739"/>
                  <a:pt x="982" y="18655"/>
                </a:cubicBezTo>
                <a:cubicBezTo>
                  <a:pt x="982" y="17570"/>
                  <a:pt x="1861" y="16691"/>
                  <a:pt x="2945" y="16691"/>
                </a:cubicBezTo>
                <a:cubicBezTo>
                  <a:pt x="4030" y="16691"/>
                  <a:pt x="4909" y="17570"/>
                  <a:pt x="4909" y="18655"/>
                </a:cubicBezTo>
                <a:cubicBezTo>
                  <a:pt x="4909" y="19739"/>
                  <a:pt x="4030" y="20618"/>
                  <a:pt x="2945" y="20618"/>
                </a:cubicBezTo>
                <a:moveTo>
                  <a:pt x="2945" y="15709"/>
                </a:moveTo>
                <a:cubicBezTo>
                  <a:pt x="1319" y="15709"/>
                  <a:pt x="0" y="17028"/>
                  <a:pt x="0" y="18655"/>
                </a:cubicBezTo>
                <a:cubicBezTo>
                  <a:pt x="0" y="20281"/>
                  <a:pt x="1319" y="21600"/>
                  <a:pt x="2945" y="21600"/>
                </a:cubicBezTo>
                <a:cubicBezTo>
                  <a:pt x="4573" y="21600"/>
                  <a:pt x="5891" y="20281"/>
                  <a:pt x="5891" y="18655"/>
                </a:cubicBezTo>
                <a:cubicBezTo>
                  <a:pt x="5891" y="17028"/>
                  <a:pt x="4573" y="15709"/>
                  <a:pt x="2945" y="15709"/>
                </a:cubicBezTo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 sz="3600">
                <a:solidFill>
                  <a:srgbClr val="191919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/>
          </a:p>
        </p:txBody>
      </p:sp>
      <p:sp>
        <p:nvSpPr>
          <p:cNvPr id="317" name="Google Shape;517;p33"/>
          <p:cNvSpPr/>
          <p:nvPr/>
        </p:nvSpPr>
        <p:spPr>
          <a:xfrm>
            <a:off x="20421162" y="10539006"/>
            <a:ext cx="825719" cy="8257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82" y="6873"/>
                </a:moveTo>
                <a:lnTo>
                  <a:pt x="20618" y="6873"/>
                </a:lnTo>
                <a:lnTo>
                  <a:pt x="20618" y="7855"/>
                </a:lnTo>
                <a:lnTo>
                  <a:pt x="982" y="7855"/>
                </a:lnTo>
                <a:cubicBezTo>
                  <a:pt x="982" y="7855"/>
                  <a:pt x="982" y="6873"/>
                  <a:pt x="982" y="6873"/>
                </a:cubicBezTo>
                <a:close/>
                <a:moveTo>
                  <a:pt x="16691" y="8836"/>
                </a:moveTo>
                <a:lnTo>
                  <a:pt x="18655" y="8836"/>
                </a:lnTo>
                <a:lnTo>
                  <a:pt x="18655" y="17673"/>
                </a:lnTo>
                <a:lnTo>
                  <a:pt x="16691" y="17673"/>
                </a:lnTo>
                <a:cubicBezTo>
                  <a:pt x="16691" y="17673"/>
                  <a:pt x="16691" y="8836"/>
                  <a:pt x="16691" y="8836"/>
                </a:cubicBezTo>
                <a:close/>
                <a:moveTo>
                  <a:pt x="13745" y="8836"/>
                </a:moveTo>
                <a:lnTo>
                  <a:pt x="15709" y="8836"/>
                </a:lnTo>
                <a:lnTo>
                  <a:pt x="15709" y="17673"/>
                </a:lnTo>
                <a:lnTo>
                  <a:pt x="13745" y="17673"/>
                </a:lnTo>
                <a:cubicBezTo>
                  <a:pt x="13745" y="17673"/>
                  <a:pt x="13745" y="8836"/>
                  <a:pt x="13745" y="8836"/>
                </a:cubicBezTo>
                <a:close/>
                <a:moveTo>
                  <a:pt x="8836" y="8836"/>
                </a:moveTo>
                <a:lnTo>
                  <a:pt x="12764" y="8836"/>
                </a:lnTo>
                <a:lnTo>
                  <a:pt x="12764" y="17673"/>
                </a:lnTo>
                <a:lnTo>
                  <a:pt x="8836" y="17673"/>
                </a:lnTo>
                <a:cubicBezTo>
                  <a:pt x="8836" y="17673"/>
                  <a:pt x="8836" y="8836"/>
                  <a:pt x="8836" y="8836"/>
                </a:cubicBezTo>
                <a:close/>
                <a:moveTo>
                  <a:pt x="5891" y="8836"/>
                </a:moveTo>
                <a:lnTo>
                  <a:pt x="7855" y="8836"/>
                </a:lnTo>
                <a:lnTo>
                  <a:pt x="7855" y="17673"/>
                </a:lnTo>
                <a:lnTo>
                  <a:pt x="5891" y="17673"/>
                </a:lnTo>
                <a:cubicBezTo>
                  <a:pt x="5891" y="17673"/>
                  <a:pt x="5891" y="8836"/>
                  <a:pt x="5891" y="8836"/>
                </a:cubicBezTo>
                <a:close/>
                <a:moveTo>
                  <a:pt x="2945" y="8836"/>
                </a:moveTo>
                <a:lnTo>
                  <a:pt x="4909" y="8836"/>
                </a:lnTo>
                <a:lnTo>
                  <a:pt x="4909" y="17673"/>
                </a:lnTo>
                <a:lnTo>
                  <a:pt x="2945" y="17673"/>
                </a:lnTo>
                <a:cubicBezTo>
                  <a:pt x="2945" y="17673"/>
                  <a:pt x="2945" y="8836"/>
                  <a:pt x="2945" y="8836"/>
                </a:cubicBezTo>
                <a:close/>
                <a:moveTo>
                  <a:pt x="19773" y="18655"/>
                </a:moveTo>
                <a:lnTo>
                  <a:pt x="20428" y="20618"/>
                </a:lnTo>
                <a:lnTo>
                  <a:pt x="1172" y="20618"/>
                </a:lnTo>
                <a:lnTo>
                  <a:pt x="1827" y="18655"/>
                </a:lnTo>
                <a:cubicBezTo>
                  <a:pt x="1827" y="18655"/>
                  <a:pt x="19773" y="18655"/>
                  <a:pt x="19773" y="18655"/>
                </a:cubicBezTo>
                <a:close/>
                <a:moveTo>
                  <a:pt x="10800" y="1056"/>
                </a:moveTo>
                <a:lnTo>
                  <a:pt x="19261" y="5891"/>
                </a:lnTo>
                <a:lnTo>
                  <a:pt x="2339" y="5891"/>
                </a:lnTo>
                <a:cubicBezTo>
                  <a:pt x="2339" y="5891"/>
                  <a:pt x="10800" y="1056"/>
                  <a:pt x="10800" y="1056"/>
                </a:cubicBezTo>
                <a:close/>
                <a:moveTo>
                  <a:pt x="21109" y="8836"/>
                </a:moveTo>
                <a:cubicBezTo>
                  <a:pt x="21380" y="8836"/>
                  <a:pt x="21600" y="8617"/>
                  <a:pt x="21600" y="8345"/>
                </a:cubicBezTo>
                <a:lnTo>
                  <a:pt x="21600" y="6382"/>
                </a:lnTo>
                <a:cubicBezTo>
                  <a:pt x="21600" y="6200"/>
                  <a:pt x="21496" y="6047"/>
                  <a:pt x="21349" y="5963"/>
                </a:cubicBezTo>
                <a:lnTo>
                  <a:pt x="21353" y="5956"/>
                </a:lnTo>
                <a:lnTo>
                  <a:pt x="11044" y="65"/>
                </a:lnTo>
                <a:lnTo>
                  <a:pt x="11040" y="72"/>
                </a:lnTo>
                <a:cubicBezTo>
                  <a:pt x="10968" y="30"/>
                  <a:pt x="10889" y="0"/>
                  <a:pt x="10800" y="0"/>
                </a:cubicBezTo>
                <a:cubicBezTo>
                  <a:pt x="10711" y="0"/>
                  <a:pt x="10632" y="30"/>
                  <a:pt x="10560" y="72"/>
                </a:cubicBezTo>
                <a:lnTo>
                  <a:pt x="10556" y="65"/>
                </a:lnTo>
                <a:lnTo>
                  <a:pt x="247" y="5956"/>
                </a:lnTo>
                <a:lnTo>
                  <a:pt x="251" y="5963"/>
                </a:lnTo>
                <a:cubicBezTo>
                  <a:pt x="104" y="6047"/>
                  <a:pt x="0" y="6200"/>
                  <a:pt x="0" y="6382"/>
                </a:cubicBezTo>
                <a:lnTo>
                  <a:pt x="0" y="8345"/>
                </a:lnTo>
                <a:cubicBezTo>
                  <a:pt x="0" y="8617"/>
                  <a:pt x="220" y="8836"/>
                  <a:pt x="491" y="8836"/>
                </a:cubicBezTo>
                <a:lnTo>
                  <a:pt x="1964" y="8836"/>
                </a:lnTo>
                <a:lnTo>
                  <a:pt x="1964" y="17673"/>
                </a:lnTo>
                <a:lnTo>
                  <a:pt x="1473" y="17673"/>
                </a:lnTo>
                <a:cubicBezTo>
                  <a:pt x="1256" y="17673"/>
                  <a:pt x="1078" y="17816"/>
                  <a:pt x="1013" y="18010"/>
                </a:cubicBezTo>
                <a:lnTo>
                  <a:pt x="1007" y="18009"/>
                </a:lnTo>
                <a:lnTo>
                  <a:pt x="25" y="20954"/>
                </a:lnTo>
                <a:lnTo>
                  <a:pt x="31" y="20955"/>
                </a:lnTo>
                <a:cubicBezTo>
                  <a:pt x="14" y="21005"/>
                  <a:pt x="0" y="21055"/>
                  <a:pt x="0" y="21109"/>
                </a:cubicBezTo>
                <a:cubicBezTo>
                  <a:pt x="0" y="21381"/>
                  <a:pt x="220" y="21600"/>
                  <a:pt x="491" y="21600"/>
                </a:cubicBezTo>
                <a:lnTo>
                  <a:pt x="21109" y="21600"/>
                </a:lnTo>
                <a:cubicBezTo>
                  <a:pt x="21380" y="21600"/>
                  <a:pt x="21600" y="21381"/>
                  <a:pt x="21600" y="21109"/>
                </a:cubicBezTo>
                <a:cubicBezTo>
                  <a:pt x="21600" y="21055"/>
                  <a:pt x="21586" y="21005"/>
                  <a:pt x="21569" y="20955"/>
                </a:cubicBezTo>
                <a:lnTo>
                  <a:pt x="21575" y="20954"/>
                </a:lnTo>
                <a:lnTo>
                  <a:pt x="20593" y="18009"/>
                </a:lnTo>
                <a:lnTo>
                  <a:pt x="20587" y="18010"/>
                </a:lnTo>
                <a:cubicBezTo>
                  <a:pt x="20522" y="17816"/>
                  <a:pt x="20344" y="17673"/>
                  <a:pt x="20127" y="17673"/>
                </a:cubicBezTo>
                <a:lnTo>
                  <a:pt x="19636" y="17673"/>
                </a:lnTo>
                <a:lnTo>
                  <a:pt x="19636" y="8836"/>
                </a:lnTo>
                <a:cubicBezTo>
                  <a:pt x="19636" y="8836"/>
                  <a:pt x="21109" y="8836"/>
                  <a:pt x="21109" y="8836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 sz="36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/>
          </a:p>
        </p:txBody>
      </p:sp>
      <p:sp>
        <p:nvSpPr>
          <p:cNvPr id="318" name="Obdélník 6"/>
          <p:cNvSpPr txBox="1"/>
          <p:nvPr/>
        </p:nvSpPr>
        <p:spPr>
          <a:xfrm>
            <a:off x="19716467" y="11405104"/>
            <a:ext cx="2793869" cy="3752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t>Dohľadový pult firmy</a:t>
            </a:r>
          </a:p>
        </p:txBody>
      </p:sp>
      <p:sp>
        <p:nvSpPr>
          <p:cNvPr id="319" name="Google Shape;518;p33"/>
          <p:cNvSpPr/>
          <p:nvPr/>
        </p:nvSpPr>
        <p:spPr>
          <a:xfrm>
            <a:off x="16520411" y="10820790"/>
            <a:ext cx="558801" cy="4572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636" y="20400"/>
                </a:moveTo>
                <a:lnTo>
                  <a:pt x="1964" y="20400"/>
                </a:lnTo>
                <a:cubicBezTo>
                  <a:pt x="1422" y="20400"/>
                  <a:pt x="982" y="19862"/>
                  <a:pt x="982" y="19200"/>
                </a:cubicBezTo>
                <a:cubicBezTo>
                  <a:pt x="982" y="18949"/>
                  <a:pt x="1025" y="18796"/>
                  <a:pt x="1048" y="18734"/>
                </a:cubicBezTo>
                <a:cubicBezTo>
                  <a:pt x="1065" y="18712"/>
                  <a:pt x="1048" y="18729"/>
                  <a:pt x="1078" y="18673"/>
                </a:cubicBezTo>
                <a:lnTo>
                  <a:pt x="9914" y="1873"/>
                </a:lnTo>
                <a:cubicBezTo>
                  <a:pt x="9930" y="1843"/>
                  <a:pt x="9944" y="1813"/>
                  <a:pt x="9957" y="1783"/>
                </a:cubicBezTo>
                <a:cubicBezTo>
                  <a:pt x="9960" y="1778"/>
                  <a:pt x="10234" y="1200"/>
                  <a:pt x="10800" y="1200"/>
                </a:cubicBezTo>
                <a:cubicBezTo>
                  <a:pt x="11366" y="1200"/>
                  <a:pt x="11588" y="1654"/>
                  <a:pt x="11617" y="1719"/>
                </a:cubicBezTo>
                <a:cubicBezTo>
                  <a:pt x="11641" y="1792"/>
                  <a:pt x="11650" y="1806"/>
                  <a:pt x="11686" y="1873"/>
                </a:cubicBezTo>
                <a:lnTo>
                  <a:pt x="20522" y="18673"/>
                </a:lnTo>
                <a:cubicBezTo>
                  <a:pt x="20535" y="18697"/>
                  <a:pt x="20548" y="18720"/>
                  <a:pt x="20562" y="18744"/>
                </a:cubicBezTo>
                <a:cubicBezTo>
                  <a:pt x="20576" y="18785"/>
                  <a:pt x="20618" y="18928"/>
                  <a:pt x="20618" y="19200"/>
                </a:cubicBezTo>
                <a:cubicBezTo>
                  <a:pt x="20618" y="19862"/>
                  <a:pt x="20177" y="20400"/>
                  <a:pt x="19636" y="20400"/>
                </a:cubicBezTo>
                <a:moveTo>
                  <a:pt x="21348" y="18023"/>
                </a:moveTo>
                <a:lnTo>
                  <a:pt x="12511" y="1223"/>
                </a:lnTo>
                <a:cubicBezTo>
                  <a:pt x="12511" y="1223"/>
                  <a:pt x="12058" y="0"/>
                  <a:pt x="10800" y="0"/>
                </a:cubicBezTo>
                <a:cubicBezTo>
                  <a:pt x="9616" y="0"/>
                  <a:pt x="9089" y="1223"/>
                  <a:pt x="9089" y="1223"/>
                </a:cubicBezTo>
                <a:lnTo>
                  <a:pt x="252" y="18023"/>
                </a:lnTo>
                <a:cubicBezTo>
                  <a:pt x="252" y="18023"/>
                  <a:pt x="0" y="18421"/>
                  <a:pt x="0" y="19200"/>
                </a:cubicBezTo>
                <a:cubicBezTo>
                  <a:pt x="0" y="20526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526"/>
                  <a:pt x="21600" y="19200"/>
                </a:cubicBezTo>
                <a:cubicBezTo>
                  <a:pt x="21600" y="18362"/>
                  <a:pt x="21348" y="18023"/>
                  <a:pt x="21348" y="18023"/>
                </a:cubicBezTo>
                <a:moveTo>
                  <a:pt x="10800" y="15600"/>
                </a:moveTo>
                <a:cubicBezTo>
                  <a:pt x="10258" y="15600"/>
                  <a:pt x="9818" y="16138"/>
                  <a:pt x="9818" y="16800"/>
                </a:cubicBezTo>
                <a:cubicBezTo>
                  <a:pt x="9818" y="17462"/>
                  <a:pt x="10258" y="18000"/>
                  <a:pt x="10800" y="18000"/>
                </a:cubicBezTo>
                <a:cubicBezTo>
                  <a:pt x="11342" y="18000"/>
                  <a:pt x="11782" y="17462"/>
                  <a:pt x="11782" y="16800"/>
                </a:cubicBezTo>
                <a:cubicBezTo>
                  <a:pt x="11782" y="16138"/>
                  <a:pt x="11342" y="15600"/>
                  <a:pt x="10800" y="15600"/>
                </a:cubicBezTo>
                <a:moveTo>
                  <a:pt x="10800" y="6000"/>
                </a:moveTo>
                <a:cubicBezTo>
                  <a:pt x="10258" y="6000"/>
                  <a:pt x="9818" y="6538"/>
                  <a:pt x="9818" y="7200"/>
                </a:cubicBezTo>
                <a:lnTo>
                  <a:pt x="10309" y="13800"/>
                </a:lnTo>
                <a:cubicBezTo>
                  <a:pt x="10309" y="14132"/>
                  <a:pt x="10529" y="14400"/>
                  <a:pt x="10800" y="14400"/>
                </a:cubicBezTo>
                <a:cubicBezTo>
                  <a:pt x="11071" y="14400"/>
                  <a:pt x="11291" y="14132"/>
                  <a:pt x="11291" y="13800"/>
                </a:cubicBezTo>
                <a:lnTo>
                  <a:pt x="11782" y="7200"/>
                </a:lnTo>
                <a:cubicBezTo>
                  <a:pt x="11782" y="6538"/>
                  <a:pt x="11342" y="6000"/>
                  <a:pt x="10800" y="6000"/>
                </a:cubicBezTo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 sz="36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/>
          </a:p>
        </p:txBody>
      </p:sp>
      <p:sp>
        <p:nvSpPr>
          <p:cNvPr id="320" name="Obdélník 8"/>
          <p:cNvSpPr txBox="1"/>
          <p:nvPr/>
        </p:nvSpPr>
        <p:spPr>
          <a:xfrm>
            <a:off x="997526" y="12869920"/>
            <a:ext cx="22637492" cy="350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1800" b="1" i="1">
                <a:solidFill>
                  <a:srgbClr val="FFFFFF"/>
                </a:solidFill>
              </a:defRPr>
            </a:lvl1pPr>
          </a:lstStyle>
          <a:p>
            <a:r>
              <a:t>Celý proces odoslania informácie nezaberie viac ako niekoľko sekúnd</a:t>
            </a:r>
          </a:p>
        </p:txBody>
      </p:sp>
      <p:sp>
        <p:nvSpPr>
          <p:cNvPr id="321" name="Google Shape;806;p36"/>
          <p:cNvSpPr/>
          <p:nvPr/>
        </p:nvSpPr>
        <p:spPr>
          <a:xfrm>
            <a:off x="6719549" y="8206674"/>
            <a:ext cx="2190751" cy="4070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456" y="10106"/>
                </a:moveTo>
                <a:lnTo>
                  <a:pt x="16547" y="288"/>
                </a:lnTo>
                <a:cubicBezTo>
                  <a:pt x="16458" y="110"/>
                  <a:pt x="16336" y="0"/>
                  <a:pt x="16200" y="0"/>
                </a:cubicBezTo>
                <a:cubicBezTo>
                  <a:pt x="15929" y="0"/>
                  <a:pt x="15709" y="439"/>
                  <a:pt x="15709" y="982"/>
                </a:cubicBezTo>
                <a:cubicBezTo>
                  <a:pt x="15709" y="1253"/>
                  <a:pt x="15764" y="1499"/>
                  <a:pt x="15853" y="1676"/>
                </a:cubicBezTo>
                <a:lnTo>
                  <a:pt x="19924" y="9818"/>
                </a:lnTo>
                <a:lnTo>
                  <a:pt x="491" y="9818"/>
                </a:lnTo>
                <a:cubicBezTo>
                  <a:pt x="220" y="9818"/>
                  <a:pt x="0" y="10257"/>
                  <a:pt x="0" y="10800"/>
                </a:cubicBezTo>
                <a:cubicBezTo>
                  <a:pt x="0" y="11343"/>
                  <a:pt x="220" y="11782"/>
                  <a:pt x="491" y="11782"/>
                </a:cubicBezTo>
                <a:lnTo>
                  <a:pt x="19924" y="11782"/>
                </a:lnTo>
                <a:lnTo>
                  <a:pt x="15853" y="19924"/>
                </a:lnTo>
                <a:cubicBezTo>
                  <a:pt x="15764" y="20102"/>
                  <a:pt x="15709" y="20347"/>
                  <a:pt x="15709" y="20618"/>
                </a:cubicBezTo>
                <a:cubicBezTo>
                  <a:pt x="15709" y="21161"/>
                  <a:pt x="15929" y="21600"/>
                  <a:pt x="16200" y="21600"/>
                </a:cubicBezTo>
                <a:cubicBezTo>
                  <a:pt x="16336" y="21600"/>
                  <a:pt x="16458" y="21491"/>
                  <a:pt x="16547" y="21312"/>
                </a:cubicBezTo>
                <a:lnTo>
                  <a:pt x="21456" y="11494"/>
                </a:lnTo>
                <a:cubicBezTo>
                  <a:pt x="21545" y="11317"/>
                  <a:pt x="21600" y="11071"/>
                  <a:pt x="21600" y="10800"/>
                </a:cubicBezTo>
                <a:cubicBezTo>
                  <a:pt x="21600" y="10529"/>
                  <a:pt x="21545" y="10284"/>
                  <a:pt x="21456" y="10106"/>
                </a:cubicBezTo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 sz="36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/>
          </a:p>
        </p:txBody>
      </p:sp>
      <p:sp>
        <p:nvSpPr>
          <p:cNvPr id="322" name="Google Shape;842;p36"/>
          <p:cNvSpPr/>
          <p:nvPr/>
        </p:nvSpPr>
        <p:spPr>
          <a:xfrm>
            <a:off x="16766872" y="5734298"/>
            <a:ext cx="557204" cy="5588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31" h="21600" extrusionOk="0">
                <a:moveTo>
                  <a:pt x="6365" y="15409"/>
                </a:moveTo>
                <a:cubicBezTo>
                  <a:pt x="5782" y="14888"/>
                  <a:pt x="4858" y="14006"/>
                  <a:pt x="3935" y="12895"/>
                </a:cubicBezTo>
                <a:cubicBezTo>
                  <a:pt x="2587" y="11273"/>
                  <a:pt x="979" y="8835"/>
                  <a:pt x="979" y="6430"/>
                </a:cubicBezTo>
                <a:cubicBezTo>
                  <a:pt x="979" y="3427"/>
                  <a:pt x="3396" y="982"/>
                  <a:pt x="6366" y="982"/>
                </a:cubicBezTo>
                <a:cubicBezTo>
                  <a:pt x="9336" y="982"/>
                  <a:pt x="11752" y="3427"/>
                  <a:pt x="11752" y="6430"/>
                </a:cubicBezTo>
                <a:cubicBezTo>
                  <a:pt x="11752" y="10208"/>
                  <a:pt x="7888" y="14044"/>
                  <a:pt x="6365" y="15409"/>
                </a:cubicBezTo>
                <a:moveTo>
                  <a:pt x="6366" y="0"/>
                </a:moveTo>
                <a:cubicBezTo>
                  <a:pt x="2850" y="0"/>
                  <a:pt x="0" y="2879"/>
                  <a:pt x="0" y="6430"/>
                </a:cubicBezTo>
                <a:cubicBezTo>
                  <a:pt x="0" y="11655"/>
                  <a:pt x="6366" y="16701"/>
                  <a:pt x="6366" y="16701"/>
                </a:cubicBezTo>
                <a:cubicBezTo>
                  <a:pt x="6366" y="16701"/>
                  <a:pt x="12732" y="11655"/>
                  <a:pt x="12732" y="6430"/>
                </a:cubicBezTo>
                <a:cubicBezTo>
                  <a:pt x="12732" y="2879"/>
                  <a:pt x="9882" y="0"/>
                  <a:pt x="6366" y="0"/>
                </a:cubicBezTo>
                <a:moveTo>
                  <a:pt x="17357" y="19604"/>
                </a:moveTo>
                <a:cubicBezTo>
                  <a:pt x="17127" y="19764"/>
                  <a:pt x="16856" y="19909"/>
                  <a:pt x="16554" y="20033"/>
                </a:cubicBezTo>
                <a:cubicBezTo>
                  <a:pt x="16304" y="20137"/>
                  <a:pt x="16185" y="20424"/>
                  <a:pt x="16288" y="20675"/>
                </a:cubicBezTo>
                <a:cubicBezTo>
                  <a:pt x="16365" y="20865"/>
                  <a:pt x="16548" y="20979"/>
                  <a:pt x="16740" y="20979"/>
                </a:cubicBezTo>
                <a:cubicBezTo>
                  <a:pt x="16802" y="20979"/>
                  <a:pt x="16866" y="20967"/>
                  <a:pt x="16926" y="20942"/>
                </a:cubicBezTo>
                <a:cubicBezTo>
                  <a:pt x="17294" y="20790"/>
                  <a:pt x="17627" y="20611"/>
                  <a:pt x="17915" y="20411"/>
                </a:cubicBezTo>
                <a:cubicBezTo>
                  <a:pt x="18138" y="20256"/>
                  <a:pt x="18193" y="19950"/>
                  <a:pt x="18039" y="19727"/>
                </a:cubicBezTo>
                <a:cubicBezTo>
                  <a:pt x="17885" y="19505"/>
                  <a:pt x="17579" y="19449"/>
                  <a:pt x="17357" y="19604"/>
                </a:cubicBezTo>
                <a:moveTo>
                  <a:pt x="16249" y="13042"/>
                </a:moveTo>
                <a:cubicBezTo>
                  <a:pt x="16109" y="12790"/>
                  <a:pt x="16024" y="12529"/>
                  <a:pt x="15995" y="12265"/>
                </a:cubicBezTo>
                <a:cubicBezTo>
                  <a:pt x="15966" y="11995"/>
                  <a:pt x="15731" y="11801"/>
                  <a:pt x="15456" y="11829"/>
                </a:cubicBezTo>
                <a:cubicBezTo>
                  <a:pt x="15187" y="11859"/>
                  <a:pt x="14992" y="12100"/>
                  <a:pt x="15022" y="12370"/>
                </a:cubicBezTo>
                <a:cubicBezTo>
                  <a:pt x="15064" y="12767"/>
                  <a:pt x="15190" y="13154"/>
                  <a:pt x="15395" y="13522"/>
                </a:cubicBezTo>
                <a:cubicBezTo>
                  <a:pt x="15484" y="13682"/>
                  <a:pt x="15651" y="13773"/>
                  <a:pt x="15822" y="13773"/>
                </a:cubicBezTo>
                <a:cubicBezTo>
                  <a:pt x="15904" y="13773"/>
                  <a:pt x="15985" y="13753"/>
                  <a:pt x="16061" y="13710"/>
                </a:cubicBezTo>
                <a:cubicBezTo>
                  <a:pt x="16297" y="13578"/>
                  <a:pt x="16382" y="13279"/>
                  <a:pt x="16249" y="13042"/>
                </a:cubicBezTo>
                <a:moveTo>
                  <a:pt x="18249" y="15254"/>
                </a:moveTo>
                <a:cubicBezTo>
                  <a:pt x="18041" y="14981"/>
                  <a:pt x="17803" y="14708"/>
                  <a:pt x="17538" y="14439"/>
                </a:cubicBezTo>
                <a:cubicBezTo>
                  <a:pt x="17349" y="14246"/>
                  <a:pt x="17039" y="14244"/>
                  <a:pt x="16845" y="14434"/>
                </a:cubicBezTo>
                <a:cubicBezTo>
                  <a:pt x="16653" y="14624"/>
                  <a:pt x="16651" y="14935"/>
                  <a:pt x="16841" y="15129"/>
                </a:cubicBezTo>
                <a:cubicBezTo>
                  <a:pt x="17076" y="15368"/>
                  <a:pt x="17288" y="15612"/>
                  <a:pt x="17471" y="15851"/>
                </a:cubicBezTo>
                <a:cubicBezTo>
                  <a:pt x="17568" y="15977"/>
                  <a:pt x="17713" y="16043"/>
                  <a:pt x="17860" y="16043"/>
                </a:cubicBezTo>
                <a:cubicBezTo>
                  <a:pt x="17964" y="16043"/>
                  <a:pt x="18068" y="16011"/>
                  <a:pt x="18157" y="15942"/>
                </a:cubicBezTo>
                <a:cubicBezTo>
                  <a:pt x="18373" y="15777"/>
                  <a:pt x="18413" y="15469"/>
                  <a:pt x="18249" y="15254"/>
                </a:cubicBezTo>
                <a:moveTo>
                  <a:pt x="21476" y="5928"/>
                </a:moveTo>
                <a:cubicBezTo>
                  <a:pt x="21352" y="5687"/>
                  <a:pt x="21057" y="5592"/>
                  <a:pt x="20817" y="5717"/>
                </a:cubicBezTo>
                <a:cubicBezTo>
                  <a:pt x="20817" y="5717"/>
                  <a:pt x="20650" y="5803"/>
                  <a:pt x="20371" y="5962"/>
                </a:cubicBezTo>
                <a:cubicBezTo>
                  <a:pt x="20136" y="6096"/>
                  <a:pt x="20054" y="6396"/>
                  <a:pt x="20188" y="6632"/>
                </a:cubicBezTo>
                <a:cubicBezTo>
                  <a:pt x="20278" y="6791"/>
                  <a:pt x="20444" y="6880"/>
                  <a:pt x="20614" y="6880"/>
                </a:cubicBezTo>
                <a:cubicBezTo>
                  <a:pt x="20697" y="6880"/>
                  <a:pt x="20780" y="6859"/>
                  <a:pt x="20856" y="6815"/>
                </a:cubicBezTo>
                <a:cubicBezTo>
                  <a:pt x="21108" y="6672"/>
                  <a:pt x="21261" y="6592"/>
                  <a:pt x="21265" y="6590"/>
                </a:cubicBezTo>
                <a:cubicBezTo>
                  <a:pt x="21506" y="6466"/>
                  <a:pt x="21600" y="6170"/>
                  <a:pt x="21476" y="5928"/>
                </a:cubicBezTo>
                <a:moveTo>
                  <a:pt x="18659" y="16886"/>
                </a:moveTo>
                <a:cubicBezTo>
                  <a:pt x="18395" y="16941"/>
                  <a:pt x="18225" y="17201"/>
                  <a:pt x="18280" y="17467"/>
                </a:cubicBezTo>
                <a:cubicBezTo>
                  <a:pt x="18312" y="17625"/>
                  <a:pt x="18330" y="17781"/>
                  <a:pt x="18330" y="17929"/>
                </a:cubicBezTo>
                <a:cubicBezTo>
                  <a:pt x="18330" y="18050"/>
                  <a:pt x="18318" y="18171"/>
                  <a:pt x="18296" y="18287"/>
                </a:cubicBezTo>
                <a:cubicBezTo>
                  <a:pt x="18244" y="18554"/>
                  <a:pt x="18418" y="18811"/>
                  <a:pt x="18683" y="18862"/>
                </a:cubicBezTo>
                <a:cubicBezTo>
                  <a:pt x="18715" y="18869"/>
                  <a:pt x="18746" y="18871"/>
                  <a:pt x="18777" y="18871"/>
                </a:cubicBezTo>
                <a:cubicBezTo>
                  <a:pt x="19007" y="18871"/>
                  <a:pt x="19212" y="18708"/>
                  <a:pt x="19257" y="18473"/>
                </a:cubicBezTo>
                <a:cubicBezTo>
                  <a:pt x="19292" y="18296"/>
                  <a:pt x="19309" y="18114"/>
                  <a:pt x="19309" y="17929"/>
                </a:cubicBezTo>
                <a:cubicBezTo>
                  <a:pt x="19309" y="17715"/>
                  <a:pt x="19285" y="17492"/>
                  <a:pt x="19239" y="17267"/>
                </a:cubicBezTo>
                <a:cubicBezTo>
                  <a:pt x="19183" y="17001"/>
                  <a:pt x="18923" y="16832"/>
                  <a:pt x="18659" y="16886"/>
                </a:cubicBezTo>
                <a:moveTo>
                  <a:pt x="18590" y="7106"/>
                </a:moveTo>
                <a:cubicBezTo>
                  <a:pt x="18317" y="7303"/>
                  <a:pt x="18035" y="7518"/>
                  <a:pt x="17756" y="7745"/>
                </a:cubicBezTo>
                <a:cubicBezTo>
                  <a:pt x="17546" y="7917"/>
                  <a:pt x="17515" y="8226"/>
                  <a:pt x="17686" y="8436"/>
                </a:cubicBezTo>
                <a:cubicBezTo>
                  <a:pt x="17783" y="8556"/>
                  <a:pt x="17924" y="8617"/>
                  <a:pt x="18066" y="8617"/>
                </a:cubicBezTo>
                <a:cubicBezTo>
                  <a:pt x="18174" y="8617"/>
                  <a:pt x="18284" y="8581"/>
                  <a:pt x="18374" y="8507"/>
                </a:cubicBezTo>
                <a:cubicBezTo>
                  <a:pt x="18637" y="8292"/>
                  <a:pt x="18903" y="8090"/>
                  <a:pt x="19161" y="7905"/>
                </a:cubicBezTo>
                <a:cubicBezTo>
                  <a:pt x="19380" y="7747"/>
                  <a:pt x="19431" y="7440"/>
                  <a:pt x="19273" y="7220"/>
                </a:cubicBezTo>
                <a:cubicBezTo>
                  <a:pt x="19116" y="6999"/>
                  <a:pt x="18810" y="6949"/>
                  <a:pt x="18590" y="7106"/>
                </a:cubicBezTo>
                <a:moveTo>
                  <a:pt x="14704" y="20512"/>
                </a:moveTo>
                <a:cubicBezTo>
                  <a:pt x="14393" y="20556"/>
                  <a:pt x="14065" y="20590"/>
                  <a:pt x="13729" y="20611"/>
                </a:cubicBezTo>
                <a:cubicBezTo>
                  <a:pt x="13459" y="20629"/>
                  <a:pt x="13254" y="20863"/>
                  <a:pt x="13272" y="21134"/>
                </a:cubicBezTo>
                <a:cubicBezTo>
                  <a:pt x="13289" y="21394"/>
                  <a:pt x="13504" y="21593"/>
                  <a:pt x="13760" y="21593"/>
                </a:cubicBezTo>
                <a:cubicBezTo>
                  <a:pt x="13771" y="21593"/>
                  <a:pt x="13781" y="21592"/>
                  <a:pt x="13792" y="21592"/>
                </a:cubicBezTo>
                <a:cubicBezTo>
                  <a:pt x="14152" y="21568"/>
                  <a:pt x="14506" y="21533"/>
                  <a:pt x="14842" y="21485"/>
                </a:cubicBezTo>
                <a:cubicBezTo>
                  <a:pt x="15110" y="21447"/>
                  <a:pt x="15296" y="21198"/>
                  <a:pt x="15258" y="20929"/>
                </a:cubicBezTo>
                <a:cubicBezTo>
                  <a:pt x="15220" y="20661"/>
                  <a:pt x="14973" y="20472"/>
                  <a:pt x="14704" y="20512"/>
                </a:cubicBezTo>
                <a:moveTo>
                  <a:pt x="8893" y="20109"/>
                </a:moveTo>
                <a:cubicBezTo>
                  <a:pt x="8582" y="19997"/>
                  <a:pt x="8299" y="19866"/>
                  <a:pt x="8052" y="19721"/>
                </a:cubicBezTo>
                <a:cubicBezTo>
                  <a:pt x="7818" y="19582"/>
                  <a:pt x="7519" y="19663"/>
                  <a:pt x="7382" y="19896"/>
                </a:cubicBezTo>
                <a:cubicBezTo>
                  <a:pt x="7244" y="20130"/>
                  <a:pt x="7323" y="20432"/>
                  <a:pt x="7556" y="20568"/>
                </a:cubicBezTo>
                <a:cubicBezTo>
                  <a:pt x="7856" y="20744"/>
                  <a:pt x="8194" y="20901"/>
                  <a:pt x="8562" y="21034"/>
                </a:cubicBezTo>
                <a:cubicBezTo>
                  <a:pt x="8617" y="21053"/>
                  <a:pt x="8672" y="21062"/>
                  <a:pt x="8728" y="21062"/>
                </a:cubicBezTo>
                <a:cubicBezTo>
                  <a:pt x="8928" y="21062"/>
                  <a:pt x="9117" y="20938"/>
                  <a:pt x="9189" y="20737"/>
                </a:cubicBezTo>
                <a:cubicBezTo>
                  <a:pt x="9280" y="20482"/>
                  <a:pt x="9148" y="20200"/>
                  <a:pt x="8893" y="20109"/>
                </a:cubicBezTo>
                <a:moveTo>
                  <a:pt x="11751" y="20618"/>
                </a:moveTo>
                <a:cubicBezTo>
                  <a:pt x="11412" y="20600"/>
                  <a:pt x="11082" y="20572"/>
                  <a:pt x="10771" y="20533"/>
                </a:cubicBezTo>
                <a:cubicBezTo>
                  <a:pt x="10502" y="20493"/>
                  <a:pt x="10258" y="20690"/>
                  <a:pt x="10225" y="20959"/>
                </a:cubicBezTo>
                <a:cubicBezTo>
                  <a:pt x="10191" y="21229"/>
                  <a:pt x="10382" y="21474"/>
                  <a:pt x="10650" y="21507"/>
                </a:cubicBezTo>
                <a:cubicBezTo>
                  <a:pt x="10984" y="21549"/>
                  <a:pt x="11337" y="21580"/>
                  <a:pt x="11699" y="21600"/>
                </a:cubicBezTo>
                <a:cubicBezTo>
                  <a:pt x="11708" y="21600"/>
                  <a:pt x="11716" y="21600"/>
                  <a:pt x="11725" y="21600"/>
                </a:cubicBezTo>
                <a:cubicBezTo>
                  <a:pt x="11984" y="21600"/>
                  <a:pt x="12200" y="21397"/>
                  <a:pt x="12214" y="21135"/>
                </a:cubicBezTo>
                <a:cubicBezTo>
                  <a:pt x="12228" y="20863"/>
                  <a:pt x="12021" y="20632"/>
                  <a:pt x="11751" y="20618"/>
                </a:cubicBezTo>
                <a:moveTo>
                  <a:pt x="6840" y="18180"/>
                </a:moveTo>
                <a:cubicBezTo>
                  <a:pt x="6836" y="17912"/>
                  <a:pt x="6619" y="17696"/>
                  <a:pt x="6351" y="17696"/>
                </a:cubicBezTo>
                <a:cubicBezTo>
                  <a:pt x="6080" y="17696"/>
                  <a:pt x="5861" y="17916"/>
                  <a:pt x="5861" y="18188"/>
                </a:cubicBezTo>
                <a:cubicBezTo>
                  <a:pt x="5861" y="18234"/>
                  <a:pt x="5867" y="18484"/>
                  <a:pt x="5997" y="18834"/>
                </a:cubicBezTo>
                <a:cubicBezTo>
                  <a:pt x="6070" y="19033"/>
                  <a:pt x="6257" y="19155"/>
                  <a:pt x="6456" y="19155"/>
                </a:cubicBezTo>
                <a:cubicBezTo>
                  <a:pt x="6512" y="19155"/>
                  <a:pt x="6570" y="19145"/>
                  <a:pt x="6626" y="19124"/>
                </a:cubicBezTo>
                <a:cubicBezTo>
                  <a:pt x="6880" y="19030"/>
                  <a:pt x="7009" y="18748"/>
                  <a:pt x="6915" y="18493"/>
                </a:cubicBezTo>
                <a:cubicBezTo>
                  <a:pt x="6849" y="18314"/>
                  <a:pt x="6841" y="18191"/>
                  <a:pt x="6840" y="18180"/>
                </a:cubicBezTo>
                <a:moveTo>
                  <a:pt x="15760" y="10798"/>
                </a:moveTo>
                <a:cubicBezTo>
                  <a:pt x="15838" y="10844"/>
                  <a:pt x="15924" y="10866"/>
                  <a:pt x="16008" y="10866"/>
                </a:cubicBezTo>
                <a:cubicBezTo>
                  <a:pt x="16176" y="10866"/>
                  <a:pt x="16339" y="10780"/>
                  <a:pt x="16431" y="10625"/>
                </a:cubicBezTo>
                <a:cubicBezTo>
                  <a:pt x="16577" y="10376"/>
                  <a:pt x="16761" y="10120"/>
                  <a:pt x="16977" y="9861"/>
                </a:cubicBezTo>
                <a:cubicBezTo>
                  <a:pt x="17151" y="9653"/>
                  <a:pt x="17124" y="9343"/>
                  <a:pt x="16917" y="9169"/>
                </a:cubicBezTo>
                <a:cubicBezTo>
                  <a:pt x="16709" y="8994"/>
                  <a:pt x="16400" y="9022"/>
                  <a:pt x="16227" y="9230"/>
                </a:cubicBezTo>
                <a:cubicBezTo>
                  <a:pt x="15976" y="9529"/>
                  <a:pt x="15761" y="9832"/>
                  <a:pt x="15587" y="10125"/>
                </a:cubicBezTo>
                <a:cubicBezTo>
                  <a:pt x="15450" y="10359"/>
                  <a:pt x="15527" y="10659"/>
                  <a:pt x="15760" y="10798"/>
                </a:cubicBezTo>
                <a:moveTo>
                  <a:pt x="6366" y="8841"/>
                </a:moveTo>
                <a:cubicBezTo>
                  <a:pt x="5014" y="8841"/>
                  <a:pt x="3917" y="7741"/>
                  <a:pt x="3917" y="6384"/>
                </a:cubicBezTo>
                <a:cubicBezTo>
                  <a:pt x="3917" y="5027"/>
                  <a:pt x="5014" y="3927"/>
                  <a:pt x="6366" y="3927"/>
                </a:cubicBezTo>
                <a:cubicBezTo>
                  <a:pt x="7719" y="3927"/>
                  <a:pt x="8814" y="5027"/>
                  <a:pt x="8814" y="6384"/>
                </a:cubicBezTo>
                <a:cubicBezTo>
                  <a:pt x="8814" y="7741"/>
                  <a:pt x="7719" y="8841"/>
                  <a:pt x="6366" y="8841"/>
                </a:cubicBezTo>
                <a:moveTo>
                  <a:pt x="6366" y="2955"/>
                </a:moveTo>
                <a:cubicBezTo>
                  <a:pt x="4473" y="2955"/>
                  <a:pt x="2938" y="4494"/>
                  <a:pt x="2938" y="6392"/>
                </a:cubicBezTo>
                <a:cubicBezTo>
                  <a:pt x="2938" y="8291"/>
                  <a:pt x="4473" y="9831"/>
                  <a:pt x="6366" y="9831"/>
                </a:cubicBezTo>
                <a:cubicBezTo>
                  <a:pt x="8259" y="9831"/>
                  <a:pt x="9794" y="8291"/>
                  <a:pt x="9794" y="6392"/>
                </a:cubicBezTo>
                <a:cubicBezTo>
                  <a:pt x="9794" y="4494"/>
                  <a:pt x="8259" y="2955"/>
                  <a:pt x="6366" y="2955"/>
                </a:cubicBezTo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 sz="3600">
                <a:solidFill>
                  <a:srgbClr val="191919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/>
          </a:p>
        </p:txBody>
      </p:sp>
      <p:sp>
        <p:nvSpPr>
          <p:cNvPr id="323" name="Google Shape;508;p33"/>
          <p:cNvSpPr/>
          <p:nvPr/>
        </p:nvSpPr>
        <p:spPr>
          <a:xfrm>
            <a:off x="3050931" y="7463352"/>
            <a:ext cx="1547219" cy="15472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593" y="17878"/>
                </a:moveTo>
                <a:cubicBezTo>
                  <a:pt x="16514" y="16546"/>
                  <a:pt x="15177" y="15812"/>
                  <a:pt x="14084" y="15323"/>
                </a:cubicBezTo>
                <a:cubicBezTo>
                  <a:pt x="13842" y="15214"/>
                  <a:pt x="13687" y="15099"/>
                  <a:pt x="13598" y="14990"/>
                </a:cubicBezTo>
                <a:cubicBezTo>
                  <a:pt x="15238" y="14959"/>
                  <a:pt x="16521" y="14237"/>
                  <a:pt x="16581" y="14203"/>
                </a:cubicBezTo>
                <a:cubicBezTo>
                  <a:pt x="16751" y="14106"/>
                  <a:pt x="16846" y="13918"/>
                  <a:pt x="16826" y="13724"/>
                </a:cubicBezTo>
                <a:cubicBezTo>
                  <a:pt x="16807" y="13546"/>
                  <a:pt x="16693" y="13394"/>
                  <a:pt x="16530" y="13325"/>
                </a:cubicBezTo>
                <a:cubicBezTo>
                  <a:pt x="16461" y="13275"/>
                  <a:pt x="15663" y="12629"/>
                  <a:pt x="15663" y="9051"/>
                </a:cubicBezTo>
                <a:cubicBezTo>
                  <a:pt x="15663" y="5000"/>
                  <a:pt x="14115" y="2945"/>
                  <a:pt x="11061" y="2945"/>
                </a:cubicBezTo>
                <a:cubicBezTo>
                  <a:pt x="8481" y="2945"/>
                  <a:pt x="5845" y="3642"/>
                  <a:pt x="5845" y="8806"/>
                </a:cubicBezTo>
                <a:cubicBezTo>
                  <a:pt x="5845" y="12555"/>
                  <a:pt x="5219" y="13278"/>
                  <a:pt x="5122" y="13367"/>
                </a:cubicBezTo>
                <a:cubicBezTo>
                  <a:pt x="4957" y="13416"/>
                  <a:pt x="4826" y="13551"/>
                  <a:pt x="4784" y="13723"/>
                </a:cubicBezTo>
                <a:cubicBezTo>
                  <a:pt x="4734" y="13935"/>
                  <a:pt x="4828" y="14153"/>
                  <a:pt x="5015" y="14262"/>
                </a:cubicBezTo>
                <a:cubicBezTo>
                  <a:pt x="6396" y="15064"/>
                  <a:pt x="7482" y="15136"/>
                  <a:pt x="8065" y="15091"/>
                </a:cubicBezTo>
                <a:cubicBezTo>
                  <a:pt x="7994" y="15151"/>
                  <a:pt x="7850" y="15241"/>
                  <a:pt x="7564" y="15335"/>
                </a:cubicBezTo>
                <a:cubicBezTo>
                  <a:pt x="6211" y="15776"/>
                  <a:pt x="4766" y="16807"/>
                  <a:pt x="3958" y="17834"/>
                </a:cubicBezTo>
                <a:cubicBezTo>
                  <a:pt x="2125" y="16050"/>
                  <a:pt x="982" y="13560"/>
                  <a:pt x="982" y="10800"/>
                </a:cubicBezTo>
                <a:cubicBezTo>
                  <a:pt x="982" y="5377"/>
                  <a:pt x="5377" y="982"/>
                  <a:pt x="10800" y="982"/>
                </a:cubicBezTo>
                <a:cubicBezTo>
                  <a:pt x="16222" y="982"/>
                  <a:pt x="20618" y="5377"/>
                  <a:pt x="20618" y="10800"/>
                </a:cubicBezTo>
                <a:cubicBezTo>
                  <a:pt x="20618" y="13584"/>
                  <a:pt x="19454" y="16092"/>
                  <a:pt x="17593" y="17878"/>
                </a:cubicBezTo>
                <a:moveTo>
                  <a:pt x="10800" y="20618"/>
                </a:moveTo>
                <a:cubicBezTo>
                  <a:pt x="8489" y="20618"/>
                  <a:pt x="6370" y="19815"/>
                  <a:pt x="4693" y="18480"/>
                </a:cubicBezTo>
                <a:cubicBezTo>
                  <a:pt x="5360" y="17604"/>
                  <a:pt x="6693" y="16652"/>
                  <a:pt x="7869" y="16268"/>
                </a:cubicBezTo>
                <a:cubicBezTo>
                  <a:pt x="8578" y="16037"/>
                  <a:pt x="8988" y="15688"/>
                  <a:pt x="9087" y="15232"/>
                </a:cubicBezTo>
                <a:cubicBezTo>
                  <a:pt x="9214" y="14656"/>
                  <a:pt x="8775" y="14230"/>
                  <a:pt x="8725" y="14183"/>
                </a:cubicBezTo>
                <a:cubicBezTo>
                  <a:pt x="8597" y="14065"/>
                  <a:pt x="8412" y="14025"/>
                  <a:pt x="8246" y="14075"/>
                </a:cubicBezTo>
                <a:cubicBezTo>
                  <a:pt x="8208" y="14086"/>
                  <a:pt x="7406" y="14309"/>
                  <a:pt x="6089" y="13714"/>
                </a:cubicBezTo>
                <a:cubicBezTo>
                  <a:pt x="6486" y="13026"/>
                  <a:pt x="6826" y="11618"/>
                  <a:pt x="6826" y="8806"/>
                </a:cubicBezTo>
                <a:cubicBezTo>
                  <a:pt x="6826" y="4301"/>
                  <a:pt x="8829" y="3928"/>
                  <a:pt x="11061" y="3928"/>
                </a:cubicBezTo>
                <a:cubicBezTo>
                  <a:pt x="12615" y="3928"/>
                  <a:pt x="14681" y="4458"/>
                  <a:pt x="14681" y="9051"/>
                </a:cubicBezTo>
                <a:cubicBezTo>
                  <a:pt x="14681" y="11662"/>
                  <a:pt x="15092" y="12966"/>
                  <a:pt x="15499" y="13617"/>
                </a:cubicBezTo>
                <a:cubicBezTo>
                  <a:pt x="14943" y="13829"/>
                  <a:pt x="14058" y="14076"/>
                  <a:pt x="13097" y="13993"/>
                </a:cubicBezTo>
                <a:cubicBezTo>
                  <a:pt x="12883" y="13971"/>
                  <a:pt x="12690" y="14092"/>
                  <a:pt x="12605" y="14285"/>
                </a:cubicBezTo>
                <a:cubicBezTo>
                  <a:pt x="12420" y="14704"/>
                  <a:pt x="12408" y="15649"/>
                  <a:pt x="13683" y="16219"/>
                </a:cubicBezTo>
                <a:cubicBezTo>
                  <a:pt x="14677" y="16664"/>
                  <a:pt x="15893" y="17331"/>
                  <a:pt x="16850" y="18522"/>
                </a:cubicBezTo>
                <a:cubicBezTo>
                  <a:pt x="15182" y="19831"/>
                  <a:pt x="13085" y="20618"/>
                  <a:pt x="10800" y="20618"/>
                </a:cubicBezTo>
                <a:moveTo>
                  <a:pt x="10800" y="0"/>
                </a:moveTo>
                <a:cubicBezTo>
                  <a:pt x="4835" y="0"/>
                  <a:pt x="0" y="4836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4" y="21600"/>
                  <a:pt x="21600" y="16765"/>
                  <a:pt x="21600" y="10800"/>
                </a:cubicBezTo>
                <a:cubicBezTo>
                  <a:pt x="21600" y="4836"/>
                  <a:pt x="16764" y="0"/>
                  <a:pt x="10800" y="0"/>
                </a:cubicBezTo>
              </a:path>
            </a:pathLst>
          </a:custGeom>
          <a:solidFill>
            <a:srgbClr val="000000"/>
          </a:solidFill>
          <a:ln w="25400">
            <a:solidFill>
              <a:srgbClr val="000000"/>
            </a:solidFill>
            <a:miter lim="400000"/>
          </a:ln>
        </p:spPr>
        <p:txBody>
          <a:bodyPr lIns="45719" rIns="45719" anchor="ctr"/>
          <a:lstStyle/>
          <a:p>
            <a:pPr>
              <a:defRPr sz="36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/>
          </a:p>
        </p:txBody>
      </p:sp>
      <p:sp>
        <p:nvSpPr>
          <p:cNvPr id="324" name="Google Shape;510;p33"/>
          <p:cNvSpPr/>
          <p:nvPr/>
        </p:nvSpPr>
        <p:spPr>
          <a:xfrm>
            <a:off x="20635374" y="7881430"/>
            <a:ext cx="831928" cy="6806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457" y="20400"/>
                </a:moveTo>
                <a:cubicBezTo>
                  <a:pt x="4686" y="18711"/>
                  <a:pt x="5897" y="18036"/>
                  <a:pt x="7134" y="17493"/>
                </a:cubicBezTo>
                <a:lnTo>
                  <a:pt x="7173" y="17477"/>
                </a:lnTo>
                <a:cubicBezTo>
                  <a:pt x="8055" y="17190"/>
                  <a:pt x="9626" y="16039"/>
                  <a:pt x="9626" y="13569"/>
                </a:cubicBezTo>
                <a:cubicBezTo>
                  <a:pt x="9626" y="11474"/>
                  <a:pt x="8932" y="10452"/>
                  <a:pt x="8558" y="9902"/>
                </a:cubicBezTo>
                <a:cubicBezTo>
                  <a:pt x="8484" y="9791"/>
                  <a:pt x="8394" y="9649"/>
                  <a:pt x="8414" y="9680"/>
                </a:cubicBezTo>
                <a:cubicBezTo>
                  <a:pt x="8384" y="9599"/>
                  <a:pt x="8237" y="9129"/>
                  <a:pt x="8449" y="8035"/>
                </a:cubicBezTo>
                <a:cubicBezTo>
                  <a:pt x="8549" y="7522"/>
                  <a:pt x="8380" y="7241"/>
                  <a:pt x="8380" y="7241"/>
                </a:cubicBezTo>
                <a:cubicBezTo>
                  <a:pt x="8112" y="6505"/>
                  <a:pt x="7614" y="5133"/>
                  <a:pt x="7988" y="4025"/>
                </a:cubicBezTo>
                <a:cubicBezTo>
                  <a:pt x="8490" y="2492"/>
                  <a:pt x="8935" y="2190"/>
                  <a:pt x="9741" y="1747"/>
                </a:cubicBezTo>
                <a:cubicBezTo>
                  <a:pt x="9788" y="1721"/>
                  <a:pt x="9834" y="1691"/>
                  <a:pt x="9877" y="1657"/>
                </a:cubicBezTo>
                <a:cubicBezTo>
                  <a:pt x="10029" y="1535"/>
                  <a:pt x="10674" y="1200"/>
                  <a:pt x="11403" y="1200"/>
                </a:cubicBezTo>
                <a:cubicBezTo>
                  <a:pt x="11768" y="1200"/>
                  <a:pt x="12075" y="1285"/>
                  <a:pt x="12318" y="1454"/>
                </a:cubicBezTo>
                <a:cubicBezTo>
                  <a:pt x="12610" y="1655"/>
                  <a:pt x="12890" y="2039"/>
                  <a:pt x="13313" y="3271"/>
                </a:cubicBezTo>
                <a:cubicBezTo>
                  <a:pt x="14101" y="5469"/>
                  <a:pt x="13602" y="6698"/>
                  <a:pt x="13350" y="7124"/>
                </a:cubicBezTo>
                <a:cubicBezTo>
                  <a:pt x="13183" y="7407"/>
                  <a:pt x="13126" y="7764"/>
                  <a:pt x="13191" y="8102"/>
                </a:cubicBezTo>
                <a:cubicBezTo>
                  <a:pt x="13386" y="9109"/>
                  <a:pt x="13260" y="9534"/>
                  <a:pt x="13227" y="9619"/>
                </a:cubicBezTo>
                <a:cubicBezTo>
                  <a:pt x="13219" y="9631"/>
                  <a:pt x="13101" y="9814"/>
                  <a:pt x="13041" y="9902"/>
                </a:cubicBezTo>
                <a:cubicBezTo>
                  <a:pt x="12668" y="10452"/>
                  <a:pt x="11973" y="11474"/>
                  <a:pt x="11973" y="13569"/>
                </a:cubicBezTo>
                <a:cubicBezTo>
                  <a:pt x="11973" y="16039"/>
                  <a:pt x="13545" y="17190"/>
                  <a:pt x="14427" y="17477"/>
                </a:cubicBezTo>
                <a:lnTo>
                  <a:pt x="14466" y="17493"/>
                </a:lnTo>
                <a:cubicBezTo>
                  <a:pt x="15703" y="18036"/>
                  <a:pt x="16914" y="18711"/>
                  <a:pt x="17143" y="20400"/>
                </a:cubicBezTo>
                <a:cubicBezTo>
                  <a:pt x="17143" y="20400"/>
                  <a:pt x="4457" y="20400"/>
                  <a:pt x="4457" y="20400"/>
                </a:cubicBezTo>
                <a:close/>
                <a:moveTo>
                  <a:pt x="14715" y="16328"/>
                </a:moveTo>
                <a:cubicBezTo>
                  <a:pt x="14715" y="16328"/>
                  <a:pt x="12955" y="15815"/>
                  <a:pt x="12955" y="13569"/>
                </a:cubicBezTo>
                <a:cubicBezTo>
                  <a:pt x="12955" y="11596"/>
                  <a:pt x="13678" y="10901"/>
                  <a:pt x="13957" y="10421"/>
                </a:cubicBezTo>
                <a:cubicBezTo>
                  <a:pt x="13957" y="10421"/>
                  <a:pt x="14531" y="9807"/>
                  <a:pt x="14146" y="7826"/>
                </a:cubicBezTo>
                <a:cubicBezTo>
                  <a:pt x="14787" y="6740"/>
                  <a:pt x="14995" y="4972"/>
                  <a:pt x="14211" y="2789"/>
                </a:cubicBezTo>
                <a:cubicBezTo>
                  <a:pt x="13774" y="1514"/>
                  <a:pt x="13389" y="815"/>
                  <a:pt x="12801" y="409"/>
                </a:cubicBezTo>
                <a:cubicBezTo>
                  <a:pt x="12370" y="110"/>
                  <a:pt x="11880" y="0"/>
                  <a:pt x="11403" y="0"/>
                </a:cubicBezTo>
                <a:cubicBezTo>
                  <a:pt x="10516" y="0"/>
                  <a:pt x="9675" y="384"/>
                  <a:pt x="9339" y="653"/>
                </a:cubicBezTo>
                <a:cubicBezTo>
                  <a:pt x="8357" y="1192"/>
                  <a:pt x="7697" y="1688"/>
                  <a:pt x="7077" y="3579"/>
                </a:cubicBezTo>
                <a:cubicBezTo>
                  <a:pt x="6540" y="5168"/>
                  <a:pt x="7179" y="6892"/>
                  <a:pt x="7494" y="7758"/>
                </a:cubicBezTo>
                <a:cubicBezTo>
                  <a:pt x="7110" y="9740"/>
                  <a:pt x="7642" y="10421"/>
                  <a:pt x="7642" y="10421"/>
                </a:cubicBezTo>
                <a:cubicBezTo>
                  <a:pt x="7922" y="10901"/>
                  <a:pt x="8644" y="11596"/>
                  <a:pt x="8644" y="13569"/>
                </a:cubicBezTo>
                <a:cubicBezTo>
                  <a:pt x="8644" y="15815"/>
                  <a:pt x="6885" y="16328"/>
                  <a:pt x="6885" y="16328"/>
                </a:cubicBezTo>
                <a:cubicBezTo>
                  <a:pt x="5768" y="16819"/>
                  <a:pt x="3436" y="17760"/>
                  <a:pt x="3436" y="21000"/>
                </a:cubicBezTo>
                <a:cubicBezTo>
                  <a:pt x="3436" y="21000"/>
                  <a:pt x="3436" y="21600"/>
                  <a:pt x="3927" y="21600"/>
                </a:cubicBezTo>
                <a:lnTo>
                  <a:pt x="17673" y="21600"/>
                </a:lnTo>
                <a:cubicBezTo>
                  <a:pt x="18164" y="21600"/>
                  <a:pt x="18164" y="21000"/>
                  <a:pt x="18164" y="21000"/>
                </a:cubicBezTo>
                <a:cubicBezTo>
                  <a:pt x="18164" y="17760"/>
                  <a:pt x="15832" y="16819"/>
                  <a:pt x="14715" y="16328"/>
                </a:cubicBezTo>
                <a:moveTo>
                  <a:pt x="19516" y="15006"/>
                </a:moveTo>
                <a:cubicBezTo>
                  <a:pt x="19516" y="15006"/>
                  <a:pt x="18416" y="14701"/>
                  <a:pt x="18416" y="12954"/>
                </a:cubicBezTo>
                <a:cubicBezTo>
                  <a:pt x="18416" y="11419"/>
                  <a:pt x="18794" y="10879"/>
                  <a:pt x="19017" y="10506"/>
                </a:cubicBezTo>
                <a:cubicBezTo>
                  <a:pt x="19017" y="10506"/>
                  <a:pt x="19443" y="9975"/>
                  <a:pt x="19136" y="8435"/>
                </a:cubicBezTo>
                <a:cubicBezTo>
                  <a:pt x="19388" y="7760"/>
                  <a:pt x="19900" y="6419"/>
                  <a:pt x="19470" y="5184"/>
                </a:cubicBezTo>
                <a:cubicBezTo>
                  <a:pt x="18974" y="3714"/>
                  <a:pt x="18645" y="3327"/>
                  <a:pt x="17860" y="2908"/>
                </a:cubicBezTo>
                <a:cubicBezTo>
                  <a:pt x="17591" y="2699"/>
                  <a:pt x="16918" y="2400"/>
                  <a:pt x="16208" y="2400"/>
                </a:cubicBezTo>
                <a:cubicBezTo>
                  <a:pt x="15873" y="2400"/>
                  <a:pt x="15531" y="2473"/>
                  <a:pt x="15218" y="2647"/>
                </a:cubicBezTo>
                <a:cubicBezTo>
                  <a:pt x="15343" y="3035"/>
                  <a:pt x="15449" y="3420"/>
                  <a:pt x="15525" y="3799"/>
                </a:cubicBezTo>
                <a:cubicBezTo>
                  <a:pt x="15537" y="3790"/>
                  <a:pt x="15550" y="3779"/>
                  <a:pt x="15563" y="3770"/>
                </a:cubicBezTo>
                <a:cubicBezTo>
                  <a:pt x="15730" y="3657"/>
                  <a:pt x="15948" y="3600"/>
                  <a:pt x="16208" y="3600"/>
                </a:cubicBezTo>
                <a:cubicBezTo>
                  <a:pt x="16716" y="3600"/>
                  <a:pt x="17211" y="3825"/>
                  <a:pt x="17332" y="3919"/>
                </a:cubicBezTo>
                <a:cubicBezTo>
                  <a:pt x="17375" y="3953"/>
                  <a:pt x="17421" y="3983"/>
                  <a:pt x="17467" y="4008"/>
                </a:cubicBezTo>
                <a:cubicBezTo>
                  <a:pt x="17950" y="4265"/>
                  <a:pt x="18131" y="4362"/>
                  <a:pt x="18562" y="5641"/>
                </a:cubicBezTo>
                <a:cubicBezTo>
                  <a:pt x="18822" y="6387"/>
                  <a:pt x="18452" y="7378"/>
                  <a:pt x="18253" y="7911"/>
                </a:cubicBezTo>
                <a:cubicBezTo>
                  <a:pt x="18161" y="8156"/>
                  <a:pt x="18130" y="8457"/>
                  <a:pt x="18182" y="8718"/>
                </a:cubicBezTo>
                <a:cubicBezTo>
                  <a:pt x="18316" y="9392"/>
                  <a:pt x="18254" y="9706"/>
                  <a:pt x="18232" y="9784"/>
                </a:cubicBezTo>
                <a:cubicBezTo>
                  <a:pt x="18230" y="9788"/>
                  <a:pt x="18227" y="9793"/>
                  <a:pt x="18224" y="9798"/>
                </a:cubicBezTo>
                <a:lnTo>
                  <a:pt x="18191" y="9853"/>
                </a:lnTo>
                <a:cubicBezTo>
                  <a:pt x="17926" y="10290"/>
                  <a:pt x="17434" y="11106"/>
                  <a:pt x="17434" y="12954"/>
                </a:cubicBezTo>
                <a:cubicBezTo>
                  <a:pt x="17434" y="15019"/>
                  <a:pt x="18570" y="15933"/>
                  <a:pt x="19229" y="16155"/>
                </a:cubicBezTo>
                <a:cubicBezTo>
                  <a:pt x="19856" y="16429"/>
                  <a:pt x="20435" y="16859"/>
                  <a:pt x="20582" y="17999"/>
                </a:cubicBezTo>
                <a:lnTo>
                  <a:pt x="18459" y="18000"/>
                </a:lnTo>
                <a:cubicBezTo>
                  <a:pt x="18647" y="18353"/>
                  <a:pt x="18802" y="18755"/>
                  <a:pt x="18920" y="19200"/>
                </a:cubicBezTo>
                <a:lnTo>
                  <a:pt x="21109" y="19199"/>
                </a:lnTo>
                <a:cubicBezTo>
                  <a:pt x="21600" y="19199"/>
                  <a:pt x="21600" y="18599"/>
                  <a:pt x="21600" y="18599"/>
                </a:cubicBezTo>
                <a:cubicBezTo>
                  <a:pt x="21600" y="16199"/>
                  <a:pt x="20410" y="15388"/>
                  <a:pt x="19516" y="15006"/>
                </a:cubicBezTo>
                <a:moveTo>
                  <a:pt x="2371" y="16155"/>
                </a:moveTo>
                <a:cubicBezTo>
                  <a:pt x="3030" y="15933"/>
                  <a:pt x="4166" y="15019"/>
                  <a:pt x="4166" y="12954"/>
                </a:cubicBezTo>
                <a:cubicBezTo>
                  <a:pt x="4166" y="11106"/>
                  <a:pt x="3673" y="10290"/>
                  <a:pt x="3409" y="9853"/>
                </a:cubicBezTo>
                <a:lnTo>
                  <a:pt x="3376" y="9798"/>
                </a:lnTo>
                <a:cubicBezTo>
                  <a:pt x="3373" y="9793"/>
                  <a:pt x="3370" y="9788"/>
                  <a:pt x="3367" y="9784"/>
                </a:cubicBezTo>
                <a:cubicBezTo>
                  <a:pt x="3346" y="9706"/>
                  <a:pt x="3283" y="9392"/>
                  <a:pt x="3418" y="8718"/>
                </a:cubicBezTo>
                <a:cubicBezTo>
                  <a:pt x="3470" y="8457"/>
                  <a:pt x="3439" y="8156"/>
                  <a:pt x="3347" y="7911"/>
                </a:cubicBezTo>
                <a:cubicBezTo>
                  <a:pt x="3148" y="7378"/>
                  <a:pt x="2778" y="6387"/>
                  <a:pt x="3038" y="5641"/>
                </a:cubicBezTo>
                <a:cubicBezTo>
                  <a:pt x="3469" y="4362"/>
                  <a:pt x="3649" y="4265"/>
                  <a:pt x="4133" y="4008"/>
                </a:cubicBezTo>
                <a:cubicBezTo>
                  <a:pt x="4180" y="3983"/>
                  <a:pt x="4225" y="3953"/>
                  <a:pt x="4268" y="3919"/>
                </a:cubicBezTo>
                <a:cubicBezTo>
                  <a:pt x="4389" y="3825"/>
                  <a:pt x="4884" y="3600"/>
                  <a:pt x="5392" y="3600"/>
                </a:cubicBezTo>
                <a:cubicBezTo>
                  <a:pt x="5636" y="3600"/>
                  <a:pt x="5839" y="3655"/>
                  <a:pt x="6002" y="3755"/>
                </a:cubicBezTo>
                <a:cubicBezTo>
                  <a:pt x="6045" y="3548"/>
                  <a:pt x="6096" y="3341"/>
                  <a:pt x="6165" y="3134"/>
                </a:cubicBezTo>
                <a:cubicBezTo>
                  <a:pt x="6225" y="2950"/>
                  <a:pt x="6289" y="2793"/>
                  <a:pt x="6351" y="2630"/>
                </a:cubicBezTo>
                <a:cubicBezTo>
                  <a:pt x="6046" y="2468"/>
                  <a:pt x="5716" y="2400"/>
                  <a:pt x="5392" y="2400"/>
                </a:cubicBezTo>
                <a:cubicBezTo>
                  <a:pt x="4682" y="2400"/>
                  <a:pt x="4009" y="2699"/>
                  <a:pt x="3740" y="2908"/>
                </a:cubicBezTo>
                <a:cubicBezTo>
                  <a:pt x="2955" y="3327"/>
                  <a:pt x="2625" y="3714"/>
                  <a:pt x="2130" y="5184"/>
                </a:cubicBezTo>
                <a:cubicBezTo>
                  <a:pt x="1700" y="6419"/>
                  <a:pt x="2212" y="7760"/>
                  <a:pt x="2464" y="8435"/>
                </a:cubicBezTo>
                <a:cubicBezTo>
                  <a:pt x="2156" y="9975"/>
                  <a:pt x="2583" y="10506"/>
                  <a:pt x="2583" y="10506"/>
                </a:cubicBezTo>
                <a:cubicBezTo>
                  <a:pt x="2806" y="10879"/>
                  <a:pt x="3185" y="11419"/>
                  <a:pt x="3185" y="12954"/>
                </a:cubicBezTo>
                <a:cubicBezTo>
                  <a:pt x="3185" y="14701"/>
                  <a:pt x="2084" y="15006"/>
                  <a:pt x="2084" y="15006"/>
                </a:cubicBezTo>
                <a:cubicBezTo>
                  <a:pt x="1191" y="15388"/>
                  <a:pt x="0" y="16199"/>
                  <a:pt x="0" y="18599"/>
                </a:cubicBezTo>
                <a:cubicBezTo>
                  <a:pt x="0" y="18599"/>
                  <a:pt x="0" y="19199"/>
                  <a:pt x="491" y="19199"/>
                </a:cubicBezTo>
                <a:lnTo>
                  <a:pt x="2680" y="19200"/>
                </a:lnTo>
                <a:cubicBezTo>
                  <a:pt x="2798" y="18755"/>
                  <a:pt x="2952" y="18353"/>
                  <a:pt x="3141" y="18000"/>
                </a:cubicBezTo>
                <a:lnTo>
                  <a:pt x="1018" y="17999"/>
                </a:lnTo>
                <a:cubicBezTo>
                  <a:pt x="1165" y="16859"/>
                  <a:pt x="1744" y="16429"/>
                  <a:pt x="2371" y="16155"/>
                </a:cubicBezTo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 sz="36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/>
          </a:p>
        </p:txBody>
      </p:sp>
      <p:sp>
        <p:nvSpPr>
          <p:cNvPr id="325" name="Google Shape;544;p34"/>
          <p:cNvSpPr/>
          <p:nvPr/>
        </p:nvSpPr>
        <p:spPr>
          <a:xfrm>
            <a:off x="16157349" y="5357699"/>
            <a:ext cx="1718648" cy="17186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14727"/>
                </a:moveTo>
                <a:lnTo>
                  <a:pt x="982" y="14727"/>
                </a:lnTo>
                <a:lnTo>
                  <a:pt x="982" y="1964"/>
                </a:lnTo>
                <a:cubicBezTo>
                  <a:pt x="982" y="1422"/>
                  <a:pt x="1422" y="982"/>
                  <a:pt x="1964" y="982"/>
                </a:cubicBezTo>
                <a:lnTo>
                  <a:pt x="19636" y="982"/>
                </a:lnTo>
                <a:cubicBezTo>
                  <a:pt x="20178" y="982"/>
                  <a:pt x="20618" y="1422"/>
                  <a:pt x="20618" y="1964"/>
                </a:cubicBezTo>
                <a:cubicBezTo>
                  <a:pt x="20618" y="1964"/>
                  <a:pt x="20618" y="14727"/>
                  <a:pt x="20618" y="14727"/>
                </a:cubicBezTo>
                <a:close/>
                <a:moveTo>
                  <a:pt x="20618" y="16691"/>
                </a:moveTo>
                <a:cubicBezTo>
                  <a:pt x="20618" y="17233"/>
                  <a:pt x="20178" y="17673"/>
                  <a:pt x="19636" y="17673"/>
                </a:cubicBezTo>
                <a:lnTo>
                  <a:pt x="1964" y="17673"/>
                </a:lnTo>
                <a:cubicBezTo>
                  <a:pt x="1422" y="17673"/>
                  <a:pt x="982" y="17233"/>
                  <a:pt x="982" y="16691"/>
                </a:cubicBezTo>
                <a:lnTo>
                  <a:pt x="982" y="15709"/>
                </a:lnTo>
                <a:lnTo>
                  <a:pt x="20618" y="15709"/>
                </a:lnTo>
                <a:cubicBezTo>
                  <a:pt x="20618" y="15709"/>
                  <a:pt x="20618" y="16691"/>
                  <a:pt x="20618" y="16691"/>
                </a:cubicBezTo>
                <a:close/>
                <a:moveTo>
                  <a:pt x="11782" y="20618"/>
                </a:moveTo>
                <a:lnTo>
                  <a:pt x="9818" y="20618"/>
                </a:lnTo>
                <a:lnTo>
                  <a:pt x="9818" y="18655"/>
                </a:lnTo>
                <a:lnTo>
                  <a:pt x="11782" y="18655"/>
                </a:lnTo>
                <a:cubicBezTo>
                  <a:pt x="11782" y="18655"/>
                  <a:pt x="11782" y="20618"/>
                  <a:pt x="11782" y="20618"/>
                </a:cubicBezTo>
                <a:close/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879"/>
                  <a:pt x="0" y="1964"/>
                </a:cubicBezTo>
                <a:lnTo>
                  <a:pt x="0" y="16691"/>
                </a:lnTo>
                <a:cubicBezTo>
                  <a:pt x="0" y="17775"/>
                  <a:pt x="879" y="18655"/>
                  <a:pt x="1964" y="18655"/>
                </a:cubicBezTo>
                <a:lnTo>
                  <a:pt x="8836" y="18655"/>
                </a:lnTo>
                <a:lnTo>
                  <a:pt x="8836" y="20618"/>
                </a:lnTo>
                <a:lnTo>
                  <a:pt x="7364" y="20618"/>
                </a:lnTo>
                <a:cubicBezTo>
                  <a:pt x="7092" y="20618"/>
                  <a:pt x="6873" y="20838"/>
                  <a:pt x="6873" y="21109"/>
                </a:cubicBezTo>
                <a:cubicBezTo>
                  <a:pt x="6873" y="21381"/>
                  <a:pt x="7092" y="21600"/>
                  <a:pt x="7364" y="21600"/>
                </a:cubicBezTo>
                <a:lnTo>
                  <a:pt x="14236" y="21600"/>
                </a:lnTo>
                <a:cubicBezTo>
                  <a:pt x="14508" y="21600"/>
                  <a:pt x="14727" y="21381"/>
                  <a:pt x="14727" y="21109"/>
                </a:cubicBezTo>
                <a:cubicBezTo>
                  <a:pt x="14727" y="20838"/>
                  <a:pt x="14508" y="20618"/>
                  <a:pt x="14236" y="20618"/>
                </a:cubicBezTo>
                <a:lnTo>
                  <a:pt x="12764" y="20618"/>
                </a:lnTo>
                <a:lnTo>
                  <a:pt x="12764" y="18655"/>
                </a:lnTo>
                <a:lnTo>
                  <a:pt x="19636" y="18655"/>
                </a:lnTo>
                <a:cubicBezTo>
                  <a:pt x="20721" y="18655"/>
                  <a:pt x="21600" y="17775"/>
                  <a:pt x="21600" y="16691"/>
                </a:cubicBezTo>
                <a:lnTo>
                  <a:pt x="21600" y="1964"/>
                </a:lnTo>
                <a:cubicBezTo>
                  <a:pt x="21600" y="879"/>
                  <a:pt x="20721" y="0"/>
                  <a:pt x="19636" y="0"/>
                </a:cubicBezTo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 sz="3600">
                <a:solidFill>
                  <a:srgbClr val="191919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/>
          </a:p>
        </p:txBody>
      </p:sp>
      <p:sp>
        <p:nvSpPr>
          <p:cNvPr id="326" name="Google Shape;658;p34"/>
          <p:cNvSpPr/>
          <p:nvPr/>
        </p:nvSpPr>
        <p:spPr>
          <a:xfrm>
            <a:off x="9652056" y="7629210"/>
            <a:ext cx="1164598" cy="11645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14727"/>
                </a:moveTo>
                <a:lnTo>
                  <a:pt x="982" y="14727"/>
                </a:lnTo>
                <a:lnTo>
                  <a:pt x="982" y="12764"/>
                </a:lnTo>
                <a:lnTo>
                  <a:pt x="20618" y="12764"/>
                </a:lnTo>
                <a:cubicBezTo>
                  <a:pt x="20618" y="12764"/>
                  <a:pt x="20618" y="14727"/>
                  <a:pt x="20618" y="14727"/>
                </a:cubicBezTo>
                <a:close/>
                <a:moveTo>
                  <a:pt x="20618" y="11782"/>
                </a:moveTo>
                <a:lnTo>
                  <a:pt x="982" y="11782"/>
                </a:lnTo>
                <a:cubicBezTo>
                  <a:pt x="440" y="11782"/>
                  <a:pt x="0" y="12222"/>
                  <a:pt x="0" y="12764"/>
                </a:cubicBezTo>
                <a:lnTo>
                  <a:pt x="0" y="14727"/>
                </a:lnTo>
                <a:cubicBezTo>
                  <a:pt x="0" y="15270"/>
                  <a:pt x="440" y="15709"/>
                  <a:pt x="982" y="15709"/>
                </a:cubicBezTo>
                <a:lnTo>
                  <a:pt x="20618" y="15709"/>
                </a:lnTo>
                <a:cubicBezTo>
                  <a:pt x="21160" y="15709"/>
                  <a:pt x="21600" y="15270"/>
                  <a:pt x="21600" y="14727"/>
                </a:cubicBezTo>
                <a:lnTo>
                  <a:pt x="21600" y="12764"/>
                </a:lnTo>
                <a:cubicBezTo>
                  <a:pt x="21600" y="12222"/>
                  <a:pt x="21160" y="11782"/>
                  <a:pt x="20618" y="11782"/>
                </a:cubicBezTo>
                <a:moveTo>
                  <a:pt x="20618" y="8836"/>
                </a:moveTo>
                <a:lnTo>
                  <a:pt x="982" y="8836"/>
                </a:lnTo>
                <a:lnTo>
                  <a:pt x="982" y="6873"/>
                </a:lnTo>
                <a:lnTo>
                  <a:pt x="20618" y="6873"/>
                </a:lnTo>
                <a:cubicBezTo>
                  <a:pt x="20618" y="6873"/>
                  <a:pt x="20618" y="8836"/>
                  <a:pt x="20618" y="8836"/>
                </a:cubicBezTo>
                <a:close/>
                <a:moveTo>
                  <a:pt x="20618" y="5891"/>
                </a:moveTo>
                <a:lnTo>
                  <a:pt x="982" y="5891"/>
                </a:lnTo>
                <a:cubicBezTo>
                  <a:pt x="440" y="5891"/>
                  <a:pt x="0" y="6331"/>
                  <a:pt x="0" y="6873"/>
                </a:cubicBezTo>
                <a:lnTo>
                  <a:pt x="0" y="8836"/>
                </a:lnTo>
                <a:cubicBezTo>
                  <a:pt x="0" y="9378"/>
                  <a:pt x="440" y="9818"/>
                  <a:pt x="982" y="9818"/>
                </a:cubicBezTo>
                <a:lnTo>
                  <a:pt x="20618" y="9818"/>
                </a:lnTo>
                <a:cubicBezTo>
                  <a:pt x="21160" y="9818"/>
                  <a:pt x="21600" y="9378"/>
                  <a:pt x="21600" y="8836"/>
                </a:cubicBezTo>
                <a:lnTo>
                  <a:pt x="21600" y="6873"/>
                </a:lnTo>
                <a:cubicBezTo>
                  <a:pt x="21600" y="6331"/>
                  <a:pt x="21160" y="5891"/>
                  <a:pt x="20618" y="5891"/>
                </a:cubicBezTo>
                <a:moveTo>
                  <a:pt x="20618" y="2945"/>
                </a:moveTo>
                <a:lnTo>
                  <a:pt x="982" y="2945"/>
                </a:lnTo>
                <a:lnTo>
                  <a:pt x="982" y="982"/>
                </a:lnTo>
                <a:lnTo>
                  <a:pt x="20618" y="982"/>
                </a:lnTo>
                <a:cubicBezTo>
                  <a:pt x="20618" y="982"/>
                  <a:pt x="20618" y="2945"/>
                  <a:pt x="20618" y="2945"/>
                </a:cubicBezTo>
                <a:close/>
                <a:moveTo>
                  <a:pt x="20618" y="0"/>
                </a:moveTo>
                <a:lnTo>
                  <a:pt x="982" y="0"/>
                </a:lnTo>
                <a:cubicBezTo>
                  <a:pt x="440" y="0"/>
                  <a:pt x="0" y="440"/>
                  <a:pt x="0" y="982"/>
                </a:cubicBezTo>
                <a:lnTo>
                  <a:pt x="0" y="2945"/>
                </a:lnTo>
                <a:cubicBezTo>
                  <a:pt x="0" y="3487"/>
                  <a:pt x="440" y="3927"/>
                  <a:pt x="982" y="3927"/>
                </a:cubicBezTo>
                <a:lnTo>
                  <a:pt x="20618" y="3927"/>
                </a:lnTo>
                <a:cubicBezTo>
                  <a:pt x="21160" y="3927"/>
                  <a:pt x="21600" y="3487"/>
                  <a:pt x="21600" y="2945"/>
                </a:cubicBezTo>
                <a:lnTo>
                  <a:pt x="21600" y="982"/>
                </a:lnTo>
                <a:cubicBezTo>
                  <a:pt x="21600" y="440"/>
                  <a:pt x="21160" y="0"/>
                  <a:pt x="20618" y="0"/>
                </a:cubicBezTo>
                <a:moveTo>
                  <a:pt x="20618" y="20618"/>
                </a:moveTo>
                <a:lnTo>
                  <a:pt x="982" y="20618"/>
                </a:lnTo>
                <a:lnTo>
                  <a:pt x="982" y="18655"/>
                </a:lnTo>
                <a:lnTo>
                  <a:pt x="20618" y="18655"/>
                </a:lnTo>
                <a:cubicBezTo>
                  <a:pt x="20618" y="18655"/>
                  <a:pt x="20618" y="20618"/>
                  <a:pt x="20618" y="20618"/>
                </a:cubicBezTo>
                <a:close/>
                <a:moveTo>
                  <a:pt x="20618" y="17673"/>
                </a:moveTo>
                <a:lnTo>
                  <a:pt x="982" y="17673"/>
                </a:lnTo>
                <a:cubicBezTo>
                  <a:pt x="440" y="17673"/>
                  <a:pt x="0" y="18113"/>
                  <a:pt x="0" y="18655"/>
                </a:cubicBezTo>
                <a:lnTo>
                  <a:pt x="0" y="20618"/>
                </a:lnTo>
                <a:cubicBezTo>
                  <a:pt x="0" y="21160"/>
                  <a:pt x="440" y="21600"/>
                  <a:pt x="982" y="21600"/>
                </a:cubicBezTo>
                <a:lnTo>
                  <a:pt x="20618" y="21600"/>
                </a:lnTo>
                <a:cubicBezTo>
                  <a:pt x="21160" y="21600"/>
                  <a:pt x="21600" y="21160"/>
                  <a:pt x="21600" y="20618"/>
                </a:cubicBezTo>
                <a:lnTo>
                  <a:pt x="21600" y="18655"/>
                </a:lnTo>
                <a:cubicBezTo>
                  <a:pt x="21600" y="18113"/>
                  <a:pt x="21160" y="17673"/>
                  <a:pt x="20618" y="17673"/>
                </a:cubicBezTo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 sz="3600">
                <a:latin typeface="Lato Light"/>
                <a:ea typeface="Lato Light"/>
                <a:cs typeface="Lato Light"/>
                <a:sym typeface="Lato Light"/>
              </a:defRPr>
            </a:pPr>
            <a:endParaRPr/>
          </a:p>
        </p:txBody>
      </p:sp>
      <p:sp>
        <p:nvSpPr>
          <p:cNvPr id="327" name="TextovéPole 1"/>
          <p:cNvSpPr txBox="1"/>
          <p:nvPr/>
        </p:nvSpPr>
        <p:spPr>
          <a:xfrm>
            <a:off x="2332976" y="9351659"/>
            <a:ext cx="3289063" cy="4370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400" b="1"/>
            </a:lvl1pPr>
          </a:lstStyle>
          <a:p>
            <a:r>
              <a:t>Občan s APP BeeSafe</a:t>
            </a:r>
          </a:p>
        </p:txBody>
      </p:sp>
      <p:sp>
        <p:nvSpPr>
          <p:cNvPr id="328" name="TextovéPole 2"/>
          <p:cNvSpPr txBox="1"/>
          <p:nvPr/>
        </p:nvSpPr>
        <p:spPr>
          <a:xfrm>
            <a:off x="5550910" y="7367429"/>
            <a:ext cx="3775067" cy="6173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1800" b="1" i="1">
                <a:solidFill>
                  <a:srgbClr val="FFFFFF"/>
                </a:solidFill>
              </a:defRPr>
            </a:pPr>
            <a:r>
              <a:t> </a:t>
            </a:r>
            <a:r>
              <a:rPr>
                <a:solidFill>
                  <a:srgbClr val="010101"/>
                </a:solidFill>
              </a:rPr>
              <a:t> Krizová situacia </a:t>
            </a:r>
          </a:p>
          <a:p>
            <a:pPr algn="ctr">
              <a:defRPr sz="1800" b="1" i="1">
                <a:solidFill>
                  <a:srgbClr val="010101"/>
                </a:solidFill>
              </a:defRPr>
            </a:pPr>
            <a:r>
              <a:t> a odeslanie rychlej správy</a:t>
            </a:r>
          </a:p>
        </p:txBody>
      </p:sp>
      <p:sp>
        <p:nvSpPr>
          <p:cNvPr id="329" name="Obdélník 3"/>
          <p:cNvSpPr txBox="1"/>
          <p:nvPr/>
        </p:nvSpPr>
        <p:spPr>
          <a:xfrm>
            <a:off x="9229102" y="9127798"/>
            <a:ext cx="2010506" cy="667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000" b="1"/>
            </a:lvl1pPr>
          </a:lstStyle>
          <a:p>
            <a:r>
              <a:t>BeeSafe server</a:t>
            </a:r>
          </a:p>
        </p:txBody>
      </p:sp>
      <p:sp>
        <p:nvSpPr>
          <p:cNvPr id="330" name="TextovéPole 4"/>
          <p:cNvSpPr txBox="1"/>
          <p:nvPr/>
        </p:nvSpPr>
        <p:spPr>
          <a:xfrm>
            <a:off x="18335281" y="6225969"/>
            <a:ext cx="5765656" cy="3875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100" b="1"/>
            </a:lvl1pPr>
          </a:lstStyle>
          <a:p>
            <a:r>
              <a:t>Centrum integrovaných záchranných složek </a:t>
            </a:r>
          </a:p>
        </p:txBody>
      </p:sp>
      <p:sp>
        <p:nvSpPr>
          <p:cNvPr id="331" name="Google Shape;663;p34"/>
          <p:cNvSpPr/>
          <p:nvPr/>
        </p:nvSpPr>
        <p:spPr>
          <a:xfrm>
            <a:off x="20230651" y="5600810"/>
            <a:ext cx="557213" cy="5588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709" y="11782"/>
                </a:moveTo>
                <a:lnTo>
                  <a:pt x="11782" y="11782"/>
                </a:lnTo>
                <a:lnTo>
                  <a:pt x="11782" y="15709"/>
                </a:lnTo>
                <a:lnTo>
                  <a:pt x="9818" y="15709"/>
                </a:lnTo>
                <a:lnTo>
                  <a:pt x="9818" y="11782"/>
                </a:lnTo>
                <a:lnTo>
                  <a:pt x="5891" y="11782"/>
                </a:lnTo>
                <a:lnTo>
                  <a:pt x="5891" y="9818"/>
                </a:lnTo>
                <a:lnTo>
                  <a:pt x="9818" y="9818"/>
                </a:lnTo>
                <a:lnTo>
                  <a:pt x="9818" y="5891"/>
                </a:lnTo>
                <a:lnTo>
                  <a:pt x="11782" y="5891"/>
                </a:lnTo>
                <a:lnTo>
                  <a:pt x="11782" y="9818"/>
                </a:lnTo>
                <a:lnTo>
                  <a:pt x="15709" y="9818"/>
                </a:lnTo>
                <a:cubicBezTo>
                  <a:pt x="15709" y="9818"/>
                  <a:pt x="15709" y="11782"/>
                  <a:pt x="15709" y="11782"/>
                </a:cubicBezTo>
                <a:close/>
                <a:moveTo>
                  <a:pt x="15709" y="8836"/>
                </a:moveTo>
                <a:lnTo>
                  <a:pt x="12764" y="8836"/>
                </a:lnTo>
                <a:lnTo>
                  <a:pt x="12764" y="5891"/>
                </a:lnTo>
                <a:cubicBezTo>
                  <a:pt x="12764" y="5349"/>
                  <a:pt x="12324" y="4909"/>
                  <a:pt x="11782" y="4909"/>
                </a:cubicBezTo>
                <a:lnTo>
                  <a:pt x="9818" y="4909"/>
                </a:lnTo>
                <a:cubicBezTo>
                  <a:pt x="9276" y="4909"/>
                  <a:pt x="8836" y="5349"/>
                  <a:pt x="8836" y="5891"/>
                </a:cubicBezTo>
                <a:lnTo>
                  <a:pt x="8836" y="8836"/>
                </a:lnTo>
                <a:lnTo>
                  <a:pt x="5891" y="8836"/>
                </a:lnTo>
                <a:cubicBezTo>
                  <a:pt x="5349" y="8836"/>
                  <a:pt x="4909" y="9276"/>
                  <a:pt x="4909" y="9818"/>
                </a:cubicBezTo>
                <a:lnTo>
                  <a:pt x="4909" y="11782"/>
                </a:lnTo>
                <a:cubicBezTo>
                  <a:pt x="4909" y="12324"/>
                  <a:pt x="5349" y="12764"/>
                  <a:pt x="5891" y="12764"/>
                </a:cubicBezTo>
                <a:lnTo>
                  <a:pt x="8836" y="12764"/>
                </a:lnTo>
                <a:lnTo>
                  <a:pt x="8836" y="15709"/>
                </a:lnTo>
                <a:cubicBezTo>
                  <a:pt x="8836" y="16251"/>
                  <a:pt x="9276" y="16691"/>
                  <a:pt x="9818" y="16691"/>
                </a:cubicBezTo>
                <a:lnTo>
                  <a:pt x="11782" y="16691"/>
                </a:lnTo>
                <a:cubicBezTo>
                  <a:pt x="12324" y="16691"/>
                  <a:pt x="12764" y="16251"/>
                  <a:pt x="12764" y="15709"/>
                </a:cubicBezTo>
                <a:lnTo>
                  <a:pt x="12764" y="12764"/>
                </a:lnTo>
                <a:lnTo>
                  <a:pt x="15709" y="12764"/>
                </a:lnTo>
                <a:cubicBezTo>
                  <a:pt x="16251" y="12764"/>
                  <a:pt x="16691" y="12324"/>
                  <a:pt x="16691" y="11782"/>
                </a:cubicBezTo>
                <a:lnTo>
                  <a:pt x="16691" y="9818"/>
                </a:lnTo>
                <a:cubicBezTo>
                  <a:pt x="16691" y="9276"/>
                  <a:pt x="16251" y="8836"/>
                  <a:pt x="15709" y="8836"/>
                </a:cubicBezTo>
                <a:moveTo>
                  <a:pt x="20618" y="19636"/>
                </a:moveTo>
                <a:cubicBezTo>
                  <a:pt x="20618" y="20178"/>
                  <a:pt x="20178" y="20618"/>
                  <a:pt x="19636" y="20618"/>
                </a:cubicBezTo>
                <a:lnTo>
                  <a:pt x="1964" y="20618"/>
                </a:lnTo>
                <a:cubicBezTo>
                  <a:pt x="1422" y="20618"/>
                  <a:pt x="982" y="20178"/>
                  <a:pt x="982" y="19636"/>
                </a:cubicBezTo>
                <a:lnTo>
                  <a:pt x="982" y="1964"/>
                </a:lnTo>
                <a:cubicBezTo>
                  <a:pt x="982" y="1422"/>
                  <a:pt x="1422" y="982"/>
                  <a:pt x="1964" y="982"/>
                </a:cubicBezTo>
                <a:lnTo>
                  <a:pt x="19636" y="982"/>
                </a:lnTo>
                <a:cubicBezTo>
                  <a:pt x="20178" y="982"/>
                  <a:pt x="20618" y="1422"/>
                  <a:pt x="20618" y="1964"/>
                </a:cubicBezTo>
                <a:cubicBezTo>
                  <a:pt x="20618" y="1964"/>
                  <a:pt x="20618" y="19636"/>
                  <a:pt x="20618" y="19636"/>
                </a:cubicBezTo>
                <a:close/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721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20721" y="0"/>
                  <a:pt x="19636" y="0"/>
                </a:cubicBezTo>
              </a:path>
            </a:pathLst>
          </a:cu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45719" rIns="45719" anchor="ctr"/>
          <a:lstStyle/>
          <a:p>
            <a:pPr>
              <a:defRPr sz="3600">
                <a:solidFill>
                  <a:srgbClr val="191919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/>
          </a:p>
        </p:txBody>
      </p:sp>
      <p:sp>
        <p:nvSpPr>
          <p:cNvPr id="332" name="Google Shape;512;p33"/>
          <p:cNvSpPr/>
          <p:nvPr/>
        </p:nvSpPr>
        <p:spPr>
          <a:xfrm>
            <a:off x="21167000" y="5613969"/>
            <a:ext cx="558801" cy="55879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83" extrusionOk="0">
                <a:moveTo>
                  <a:pt x="12364" y="11941"/>
                </a:moveTo>
                <a:lnTo>
                  <a:pt x="13062" y="14033"/>
                </a:lnTo>
                <a:lnTo>
                  <a:pt x="11365" y="12790"/>
                </a:lnTo>
                <a:lnTo>
                  <a:pt x="10785" y="12365"/>
                </a:lnTo>
                <a:lnTo>
                  <a:pt x="10205" y="12790"/>
                </a:lnTo>
                <a:lnTo>
                  <a:pt x="8508" y="14033"/>
                </a:lnTo>
                <a:lnTo>
                  <a:pt x="9206" y="11941"/>
                </a:lnTo>
                <a:lnTo>
                  <a:pt x="9426" y="11282"/>
                </a:lnTo>
                <a:lnTo>
                  <a:pt x="8877" y="10856"/>
                </a:lnTo>
                <a:lnTo>
                  <a:pt x="7511" y="9794"/>
                </a:lnTo>
                <a:lnTo>
                  <a:pt x="9790" y="9794"/>
                </a:lnTo>
                <a:lnTo>
                  <a:pt x="10030" y="9160"/>
                </a:lnTo>
                <a:lnTo>
                  <a:pt x="10785" y="7162"/>
                </a:lnTo>
                <a:lnTo>
                  <a:pt x="11540" y="9160"/>
                </a:lnTo>
                <a:lnTo>
                  <a:pt x="11779" y="9794"/>
                </a:lnTo>
                <a:lnTo>
                  <a:pt x="14059" y="9794"/>
                </a:lnTo>
                <a:lnTo>
                  <a:pt x="12692" y="10856"/>
                </a:lnTo>
                <a:lnTo>
                  <a:pt x="12144" y="11282"/>
                </a:lnTo>
                <a:cubicBezTo>
                  <a:pt x="12144" y="11282"/>
                  <a:pt x="12364" y="11941"/>
                  <a:pt x="12364" y="11941"/>
                </a:cubicBezTo>
                <a:close/>
                <a:moveTo>
                  <a:pt x="12458" y="8813"/>
                </a:moveTo>
                <a:lnTo>
                  <a:pt x="10785" y="4384"/>
                </a:lnTo>
                <a:lnTo>
                  <a:pt x="9111" y="8813"/>
                </a:lnTo>
                <a:lnTo>
                  <a:pt x="4649" y="8813"/>
                </a:lnTo>
                <a:lnTo>
                  <a:pt x="8275" y="11631"/>
                </a:lnTo>
                <a:lnTo>
                  <a:pt x="6601" y="16647"/>
                </a:lnTo>
                <a:lnTo>
                  <a:pt x="10785" y="13582"/>
                </a:lnTo>
                <a:lnTo>
                  <a:pt x="14969" y="16647"/>
                </a:lnTo>
                <a:lnTo>
                  <a:pt x="13295" y="11631"/>
                </a:lnTo>
                <a:lnTo>
                  <a:pt x="16921" y="8813"/>
                </a:lnTo>
                <a:cubicBezTo>
                  <a:pt x="16921" y="8813"/>
                  <a:pt x="12458" y="8813"/>
                  <a:pt x="12458" y="8813"/>
                </a:cubicBezTo>
                <a:close/>
                <a:moveTo>
                  <a:pt x="10800" y="20592"/>
                </a:moveTo>
                <a:cubicBezTo>
                  <a:pt x="9796" y="20381"/>
                  <a:pt x="982" y="17399"/>
                  <a:pt x="982" y="12263"/>
                </a:cubicBezTo>
                <a:cubicBezTo>
                  <a:pt x="982" y="7469"/>
                  <a:pt x="2322" y="2919"/>
                  <a:pt x="2778" y="1179"/>
                </a:cubicBezTo>
                <a:cubicBezTo>
                  <a:pt x="4022" y="1719"/>
                  <a:pt x="7232" y="2943"/>
                  <a:pt x="10800" y="2943"/>
                </a:cubicBezTo>
                <a:cubicBezTo>
                  <a:pt x="14368" y="2943"/>
                  <a:pt x="17579" y="1719"/>
                  <a:pt x="18823" y="1179"/>
                </a:cubicBezTo>
                <a:cubicBezTo>
                  <a:pt x="19278" y="2918"/>
                  <a:pt x="20618" y="7466"/>
                  <a:pt x="20618" y="12263"/>
                </a:cubicBezTo>
                <a:cubicBezTo>
                  <a:pt x="20618" y="17393"/>
                  <a:pt x="11803" y="20381"/>
                  <a:pt x="10800" y="20592"/>
                </a:cubicBezTo>
                <a:moveTo>
                  <a:pt x="19618" y="356"/>
                </a:moveTo>
                <a:cubicBezTo>
                  <a:pt x="19577" y="216"/>
                  <a:pt x="19477" y="101"/>
                  <a:pt x="19343" y="42"/>
                </a:cubicBezTo>
                <a:cubicBezTo>
                  <a:pt x="19210" y="-17"/>
                  <a:pt x="19057" y="-13"/>
                  <a:pt x="18926" y="52"/>
                </a:cubicBezTo>
                <a:cubicBezTo>
                  <a:pt x="18888" y="71"/>
                  <a:pt x="15053" y="1962"/>
                  <a:pt x="10800" y="1962"/>
                </a:cubicBezTo>
                <a:cubicBezTo>
                  <a:pt x="6556" y="1962"/>
                  <a:pt x="2712" y="71"/>
                  <a:pt x="2674" y="52"/>
                </a:cubicBezTo>
                <a:cubicBezTo>
                  <a:pt x="2543" y="-13"/>
                  <a:pt x="2391" y="-17"/>
                  <a:pt x="2257" y="42"/>
                </a:cubicBezTo>
                <a:cubicBezTo>
                  <a:pt x="2124" y="101"/>
                  <a:pt x="2023" y="216"/>
                  <a:pt x="1983" y="356"/>
                </a:cubicBezTo>
                <a:cubicBezTo>
                  <a:pt x="1963" y="426"/>
                  <a:pt x="0" y="6376"/>
                  <a:pt x="0" y="12263"/>
                </a:cubicBezTo>
                <a:cubicBezTo>
                  <a:pt x="0" y="18484"/>
                  <a:pt x="10271" y="21491"/>
                  <a:pt x="10708" y="21575"/>
                </a:cubicBezTo>
                <a:cubicBezTo>
                  <a:pt x="10739" y="21580"/>
                  <a:pt x="10770" y="21583"/>
                  <a:pt x="10800" y="21583"/>
                </a:cubicBezTo>
                <a:cubicBezTo>
                  <a:pt x="10831" y="21583"/>
                  <a:pt x="10862" y="21580"/>
                  <a:pt x="10892" y="21575"/>
                </a:cubicBezTo>
                <a:cubicBezTo>
                  <a:pt x="11329" y="21491"/>
                  <a:pt x="21600" y="18484"/>
                  <a:pt x="21600" y="12263"/>
                </a:cubicBezTo>
                <a:cubicBezTo>
                  <a:pt x="21600" y="6376"/>
                  <a:pt x="19637" y="426"/>
                  <a:pt x="19618" y="356"/>
                </a:cubicBezTo>
              </a:path>
            </a:pathLst>
          </a:custGeom>
          <a:solidFill>
            <a:srgbClr val="050505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 sz="36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/>
          </a:p>
        </p:txBody>
      </p:sp>
      <p:sp>
        <p:nvSpPr>
          <p:cNvPr id="333" name="Google Shape;806;p36"/>
          <p:cNvSpPr/>
          <p:nvPr/>
        </p:nvSpPr>
        <p:spPr>
          <a:xfrm rot="20609409">
            <a:off x="12198587" y="6663665"/>
            <a:ext cx="3020539" cy="3971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456" y="10106"/>
                </a:moveTo>
                <a:lnTo>
                  <a:pt x="16547" y="288"/>
                </a:lnTo>
                <a:cubicBezTo>
                  <a:pt x="16458" y="110"/>
                  <a:pt x="16336" y="0"/>
                  <a:pt x="16200" y="0"/>
                </a:cubicBezTo>
                <a:cubicBezTo>
                  <a:pt x="15929" y="0"/>
                  <a:pt x="15709" y="439"/>
                  <a:pt x="15709" y="982"/>
                </a:cubicBezTo>
                <a:cubicBezTo>
                  <a:pt x="15709" y="1253"/>
                  <a:pt x="15764" y="1499"/>
                  <a:pt x="15853" y="1676"/>
                </a:cubicBezTo>
                <a:lnTo>
                  <a:pt x="19924" y="9818"/>
                </a:lnTo>
                <a:lnTo>
                  <a:pt x="491" y="9818"/>
                </a:lnTo>
                <a:cubicBezTo>
                  <a:pt x="220" y="9818"/>
                  <a:pt x="0" y="10257"/>
                  <a:pt x="0" y="10800"/>
                </a:cubicBezTo>
                <a:cubicBezTo>
                  <a:pt x="0" y="11343"/>
                  <a:pt x="220" y="11782"/>
                  <a:pt x="491" y="11782"/>
                </a:cubicBezTo>
                <a:lnTo>
                  <a:pt x="19924" y="11782"/>
                </a:lnTo>
                <a:lnTo>
                  <a:pt x="15853" y="19924"/>
                </a:lnTo>
                <a:cubicBezTo>
                  <a:pt x="15764" y="20102"/>
                  <a:pt x="15709" y="20347"/>
                  <a:pt x="15709" y="20618"/>
                </a:cubicBezTo>
                <a:cubicBezTo>
                  <a:pt x="15709" y="21161"/>
                  <a:pt x="15929" y="21600"/>
                  <a:pt x="16200" y="21600"/>
                </a:cubicBezTo>
                <a:cubicBezTo>
                  <a:pt x="16336" y="21600"/>
                  <a:pt x="16458" y="21491"/>
                  <a:pt x="16547" y="21312"/>
                </a:cubicBezTo>
                <a:lnTo>
                  <a:pt x="21456" y="11494"/>
                </a:lnTo>
                <a:cubicBezTo>
                  <a:pt x="21545" y="11317"/>
                  <a:pt x="21600" y="11071"/>
                  <a:pt x="21600" y="10800"/>
                </a:cubicBezTo>
                <a:cubicBezTo>
                  <a:pt x="21600" y="10529"/>
                  <a:pt x="21545" y="10284"/>
                  <a:pt x="21456" y="10106"/>
                </a:cubicBezTo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 sz="36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/>
          </a:p>
        </p:txBody>
      </p:sp>
      <p:sp>
        <p:nvSpPr>
          <p:cNvPr id="334" name="Google Shape;806;p36"/>
          <p:cNvSpPr/>
          <p:nvPr/>
        </p:nvSpPr>
        <p:spPr>
          <a:xfrm>
            <a:off x="12385398" y="8249235"/>
            <a:ext cx="2995791" cy="2729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456" y="10106"/>
                </a:moveTo>
                <a:lnTo>
                  <a:pt x="16547" y="288"/>
                </a:lnTo>
                <a:cubicBezTo>
                  <a:pt x="16458" y="110"/>
                  <a:pt x="16336" y="0"/>
                  <a:pt x="16200" y="0"/>
                </a:cubicBezTo>
                <a:cubicBezTo>
                  <a:pt x="15929" y="0"/>
                  <a:pt x="15709" y="439"/>
                  <a:pt x="15709" y="982"/>
                </a:cubicBezTo>
                <a:cubicBezTo>
                  <a:pt x="15709" y="1253"/>
                  <a:pt x="15764" y="1499"/>
                  <a:pt x="15853" y="1676"/>
                </a:cubicBezTo>
                <a:lnTo>
                  <a:pt x="19924" y="9818"/>
                </a:lnTo>
                <a:lnTo>
                  <a:pt x="491" y="9818"/>
                </a:lnTo>
                <a:cubicBezTo>
                  <a:pt x="220" y="9818"/>
                  <a:pt x="0" y="10257"/>
                  <a:pt x="0" y="10800"/>
                </a:cubicBezTo>
                <a:cubicBezTo>
                  <a:pt x="0" y="11343"/>
                  <a:pt x="220" y="11782"/>
                  <a:pt x="491" y="11782"/>
                </a:cubicBezTo>
                <a:lnTo>
                  <a:pt x="19924" y="11782"/>
                </a:lnTo>
                <a:lnTo>
                  <a:pt x="15853" y="19924"/>
                </a:lnTo>
                <a:cubicBezTo>
                  <a:pt x="15764" y="20102"/>
                  <a:pt x="15709" y="20347"/>
                  <a:pt x="15709" y="20618"/>
                </a:cubicBezTo>
                <a:cubicBezTo>
                  <a:pt x="15709" y="21161"/>
                  <a:pt x="15929" y="21600"/>
                  <a:pt x="16200" y="21600"/>
                </a:cubicBezTo>
                <a:cubicBezTo>
                  <a:pt x="16336" y="21600"/>
                  <a:pt x="16458" y="21491"/>
                  <a:pt x="16547" y="21312"/>
                </a:cubicBezTo>
                <a:lnTo>
                  <a:pt x="21456" y="11494"/>
                </a:lnTo>
                <a:cubicBezTo>
                  <a:pt x="21545" y="11317"/>
                  <a:pt x="21600" y="11071"/>
                  <a:pt x="21600" y="10800"/>
                </a:cubicBezTo>
                <a:cubicBezTo>
                  <a:pt x="21600" y="10529"/>
                  <a:pt x="21545" y="10284"/>
                  <a:pt x="21456" y="10106"/>
                </a:cubicBezTo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 sz="36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/>
          </a:p>
        </p:txBody>
      </p:sp>
      <p:sp>
        <p:nvSpPr>
          <p:cNvPr id="335" name="Google Shape;806;p36"/>
          <p:cNvSpPr/>
          <p:nvPr/>
        </p:nvSpPr>
        <p:spPr>
          <a:xfrm rot="942706">
            <a:off x="12061750" y="9713765"/>
            <a:ext cx="3190042" cy="2370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456" y="10106"/>
                </a:moveTo>
                <a:lnTo>
                  <a:pt x="16547" y="288"/>
                </a:lnTo>
                <a:cubicBezTo>
                  <a:pt x="16458" y="110"/>
                  <a:pt x="16336" y="0"/>
                  <a:pt x="16200" y="0"/>
                </a:cubicBezTo>
                <a:cubicBezTo>
                  <a:pt x="15929" y="0"/>
                  <a:pt x="15709" y="439"/>
                  <a:pt x="15709" y="982"/>
                </a:cubicBezTo>
                <a:cubicBezTo>
                  <a:pt x="15709" y="1253"/>
                  <a:pt x="15764" y="1499"/>
                  <a:pt x="15853" y="1676"/>
                </a:cubicBezTo>
                <a:lnTo>
                  <a:pt x="19924" y="9818"/>
                </a:lnTo>
                <a:lnTo>
                  <a:pt x="491" y="9818"/>
                </a:lnTo>
                <a:cubicBezTo>
                  <a:pt x="220" y="9818"/>
                  <a:pt x="0" y="10257"/>
                  <a:pt x="0" y="10800"/>
                </a:cubicBezTo>
                <a:cubicBezTo>
                  <a:pt x="0" y="11343"/>
                  <a:pt x="220" y="11782"/>
                  <a:pt x="491" y="11782"/>
                </a:cubicBezTo>
                <a:lnTo>
                  <a:pt x="19924" y="11782"/>
                </a:lnTo>
                <a:lnTo>
                  <a:pt x="15853" y="19924"/>
                </a:lnTo>
                <a:cubicBezTo>
                  <a:pt x="15764" y="20102"/>
                  <a:pt x="15709" y="20347"/>
                  <a:pt x="15709" y="20618"/>
                </a:cubicBezTo>
                <a:cubicBezTo>
                  <a:pt x="15709" y="21161"/>
                  <a:pt x="15929" y="21600"/>
                  <a:pt x="16200" y="21600"/>
                </a:cubicBezTo>
                <a:cubicBezTo>
                  <a:pt x="16336" y="21600"/>
                  <a:pt x="16458" y="21491"/>
                  <a:pt x="16547" y="21312"/>
                </a:cubicBezTo>
                <a:lnTo>
                  <a:pt x="21456" y="11494"/>
                </a:lnTo>
                <a:cubicBezTo>
                  <a:pt x="21545" y="11317"/>
                  <a:pt x="21600" y="11071"/>
                  <a:pt x="21600" y="10800"/>
                </a:cubicBezTo>
                <a:cubicBezTo>
                  <a:pt x="21600" y="10529"/>
                  <a:pt x="21545" y="10284"/>
                  <a:pt x="21456" y="10106"/>
                </a:cubicBezTo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 sz="36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/>
          </a:p>
        </p:txBody>
      </p:sp>
      <p:sp>
        <p:nvSpPr>
          <p:cNvPr id="336" name="Google Shape;451;p33"/>
          <p:cNvSpPr/>
          <p:nvPr/>
        </p:nvSpPr>
        <p:spPr>
          <a:xfrm>
            <a:off x="16581954" y="8098290"/>
            <a:ext cx="277343" cy="2773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0618"/>
                </a:moveTo>
                <a:cubicBezTo>
                  <a:pt x="5377" y="20618"/>
                  <a:pt x="982" y="16223"/>
                  <a:pt x="982" y="10800"/>
                </a:cubicBezTo>
                <a:cubicBezTo>
                  <a:pt x="982" y="5377"/>
                  <a:pt x="5377" y="982"/>
                  <a:pt x="10800" y="982"/>
                </a:cubicBezTo>
                <a:cubicBezTo>
                  <a:pt x="16223" y="982"/>
                  <a:pt x="20618" y="5377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moveTo>
                  <a:pt x="10800" y="0"/>
                </a:moveTo>
                <a:cubicBezTo>
                  <a:pt x="4836" y="0"/>
                  <a:pt x="0" y="4836"/>
                  <a:pt x="0" y="10800"/>
                </a:cubicBezTo>
                <a:cubicBezTo>
                  <a:pt x="0" y="16765"/>
                  <a:pt x="4836" y="21600"/>
                  <a:pt x="10800" y="21600"/>
                </a:cubicBezTo>
                <a:cubicBezTo>
                  <a:pt x="16764" y="21600"/>
                  <a:pt x="21600" y="16765"/>
                  <a:pt x="21600" y="10800"/>
                </a:cubicBezTo>
                <a:cubicBezTo>
                  <a:pt x="21600" y="4836"/>
                  <a:pt x="16764" y="0"/>
                  <a:pt x="10800" y="0"/>
                </a:cubicBezTo>
                <a:moveTo>
                  <a:pt x="11782" y="5891"/>
                </a:moveTo>
                <a:lnTo>
                  <a:pt x="9818" y="5891"/>
                </a:lnTo>
                <a:cubicBezTo>
                  <a:pt x="9547" y="5891"/>
                  <a:pt x="9327" y="6111"/>
                  <a:pt x="9327" y="6382"/>
                </a:cubicBezTo>
                <a:cubicBezTo>
                  <a:pt x="9327" y="6394"/>
                  <a:pt x="9334" y="6405"/>
                  <a:pt x="9334" y="6417"/>
                </a:cubicBezTo>
                <a:lnTo>
                  <a:pt x="9328" y="6417"/>
                </a:lnTo>
                <a:lnTo>
                  <a:pt x="9819" y="12308"/>
                </a:lnTo>
                <a:lnTo>
                  <a:pt x="9825" y="12307"/>
                </a:lnTo>
                <a:cubicBezTo>
                  <a:pt x="9844" y="12562"/>
                  <a:pt x="10050" y="12764"/>
                  <a:pt x="10309" y="12764"/>
                </a:cubicBezTo>
                <a:lnTo>
                  <a:pt x="11291" y="12764"/>
                </a:lnTo>
                <a:cubicBezTo>
                  <a:pt x="11550" y="12764"/>
                  <a:pt x="11756" y="12562"/>
                  <a:pt x="11775" y="12307"/>
                </a:cubicBezTo>
                <a:lnTo>
                  <a:pt x="11781" y="12308"/>
                </a:lnTo>
                <a:lnTo>
                  <a:pt x="12272" y="6417"/>
                </a:lnTo>
                <a:lnTo>
                  <a:pt x="12266" y="6417"/>
                </a:lnTo>
                <a:cubicBezTo>
                  <a:pt x="12267" y="6405"/>
                  <a:pt x="12273" y="6394"/>
                  <a:pt x="12273" y="6382"/>
                </a:cubicBezTo>
                <a:cubicBezTo>
                  <a:pt x="12273" y="6111"/>
                  <a:pt x="12053" y="5891"/>
                  <a:pt x="11782" y="5891"/>
                </a:cubicBezTo>
                <a:moveTo>
                  <a:pt x="10800" y="13745"/>
                </a:moveTo>
                <a:cubicBezTo>
                  <a:pt x="10258" y="13745"/>
                  <a:pt x="9818" y="14186"/>
                  <a:pt x="9818" y="14727"/>
                </a:cubicBezTo>
                <a:cubicBezTo>
                  <a:pt x="9818" y="15269"/>
                  <a:pt x="10258" y="15709"/>
                  <a:pt x="10800" y="15709"/>
                </a:cubicBezTo>
                <a:cubicBezTo>
                  <a:pt x="11342" y="15709"/>
                  <a:pt x="11782" y="15269"/>
                  <a:pt x="11782" y="14727"/>
                </a:cubicBezTo>
                <a:cubicBezTo>
                  <a:pt x="11782" y="14186"/>
                  <a:pt x="11342" y="13745"/>
                  <a:pt x="10800" y="13745"/>
                </a:cubicBezTo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 sz="36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/>
          </a:p>
        </p:txBody>
      </p:sp>
      <p:sp>
        <p:nvSpPr>
          <p:cNvPr id="337" name="Google Shape;508;p33"/>
          <p:cNvSpPr/>
          <p:nvPr/>
        </p:nvSpPr>
        <p:spPr>
          <a:xfrm>
            <a:off x="17224259" y="8197319"/>
            <a:ext cx="425736" cy="42573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593" y="17878"/>
                </a:moveTo>
                <a:cubicBezTo>
                  <a:pt x="16514" y="16546"/>
                  <a:pt x="15177" y="15812"/>
                  <a:pt x="14084" y="15323"/>
                </a:cubicBezTo>
                <a:cubicBezTo>
                  <a:pt x="13842" y="15214"/>
                  <a:pt x="13687" y="15099"/>
                  <a:pt x="13598" y="14990"/>
                </a:cubicBezTo>
                <a:cubicBezTo>
                  <a:pt x="15238" y="14959"/>
                  <a:pt x="16521" y="14237"/>
                  <a:pt x="16581" y="14203"/>
                </a:cubicBezTo>
                <a:cubicBezTo>
                  <a:pt x="16751" y="14106"/>
                  <a:pt x="16846" y="13918"/>
                  <a:pt x="16826" y="13724"/>
                </a:cubicBezTo>
                <a:cubicBezTo>
                  <a:pt x="16807" y="13546"/>
                  <a:pt x="16693" y="13394"/>
                  <a:pt x="16530" y="13325"/>
                </a:cubicBezTo>
                <a:cubicBezTo>
                  <a:pt x="16461" y="13275"/>
                  <a:pt x="15663" y="12629"/>
                  <a:pt x="15663" y="9051"/>
                </a:cubicBezTo>
                <a:cubicBezTo>
                  <a:pt x="15663" y="5000"/>
                  <a:pt x="14115" y="2945"/>
                  <a:pt x="11061" y="2945"/>
                </a:cubicBezTo>
                <a:cubicBezTo>
                  <a:pt x="8481" y="2945"/>
                  <a:pt x="5845" y="3642"/>
                  <a:pt x="5845" y="8806"/>
                </a:cubicBezTo>
                <a:cubicBezTo>
                  <a:pt x="5845" y="12555"/>
                  <a:pt x="5219" y="13278"/>
                  <a:pt x="5122" y="13367"/>
                </a:cubicBezTo>
                <a:cubicBezTo>
                  <a:pt x="4957" y="13416"/>
                  <a:pt x="4826" y="13551"/>
                  <a:pt x="4784" y="13723"/>
                </a:cubicBezTo>
                <a:cubicBezTo>
                  <a:pt x="4734" y="13935"/>
                  <a:pt x="4828" y="14153"/>
                  <a:pt x="5015" y="14262"/>
                </a:cubicBezTo>
                <a:cubicBezTo>
                  <a:pt x="6396" y="15064"/>
                  <a:pt x="7482" y="15136"/>
                  <a:pt x="8065" y="15091"/>
                </a:cubicBezTo>
                <a:cubicBezTo>
                  <a:pt x="7994" y="15151"/>
                  <a:pt x="7850" y="15241"/>
                  <a:pt x="7564" y="15335"/>
                </a:cubicBezTo>
                <a:cubicBezTo>
                  <a:pt x="6211" y="15776"/>
                  <a:pt x="4766" y="16807"/>
                  <a:pt x="3958" y="17834"/>
                </a:cubicBezTo>
                <a:cubicBezTo>
                  <a:pt x="2125" y="16050"/>
                  <a:pt x="982" y="13560"/>
                  <a:pt x="982" y="10800"/>
                </a:cubicBezTo>
                <a:cubicBezTo>
                  <a:pt x="982" y="5377"/>
                  <a:pt x="5377" y="982"/>
                  <a:pt x="10800" y="982"/>
                </a:cubicBezTo>
                <a:cubicBezTo>
                  <a:pt x="16222" y="982"/>
                  <a:pt x="20618" y="5377"/>
                  <a:pt x="20618" y="10800"/>
                </a:cubicBezTo>
                <a:cubicBezTo>
                  <a:pt x="20618" y="13584"/>
                  <a:pt x="19454" y="16092"/>
                  <a:pt x="17593" y="17878"/>
                </a:cubicBezTo>
                <a:moveTo>
                  <a:pt x="10800" y="20618"/>
                </a:moveTo>
                <a:cubicBezTo>
                  <a:pt x="8489" y="20618"/>
                  <a:pt x="6370" y="19815"/>
                  <a:pt x="4693" y="18480"/>
                </a:cubicBezTo>
                <a:cubicBezTo>
                  <a:pt x="5360" y="17604"/>
                  <a:pt x="6693" y="16652"/>
                  <a:pt x="7869" y="16268"/>
                </a:cubicBezTo>
                <a:cubicBezTo>
                  <a:pt x="8578" y="16037"/>
                  <a:pt x="8988" y="15688"/>
                  <a:pt x="9087" y="15232"/>
                </a:cubicBezTo>
                <a:cubicBezTo>
                  <a:pt x="9214" y="14656"/>
                  <a:pt x="8775" y="14230"/>
                  <a:pt x="8725" y="14183"/>
                </a:cubicBezTo>
                <a:cubicBezTo>
                  <a:pt x="8597" y="14065"/>
                  <a:pt x="8412" y="14025"/>
                  <a:pt x="8246" y="14075"/>
                </a:cubicBezTo>
                <a:cubicBezTo>
                  <a:pt x="8208" y="14086"/>
                  <a:pt x="7406" y="14309"/>
                  <a:pt x="6089" y="13714"/>
                </a:cubicBezTo>
                <a:cubicBezTo>
                  <a:pt x="6486" y="13026"/>
                  <a:pt x="6826" y="11618"/>
                  <a:pt x="6826" y="8806"/>
                </a:cubicBezTo>
                <a:cubicBezTo>
                  <a:pt x="6826" y="4301"/>
                  <a:pt x="8829" y="3928"/>
                  <a:pt x="11061" y="3928"/>
                </a:cubicBezTo>
                <a:cubicBezTo>
                  <a:pt x="12615" y="3928"/>
                  <a:pt x="14681" y="4458"/>
                  <a:pt x="14681" y="9051"/>
                </a:cubicBezTo>
                <a:cubicBezTo>
                  <a:pt x="14681" y="11662"/>
                  <a:pt x="15092" y="12966"/>
                  <a:pt x="15499" y="13617"/>
                </a:cubicBezTo>
                <a:cubicBezTo>
                  <a:pt x="14943" y="13829"/>
                  <a:pt x="14058" y="14076"/>
                  <a:pt x="13097" y="13993"/>
                </a:cubicBezTo>
                <a:cubicBezTo>
                  <a:pt x="12883" y="13971"/>
                  <a:pt x="12690" y="14092"/>
                  <a:pt x="12605" y="14285"/>
                </a:cubicBezTo>
                <a:cubicBezTo>
                  <a:pt x="12420" y="14704"/>
                  <a:pt x="12408" y="15649"/>
                  <a:pt x="13683" y="16219"/>
                </a:cubicBezTo>
                <a:cubicBezTo>
                  <a:pt x="14677" y="16664"/>
                  <a:pt x="15893" y="17331"/>
                  <a:pt x="16850" y="18522"/>
                </a:cubicBezTo>
                <a:cubicBezTo>
                  <a:pt x="15182" y="19831"/>
                  <a:pt x="13085" y="20618"/>
                  <a:pt x="10800" y="20618"/>
                </a:cubicBezTo>
                <a:moveTo>
                  <a:pt x="10800" y="0"/>
                </a:moveTo>
                <a:cubicBezTo>
                  <a:pt x="4835" y="0"/>
                  <a:pt x="0" y="4836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4" y="21600"/>
                  <a:pt x="21600" y="16765"/>
                  <a:pt x="21600" y="10800"/>
                </a:cubicBezTo>
                <a:cubicBezTo>
                  <a:pt x="21600" y="4836"/>
                  <a:pt x="16764" y="0"/>
                  <a:pt x="10800" y="0"/>
                </a:cubicBezTo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 sz="36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/>
          </a:p>
        </p:txBody>
      </p:sp>
      <p:sp>
        <p:nvSpPr>
          <p:cNvPr id="338" name="Obdélník 5"/>
          <p:cNvSpPr txBox="1"/>
          <p:nvPr/>
        </p:nvSpPr>
        <p:spPr>
          <a:xfrm>
            <a:off x="20215664" y="8620532"/>
            <a:ext cx="1808521" cy="3875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100" b="1"/>
            </a:lvl1pPr>
          </a:lstStyle>
          <a:p>
            <a:r>
              <a:t>Blízké osoby </a:t>
            </a:r>
          </a:p>
        </p:txBody>
      </p:sp>
      <p:sp>
        <p:nvSpPr>
          <p:cNvPr id="339" name="Google Shape;752;p35"/>
          <p:cNvSpPr/>
          <p:nvPr/>
        </p:nvSpPr>
        <p:spPr>
          <a:xfrm>
            <a:off x="5483730" y="6993899"/>
            <a:ext cx="558801" cy="5588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91" y="0"/>
                </a:moveTo>
                <a:cubicBezTo>
                  <a:pt x="220" y="0"/>
                  <a:pt x="0" y="220"/>
                  <a:pt x="0" y="491"/>
                </a:cubicBezTo>
                <a:cubicBezTo>
                  <a:pt x="0" y="762"/>
                  <a:pt x="220" y="982"/>
                  <a:pt x="491" y="982"/>
                </a:cubicBezTo>
                <a:cubicBezTo>
                  <a:pt x="11607" y="982"/>
                  <a:pt x="20618" y="9993"/>
                  <a:pt x="20618" y="21109"/>
                </a:cubicBezTo>
                <a:cubicBezTo>
                  <a:pt x="20618" y="21380"/>
                  <a:pt x="20838" y="21600"/>
                  <a:pt x="21109" y="21600"/>
                </a:cubicBezTo>
                <a:cubicBezTo>
                  <a:pt x="21380" y="21600"/>
                  <a:pt x="21600" y="21380"/>
                  <a:pt x="21600" y="21109"/>
                </a:cubicBezTo>
                <a:cubicBezTo>
                  <a:pt x="21600" y="9451"/>
                  <a:pt x="12149" y="0"/>
                  <a:pt x="491" y="0"/>
                </a:cubicBezTo>
                <a:moveTo>
                  <a:pt x="491" y="9818"/>
                </a:moveTo>
                <a:cubicBezTo>
                  <a:pt x="220" y="9818"/>
                  <a:pt x="0" y="10038"/>
                  <a:pt x="0" y="10309"/>
                </a:cubicBezTo>
                <a:cubicBezTo>
                  <a:pt x="0" y="10581"/>
                  <a:pt x="220" y="10800"/>
                  <a:pt x="491" y="10800"/>
                </a:cubicBezTo>
                <a:cubicBezTo>
                  <a:pt x="6184" y="10800"/>
                  <a:pt x="10800" y="15416"/>
                  <a:pt x="10800" y="21109"/>
                </a:cubicBezTo>
                <a:cubicBezTo>
                  <a:pt x="10800" y="21380"/>
                  <a:pt x="11020" y="21600"/>
                  <a:pt x="11291" y="21600"/>
                </a:cubicBezTo>
                <a:cubicBezTo>
                  <a:pt x="11562" y="21600"/>
                  <a:pt x="11782" y="21380"/>
                  <a:pt x="11782" y="21109"/>
                </a:cubicBezTo>
                <a:cubicBezTo>
                  <a:pt x="11782" y="14873"/>
                  <a:pt x="6727" y="9818"/>
                  <a:pt x="491" y="9818"/>
                </a:cubicBezTo>
                <a:moveTo>
                  <a:pt x="491" y="4909"/>
                </a:moveTo>
                <a:cubicBezTo>
                  <a:pt x="220" y="4909"/>
                  <a:pt x="0" y="5129"/>
                  <a:pt x="0" y="5400"/>
                </a:cubicBezTo>
                <a:cubicBezTo>
                  <a:pt x="0" y="5672"/>
                  <a:pt x="220" y="5891"/>
                  <a:pt x="491" y="5891"/>
                </a:cubicBezTo>
                <a:cubicBezTo>
                  <a:pt x="8896" y="5891"/>
                  <a:pt x="15709" y="12705"/>
                  <a:pt x="15709" y="21109"/>
                </a:cubicBezTo>
                <a:cubicBezTo>
                  <a:pt x="15709" y="21380"/>
                  <a:pt x="15929" y="21600"/>
                  <a:pt x="16200" y="21600"/>
                </a:cubicBezTo>
                <a:cubicBezTo>
                  <a:pt x="16471" y="21600"/>
                  <a:pt x="16691" y="21380"/>
                  <a:pt x="16691" y="21109"/>
                </a:cubicBezTo>
                <a:cubicBezTo>
                  <a:pt x="16691" y="12162"/>
                  <a:pt x="9438" y="4909"/>
                  <a:pt x="491" y="4909"/>
                </a:cubicBezTo>
                <a:moveTo>
                  <a:pt x="2945" y="20618"/>
                </a:moveTo>
                <a:cubicBezTo>
                  <a:pt x="1861" y="20618"/>
                  <a:pt x="982" y="19739"/>
                  <a:pt x="982" y="18655"/>
                </a:cubicBezTo>
                <a:cubicBezTo>
                  <a:pt x="982" y="17570"/>
                  <a:pt x="1861" y="16691"/>
                  <a:pt x="2945" y="16691"/>
                </a:cubicBezTo>
                <a:cubicBezTo>
                  <a:pt x="4030" y="16691"/>
                  <a:pt x="4909" y="17570"/>
                  <a:pt x="4909" y="18655"/>
                </a:cubicBezTo>
                <a:cubicBezTo>
                  <a:pt x="4909" y="19739"/>
                  <a:pt x="4030" y="20618"/>
                  <a:pt x="2945" y="20618"/>
                </a:cubicBezTo>
                <a:moveTo>
                  <a:pt x="2945" y="15709"/>
                </a:moveTo>
                <a:cubicBezTo>
                  <a:pt x="1319" y="15709"/>
                  <a:pt x="0" y="17028"/>
                  <a:pt x="0" y="18655"/>
                </a:cubicBezTo>
                <a:cubicBezTo>
                  <a:pt x="0" y="20281"/>
                  <a:pt x="1319" y="21600"/>
                  <a:pt x="2945" y="21600"/>
                </a:cubicBezTo>
                <a:cubicBezTo>
                  <a:pt x="4573" y="21600"/>
                  <a:pt x="5891" y="20281"/>
                  <a:pt x="5891" y="18655"/>
                </a:cubicBezTo>
                <a:cubicBezTo>
                  <a:pt x="5891" y="17028"/>
                  <a:pt x="4573" y="15709"/>
                  <a:pt x="2945" y="15709"/>
                </a:cubicBezTo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 sz="3600">
                <a:solidFill>
                  <a:srgbClr val="191919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/>
          </a:p>
        </p:txBody>
      </p:sp>
      <p:sp>
        <p:nvSpPr>
          <p:cNvPr id="340" name="Google Shape;517;p33"/>
          <p:cNvSpPr/>
          <p:nvPr/>
        </p:nvSpPr>
        <p:spPr>
          <a:xfrm>
            <a:off x="20663329" y="10062653"/>
            <a:ext cx="825719" cy="8257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82" y="6873"/>
                </a:moveTo>
                <a:lnTo>
                  <a:pt x="20618" y="6873"/>
                </a:lnTo>
                <a:lnTo>
                  <a:pt x="20618" y="7855"/>
                </a:lnTo>
                <a:lnTo>
                  <a:pt x="982" y="7855"/>
                </a:lnTo>
                <a:cubicBezTo>
                  <a:pt x="982" y="7855"/>
                  <a:pt x="982" y="6873"/>
                  <a:pt x="982" y="6873"/>
                </a:cubicBezTo>
                <a:close/>
                <a:moveTo>
                  <a:pt x="16691" y="8836"/>
                </a:moveTo>
                <a:lnTo>
                  <a:pt x="18655" y="8836"/>
                </a:lnTo>
                <a:lnTo>
                  <a:pt x="18655" y="17673"/>
                </a:lnTo>
                <a:lnTo>
                  <a:pt x="16691" y="17673"/>
                </a:lnTo>
                <a:cubicBezTo>
                  <a:pt x="16691" y="17673"/>
                  <a:pt x="16691" y="8836"/>
                  <a:pt x="16691" y="8836"/>
                </a:cubicBezTo>
                <a:close/>
                <a:moveTo>
                  <a:pt x="13745" y="8836"/>
                </a:moveTo>
                <a:lnTo>
                  <a:pt x="15709" y="8836"/>
                </a:lnTo>
                <a:lnTo>
                  <a:pt x="15709" y="17673"/>
                </a:lnTo>
                <a:lnTo>
                  <a:pt x="13745" y="17673"/>
                </a:lnTo>
                <a:cubicBezTo>
                  <a:pt x="13745" y="17673"/>
                  <a:pt x="13745" y="8836"/>
                  <a:pt x="13745" y="8836"/>
                </a:cubicBezTo>
                <a:close/>
                <a:moveTo>
                  <a:pt x="8836" y="8836"/>
                </a:moveTo>
                <a:lnTo>
                  <a:pt x="12764" y="8836"/>
                </a:lnTo>
                <a:lnTo>
                  <a:pt x="12764" y="17673"/>
                </a:lnTo>
                <a:lnTo>
                  <a:pt x="8836" y="17673"/>
                </a:lnTo>
                <a:cubicBezTo>
                  <a:pt x="8836" y="17673"/>
                  <a:pt x="8836" y="8836"/>
                  <a:pt x="8836" y="8836"/>
                </a:cubicBezTo>
                <a:close/>
                <a:moveTo>
                  <a:pt x="5891" y="8836"/>
                </a:moveTo>
                <a:lnTo>
                  <a:pt x="7855" y="8836"/>
                </a:lnTo>
                <a:lnTo>
                  <a:pt x="7855" y="17673"/>
                </a:lnTo>
                <a:lnTo>
                  <a:pt x="5891" y="17673"/>
                </a:lnTo>
                <a:cubicBezTo>
                  <a:pt x="5891" y="17673"/>
                  <a:pt x="5891" y="8836"/>
                  <a:pt x="5891" y="8836"/>
                </a:cubicBezTo>
                <a:close/>
                <a:moveTo>
                  <a:pt x="2945" y="8836"/>
                </a:moveTo>
                <a:lnTo>
                  <a:pt x="4909" y="8836"/>
                </a:lnTo>
                <a:lnTo>
                  <a:pt x="4909" y="17673"/>
                </a:lnTo>
                <a:lnTo>
                  <a:pt x="2945" y="17673"/>
                </a:lnTo>
                <a:cubicBezTo>
                  <a:pt x="2945" y="17673"/>
                  <a:pt x="2945" y="8836"/>
                  <a:pt x="2945" y="8836"/>
                </a:cubicBezTo>
                <a:close/>
                <a:moveTo>
                  <a:pt x="19773" y="18655"/>
                </a:moveTo>
                <a:lnTo>
                  <a:pt x="20428" y="20618"/>
                </a:lnTo>
                <a:lnTo>
                  <a:pt x="1172" y="20618"/>
                </a:lnTo>
                <a:lnTo>
                  <a:pt x="1827" y="18655"/>
                </a:lnTo>
                <a:cubicBezTo>
                  <a:pt x="1827" y="18655"/>
                  <a:pt x="19773" y="18655"/>
                  <a:pt x="19773" y="18655"/>
                </a:cubicBezTo>
                <a:close/>
                <a:moveTo>
                  <a:pt x="10800" y="1056"/>
                </a:moveTo>
                <a:lnTo>
                  <a:pt x="19261" y="5891"/>
                </a:lnTo>
                <a:lnTo>
                  <a:pt x="2339" y="5891"/>
                </a:lnTo>
                <a:cubicBezTo>
                  <a:pt x="2339" y="5891"/>
                  <a:pt x="10800" y="1056"/>
                  <a:pt x="10800" y="1056"/>
                </a:cubicBezTo>
                <a:close/>
                <a:moveTo>
                  <a:pt x="21109" y="8836"/>
                </a:moveTo>
                <a:cubicBezTo>
                  <a:pt x="21380" y="8836"/>
                  <a:pt x="21600" y="8617"/>
                  <a:pt x="21600" y="8345"/>
                </a:cubicBezTo>
                <a:lnTo>
                  <a:pt x="21600" y="6382"/>
                </a:lnTo>
                <a:cubicBezTo>
                  <a:pt x="21600" y="6200"/>
                  <a:pt x="21496" y="6047"/>
                  <a:pt x="21349" y="5963"/>
                </a:cubicBezTo>
                <a:lnTo>
                  <a:pt x="21353" y="5956"/>
                </a:lnTo>
                <a:lnTo>
                  <a:pt x="11044" y="65"/>
                </a:lnTo>
                <a:lnTo>
                  <a:pt x="11040" y="72"/>
                </a:lnTo>
                <a:cubicBezTo>
                  <a:pt x="10968" y="30"/>
                  <a:pt x="10889" y="0"/>
                  <a:pt x="10800" y="0"/>
                </a:cubicBezTo>
                <a:cubicBezTo>
                  <a:pt x="10711" y="0"/>
                  <a:pt x="10632" y="30"/>
                  <a:pt x="10560" y="72"/>
                </a:cubicBezTo>
                <a:lnTo>
                  <a:pt x="10556" y="65"/>
                </a:lnTo>
                <a:lnTo>
                  <a:pt x="247" y="5956"/>
                </a:lnTo>
                <a:lnTo>
                  <a:pt x="251" y="5963"/>
                </a:lnTo>
                <a:cubicBezTo>
                  <a:pt x="104" y="6047"/>
                  <a:pt x="0" y="6200"/>
                  <a:pt x="0" y="6382"/>
                </a:cubicBezTo>
                <a:lnTo>
                  <a:pt x="0" y="8345"/>
                </a:lnTo>
                <a:cubicBezTo>
                  <a:pt x="0" y="8617"/>
                  <a:pt x="220" y="8836"/>
                  <a:pt x="491" y="8836"/>
                </a:cubicBezTo>
                <a:lnTo>
                  <a:pt x="1964" y="8836"/>
                </a:lnTo>
                <a:lnTo>
                  <a:pt x="1964" y="17673"/>
                </a:lnTo>
                <a:lnTo>
                  <a:pt x="1473" y="17673"/>
                </a:lnTo>
                <a:cubicBezTo>
                  <a:pt x="1256" y="17673"/>
                  <a:pt x="1078" y="17816"/>
                  <a:pt x="1013" y="18010"/>
                </a:cubicBezTo>
                <a:lnTo>
                  <a:pt x="1007" y="18009"/>
                </a:lnTo>
                <a:lnTo>
                  <a:pt x="25" y="20954"/>
                </a:lnTo>
                <a:lnTo>
                  <a:pt x="31" y="20955"/>
                </a:lnTo>
                <a:cubicBezTo>
                  <a:pt x="14" y="21005"/>
                  <a:pt x="0" y="21055"/>
                  <a:pt x="0" y="21109"/>
                </a:cubicBezTo>
                <a:cubicBezTo>
                  <a:pt x="0" y="21381"/>
                  <a:pt x="220" y="21600"/>
                  <a:pt x="491" y="21600"/>
                </a:cubicBezTo>
                <a:lnTo>
                  <a:pt x="21109" y="21600"/>
                </a:lnTo>
                <a:cubicBezTo>
                  <a:pt x="21380" y="21600"/>
                  <a:pt x="21600" y="21381"/>
                  <a:pt x="21600" y="21109"/>
                </a:cubicBezTo>
                <a:cubicBezTo>
                  <a:pt x="21600" y="21055"/>
                  <a:pt x="21586" y="21005"/>
                  <a:pt x="21569" y="20955"/>
                </a:cubicBezTo>
                <a:lnTo>
                  <a:pt x="21575" y="20954"/>
                </a:lnTo>
                <a:lnTo>
                  <a:pt x="20593" y="18009"/>
                </a:lnTo>
                <a:lnTo>
                  <a:pt x="20587" y="18010"/>
                </a:lnTo>
                <a:cubicBezTo>
                  <a:pt x="20522" y="17816"/>
                  <a:pt x="20344" y="17673"/>
                  <a:pt x="20127" y="17673"/>
                </a:cubicBezTo>
                <a:lnTo>
                  <a:pt x="19636" y="17673"/>
                </a:lnTo>
                <a:lnTo>
                  <a:pt x="19636" y="8836"/>
                </a:lnTo>
                <a:cubicBezTo>
                  <a:pt x="19636" y="8836"/>
                  <a:pt x="21109" y="8836"/>
                  <a:pt x="21109" y="8836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 sz="36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/>
          </a:p>
        </p:txBody>
      </p:sp>
      <p:sp>
        <p:nvSpPr>
          <p:cNvPr id="341" name="Obdélník 6"/>
          <p:cNvSpPr txBox="1"/>
          <p:nvPr/>
        </p:nvSpPr>
        <p:spPr>
          <a:xfrm>
            <a:off x="19958634" y="10928751"/>
            <a:ext cx="2793868" cy="3875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100" b="1"/>
            </a:lvl1pPr>
          </a:lstStyle>
          <a:p>
            <a:r>
              <a:t>Dohľadový pult firmy</a:t>
            </a:r>
          </a:p>
        </p:txBody>
      </p:sp>
      <p:sp>
        <p:nvSpPr>
          <p:cNvPr id="342" name="Google Shape;518;p33"/>
          <p:cNvSpPr/>
          <p:nvPr/>
        </p:nvSpPr>
        <p:spPr>
          <a:xfrm>
            <a:off x="16766073" y="10246912"/>
            <a:ext cx="558801" cy="4572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636" y="20400"/>
                </a:moveTo>
                <a:lnTo>
                  <a:pt x="1964" y="20400"/>
                </a:lnTo>
                <a:cubicBezTo>
                  <a:pt x="1422" y="20400"/>
                  <a:pt x="982" y="19862"/>
                  <a:pt x="982" y="19200"/>
                </a:cubicBezTo>
                <a:cubicBezTo>
                  <a:pt x="982" y="18949"/>
                  <a:pt x="1025" y="18796"/>
                  <a:pt x="1048" y="18734"/>
                </a:cubicBezTo>
                <a:cubicBezTo>
                  <a:pt x="1065" y="18712"/>
                  <a:pt x="1048" y="18729"/>
                  <a:pt x="1078" y="18673"/>
                </a:cubicBezTo>
                <a:lnTo>
                  <a:pt x="9914" y="1873"/>
                </a:lnTo>
                <a:cubicBezTo>
                  <a:pt x="9930" y="1843"/>
                  <a:pt x="9944" y="1813"/>
                  <a:pt x="9957" y="1783"/>
                </a:cubicBezTo>
                <a:cubicBezTo>
                  <a:pt x="9960" y="1778"/>
                  <a:pt x="10234" y="1200"/>
                  <a:pt x="10800" y="1200"/>
                </a:cubicBezTo>
                <a:cubicBezTo>
                  <a:pt x="11366" y="1200"/>
                  <a:pt x="11588" y="1654"/>
                  <a:pt x="11617" y="1719"/>
                </a:cubicBezTo>
                <a:cubicBezTo>
                  <a:pt x="11641" y="1792"/>
                  <a:pt x="11650" y="1806"/>
                  <a:pt x="11686" y="1873"/>
                </a:cubicBezTo>
                <a:lnTo>
                  <a:pt x="20522" y="18673"/>
                </a:lnTo>
                <a:cubicBezTo>
                  <a:pt x="20535" y="18697"/>
                  <a:pt x="20548" y="18720"/>
                  <a:pt x="20562" y="18744"/>
                </a:cubicBezTo>
                <a:cubicBezTo>
                  <a:pt x="20576" y="18785"/>
                  <a:pt x="20618" y="18928"/>
                  <a:pt x="20618" y="19200"/>
                </a:cubicBezTo>
                <a:cubicBezTo>
                  <a:pt x="20618" y="19862"/>
                  <a:pt x="20177" y="20400"/>
                  <a:pt x="19636" y="20400"/>
                </a:cubicBezTo>
                <a:moveTo>
                  <a:pt x="21348" y="18023"/>
                </a:moveTo>
                <a:lnTo>
                  <a:pt x="12511" y="1223"/>
                </a:lnTo>
                <a:cubicBezTo>
                  <a:pt x="12511" y="1223"/>
                  <a:pt x="12058" y="0"/>
                  <a:pt x="10800" y="0"/>
                </a:cubicBezTo>
                <a:cubicBezTo>
                  <a:pt x="9616" y="0"/>
                  <a:pt x="9089" y="1223"/>
                  <a:pt x="9089" y="1223"/>
                </a:cubicBezTo>
                <a:lnTo>
                  <a:pt x="252" y="18023"/>
                </a:lnTo>
                <a:cubicBezTo>
                  <a:pt x="252" y="18023"/>
                  <a:pt x="0" y="18421"/>
                  <a:pt x="0" y="19200"/>
                </a:cubicBezTo>
                <a:cubicBezTo>
                  <a:pt x="0" y="20526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526"/>
                  <a:pt x="21600" y="19200"/>
                </a:cubicBezTo>
                <a:cubicBezTo>
                  <a:pt x="21600" y="18362"/>
                  <a:pt x="21348" y="18023"/>
                  <a:pt x="21348" y="18023"/>
                </a:cubicBezTo>
                <a:moveTo>
                  <a:pt x="10800" y="15600"/>
                </a:moveTo>
                <a:cubicBezTo>
                  <a:pt x="10258" y="15600"/>
                  <a:pt x="9818" y="16138"/>
                  <a:pt x="9818" y="16800"/>
                </a:cubicBezTo>
                <a:cubicBezTo>
                  <a:pt x="9818" y="17462"/>
                  <a:pt x="10258" y="18000"/>
                  <a:pt x="10800" y="18000"/>
                </a:cubicBezTo>
                <a:cubicBezTo>
                  <a:pt x="11342" y="18000"/>
                  <a:pt x="11782" y="17462"/>
                  <a:pt x="11782" y="16800"/>
                </a:cubicBezTo>
                <a:cubicBezTo>
                  <a:pt x="11782" y="16138"/>
                  <a:pt x="11342" y="15600"/>
                  <a:pt x="10800" y="15600"/>
                </a:cubicBezTo>
                <a:moveTo>
                  <a:pt x="10800" y="6000"/>
                </a:moveTo>
                <a:cubicBezTo>
                  <a:pt x="10258" y="6000"/>
                  <a:pt x="9818" y="6538"/>
                  <a:pt x="9818" y="7200"/>
                </a:cubicBezTo>
                <a:lnTo>
                  <a:pt x="10309" y="13800"/>
                </a:lnTo>
                <a:cubicBezTo>
                  <a:pt x="10309" y="14132"/>
                  <a:pt x="10529" y="14400"/>
                  <a:pt x="10800" y="14400"/>
                </a:cubicBezTo>
                <a:cubicBezTo>
                  <a:pt x="11071" y="14400"/>
                  <a:pt x="11291" y="14132"/>
                  <a:pt x="11291" y="13800"/>
                </a:cubicBezTo>
                <a:lnTo>
                  <a:pt x="11782" y="7200"/>
                </a:lnTo>
                <a:cubicBezTo>
                  <a:pt x="11782" y="6538"/>
                  <a:pt x="11342" y="6000"/>
                  <a:pt x="10800" y="6000"/>
                </a:cubicBezTo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 sz="36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/>
          </a:p>
        </p:txBody>
      </p:sp>
      <p:sp>
        <p:nvSpPr>
          <p:cNvPr id="343" name="Obdélník 7"/>
          <p:cNvSpPr txBox="1"/>
          <p:nvPr/>
        </p:nvSpPr>
        <p:spPr>
          <a:xfrm>
            <a:off x="10793076" y="4650894"/>
            <a:ext cx="4420657" cy="13543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1700" b="1" i="1"/>
            </a:pPr>
            <a:r>
              <a:t>Správa o stupni rizika a GPS poloha</a:t>
            </a:r>
          </a:p>
          <a:p>
            <a:pPr algn="ctr">
              <a:defRPr sz="1700" b="1" i="1"/>
            </a:pPr>
            <a:r>
              <a:t>ohrozenej osoby je okamžite odoslaná podľa zvoleného nastavenia. Ide o klľúčové informácie pre vyhodnotenie a možnú rychlu pomoc.</a:t>
            </a:r>
          </a:p>
        </p:txBody>
      </p:sp>
      <p:sp>
        <p:nvSpPr>
          <p:cNvPr id="344" name="Obdélník 8"/>
          <p:cNvSpPr txBox="1"/>
          <p:nvPr/>
        </p:nvSpPr>
        <p:spPr>
          <a:xfrm>
            <a:off x="1239692" y="12393567"/>
            <a:ext cx="22637492" cy="3875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2100" b="1" i="1"/>
            </a:lvl1pPr>
          </a:lstStyle>
          <a:p>
            <a:r>
              <a:rPr dirty="0" err="1"/>
              <a:t>Celý</a:t>
            </a:r>
            <a:r>
              <a:rPr dirty="0"/>
              <a:t> </a:t>
            </a:r>
            <a:r>
              <a:rPr dirty="0" err="1"/>
              <a:t>proces</a:t>
            </a:r>
            <a:r>
              <a:rPr dirty="0"/>
              <a:t> </a:t>
            </a:r>
            <a:r>
              <a:rPr dirty="0" err="1"/>
              <a:t>odoslania</a:t>
            </a:r>
            <a:r>
              <a:rPr dirty="0"/>
              <a:t> </a:t>
            </a:r>
            <a:r>
              <a:rPr dirty="0" err="1"/>
              <a:t>informácie</a:t>
            </a:r>
            <a:r>
              <a:rPr dirty="0"/>
              <a:t> </a:t>
            </a:r>
            <a:r>
              <a:rPr dirty="0" err="1"/>
              <a:t>nezaberie</a:t>
            </a:r>
            <a:r>
              <a:rPr dirty="0"/>
              <a:t> </a:t>
            </a:r>
            <a:r>
              <a:rPr dirty="0" err="1"/>
              <a:t>viac</a:t>
            </a:r>
            <a:r>
              <a:rPr dirty="0"/>
              <a:t> </a:t>
            </a:r>
            <a:r>
              <a:rPr dirty="0" err="1"/>
              <a:t>ako</a:t>
            </a:r>
            <a:r>
              <a:rPr dirty="0"/>
              <a:t> </a:t>
            </a:r>
            <a:r>
              <a:rPr dirty="0" err="1"/>
              <a:t>niekoľko</a:t>
            </a:r>
            <a:r>
              <a:rPr dirty="0"/>
              <a:t> </a:t>
            </a:r>
            <a:r>
              <a:rPr dirty="0" err="1"/>
              <a:t>sekúnd</a:t>
            </a:r>
            <a:endParaRPr dirty="0"/>
          </a:p>
        </p:txBody>
      </p:sp>
      <p:sp>
        <p:nvSpPr>
          <p:cNvPr id="345" name="Telefón"/>
          <p:cNvSpPr/>
          <p:nvPr/>
        </p:nvSpPr>
        <p:spPr>
          <a:xfrm>
            <a:off x="5079278" y="7898792"/>
            <a:ext cx="472857" cy="9737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8" y="0"/>
                </a:moveTo>
                <a:cubicBezTo>
                  <a:pt x="934" y="0"/>
                  <a:pt x="0" y="453"/>
                  <a:pt x="0" y="1004"/>
                </a:cubicBezTo>
                <a:lnTo>
                  <a:pt x="0" y="20596"/>
                </a:lnTo>
                <a:cubicBezTo>
                  <a:pt x="0" y="21152"/>
                  <a:pt x="934" y="21600"/>
                  <a:pt x="2068" y="21600"/>
                </a:cubicBezTo>
                <a:lnTo>
                  <a:pt x="19532" y="21600"/>
                </a:lnTo>
                <a:cubicBezTo>
                  <a:pt x="20666" y="21600"/>
                  <a:pt x="21600" y="21147"/>
                  <a:pt x="21600" y="20596"/>
                </a:cubicBezTo>
                <a:lnTo>
                  <a:pt x="21600" y="1004"/>
                </a:lnTo>
                <a:cubicBezTo>
                  <a:pt x="21600" y="453"/>
                  <a:pt x="20677" y="0"/>
                  <a:pt x="19532" y="0"/>
                </a:cubicBezTo>
                <a:lnTo>
                  <a:pt x="2068" y="0"/>
                </a:lnTo>
                <a:close/>
                <a:moveTo>
                  <a:pt x="9142" y="1350"/>
                </a:moveTo>
                <a:lnTo>
                  <a:pt x="12468" y="1350"/>
                </a:lnTo>
                <a:cubicBezTo>
                  <a:pt x="12758" y="1350"/>
                  <a:pt x="12990" y="1463"/>
                  <a:pt x="12990" y="1604"/>
                </a:cubicBezTo>
                <a:cubicBezTo>
                  <a:pt x="12990" y="1744"/>
                  <a:pt x="12758" y="1858"/>
                  <a:pt x="12468" y="1858"/>
                </a:cubicBezTo>
                <a:lnTo>
                  <a:pt x="9142" y="1858"/>
                </a:lnTo>
                <a:cubicBezTo>
                  <a:pt x="8853" y="1858"/>
                  <a:pt x="8621" y="1744"/>
                  <a:pt x="8621" y="1604"/>
                </a:cubicBezTo>
                <a:cubicBezTo>
                  <a:pt x="8621" y="1463"/>
                  <a:pt x="8853" y="1350"/>
                  <a:pt x="9142" y="1350"/>
                </a:cubicBezTo>
                <a:close/>
                <a:moveTo>
                  <a:pt x="1477" y="2927"/>
                </a:moveTo>
                <a:lnTo>
                  <a:pt x="20123" y="2927"/>
                </a:lnTo>
                <a:lnTo>
                  <a:pt x="20123" y="18985"/>
                </a:lnTo>
                <a:lnTo>
                  <a:pt x="1477" y="18985"/>
                </a:lnTo>
                <a:lnTo>
                  <a:pt x="1477" y="2927"/>
                </a:lnTo>
                <a:close/>
              </a:path>
            </a:pathLst>
          </a:custGeom>
          <a:solidFill>
            <a:srgbClr val="000000"/>
          </a:solidFill>
          <a:ln w="25400">
            <a:solidFill>
              <a:srgbClr val="000000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191919"/>
                </a:solidFill>
              </a:defRPr>
            </a:pPr>
            <a:endParaRPr/>
          </a:p>
        </p:txBody>
      </p:sp>
      <p:sp>
        <p:nvSpPr>
          <p:cNvPr id="346" name="Google Shape;544;p34"/>
          <p:cNvSpPr/>
          <p:nvPr/>
        </p:nvSpPr>
        <p:spPr>
          <a:xfrm>
            <a:off x="16157453" y="7550863"/>
            <a:ext cx="1718648" cy="17186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14727"/>
                </a:moveTo>
                <a:lnTo>
                  <a:pt x="982" y="14727"/>
                </a:lnTo>
                <a:lnTo>
                  <a:pt x="982" y="1964"/>
                </a:lnTo>
                <a:cubicBezTo>
                  <a:pt x="982" y="1422"/>
                  <a:pt x="1422" y="982"/>
                  <a:pt x="1964" y="982"/>
                </a:cubicBezTo>
                <a:lnTo>
                  <a:pt x="19636" y="982"/>
                </a:lnTo>
                <a:cubicBezTo>
                  <a:pt x="20178" y="982"/>
                  <a:pt x="20618" y="1422"/>
                  <a:pt x="20618" y="1964"/>
                </a:cubicBezTo>
                <a:cubicBezTo>
                  <a:pt x="20618" y="1964"/>
                  <a:pt x="20618" y="14727"/>
                  <a:pt x="20618" y="14727"/>
                </a:cubicBezTo>
                <a:close/>
                <a:moveTo>
                  <a:pt x="20618" y="16691"/>
                </a:moveTo>
                <a:cubicBezTo>
                  <a:pt x="20618" y="17233"/>
                  <a:pt x="20178" y="17673"/>
                  <a:pt x="19636" y="17673"/>
                </a:cubicBezTo>
                <a:lnTo>
                  <a:pt x="1964" y="17673"/>
                </a:lnTo>
                <a:cubicBezTo>
                  <a:pt x="1422" y="17673"/>
                  <a:pt x="982" y="17233"/>
                  <a:pt x="982" y="16691"/>
                </a:cubicBezTo>
                <a:lnTo>
                  <a:pt x="982" y="15709"/>
                </a:lnTo>
                <a:lnTo>
                  <a:pt x="20618" y="15709"/>
                </a:lnTo>
                <a:cubicBezTo>
                  <a:pt x="20618" y="15709"/>
                  <a:pt x="20618" y="16691"/>
                  <a:pt x="20618" y="16691"/>
                </a:cubicBezTo>
                <a:close/>
                <a:moveTo>
                  <a:pt x="11782" y="20618"/>
                </a:moveTo>
                <a:lnTo>
                  <a:pt x="9818" y="20618"/>
                </a:lnTo>
                <a:lnTo>
                  <a:pt x="9818" y="18655"/>
                </a:lnTo>
                <a:lnTo>
                  <a:pt x="11782" y="18655"/>
                </a:lnTo>
                <a:cubicBezTo>
                  <a:pt x="11782" y="18655"/>
                  <a:pt x="11782" y="20618"/>
                  <a:pt x="11782" y="20618"/>
                </a:cubicBezTo>
                <a:close/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879"/>
                  <a:pt x="0" y="1964"/>
                </a:cubicBezTo>
                <a:lnTo>
                  <a:pt x="0" y="16691"/>
                </a:lnTo>
                <a:cubicBezTo>
                  <a:pt x="0" y="17775"/>
                  <a:pt x="879" y="18655"/>
                  <a:pt x="1964" y="18655"/>
                </a:cubicBezTo>
                <a:lnTo>
                  <a:pt x="8836" y="18655"/>
                </a:lnTo>
                <a:lnTo>
                  <a:pt x="8836" y="20618"/>
                </a:lnTo>
                <a:lnTo>
                  <a:pt x="7364" y="20618"/>
                </a:lnTo>
                <a:cubicBezTo>
                  <a:pt x="7092" y="20618"/>
                  <a:pt x="6873" y="20838"/>
                  <a:pt x="6873" y="21109"/>
                </a:cubicBezTo>
                <a:cubicBezTo>
                  <a:pt x="6873" y="21381"/>
                  <a:pt x="7092" y="21600"/>
                  <a:pt x="7364" y="21600"/>
                </a:cubicBezTo>
                <a:lnTo>
                  <a:pt x="14236" y="21600"/>
                </a:lnTo>
                <a:cubicBezTo>
                  <a:pt x="14508" y="21600"/>
                  <a:pt x="14727" y="21381"/>
                  <a:pt x="14727" y="21109"/>
                </a:cubicBezTo>
                <a:cubicBezTo>
                  <a:pt x="14727" y="20838"/>
                  <a:pt x="14508" y="20618"/>
                  <a:pt x="14236" y="20618"/>
                </a:cubicBezTo>
                <a:lnTo>
                  <a:pt x="12764" y="20618"/>
                </a:lnTo>
                <a:lnTo>
                  <a:pt x="12764" y="18655"/>
                </a:lnTo>
                <a:lnTo>
                  <a:pt x="19636" y="18655"/>
                </a:lnTo>
                <a:cubicBezTo>
                  <a:pt x="20721" y="18655"/>
                  <a:pt x="21600" y="17775"/>
                  <a:pt x="21600" y="16691"/>
                </a:cubicBezTo>
                <a:lnTo>
                  <a:pt x="21600" y="1964"/>
                </a:lnTo>
                <a:cubicBezTo>
                  <a:pt x="21600" y="879"/>
                  <a:pt x="20721" y="0"/>
                  <a:pt x="19636" y="0"/>
                </a:cubicBezTo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 sz="3600">
                <a:solidFill>
                  <a:srgbClr val="191919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/>
          </a:p>
        </p:txBody>
      </p:sp>
      <p:sp>
        <p:nvSpPr>
          <p:cNvPr id="347" name="Počítač"/>
          <p:cNvSpPr/>
          <p:nvPr/>
        </p:nvSpPr>
        <p:spPr>
          <a:xfrm>
            <a:off x="16194494" y="9886313"/>
            <a:ext cx="1701957" cy="13734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5" h="21600" extrusionOk="0">
                <a:moveTo>
                  <a:pt x="464" y="0"/>
                </a:moveTo>
                <a:cubicBezTo>
                  <a:pt x="210" y="0"/>
                  <a:pt x="0" y="261"/>
                  <a:pt x="0" y="575"/>
                </a:cubicBezTo>
                <a:lnTo>
                  <a:pt x="0" y="17777"/>
                </a:lnTo>
                <a:cubicBezTo>
                  <a:pt x="0" y="18091"/>
                  <a:pt x="210" y="18354"/>
                  <a:pt x="464" y="18354"/>
                </a:cubicBezTo>
                <a:lnTo>
                  <a:pt x="9148" y="18354"/>
                </a:lnTo>
                <a:lnTo>
                  <a:pt x="9116" y="18513"/>
                </a:lnTo>
                <a:lnTo>
                  <a:pt x="8753" y="20763"/>
                </a:lnTo>
                <a:lnTo>
                  <a:pt x="7690" y="20763"/>
                </a:lnTo>
                <a:lnTo>
                  <a:pt x="7690" y="21600"/>
                </a:lnTo>
                <a:lnTo>
                  <a:pt x="10486" y="21600"/>
                </a:lnTo>
                <a:lnTo>
                  <a:pt x="11107" y="21600"/>
                </a:lnTo>
                <a:lnTo>
                  <a:pt x="13905" y="21600"/>
                </a:lnTo>
                <a:lnTo>
                  <a:pt x="13905" y="20763"/>
                </a:lnTo>
                <a:lnTo>
                  <a:pt x="12842" y="20763"/>
                </a:lnTo>
                <a:lnTo>
                  <a:pt x="12479" y="18513"/>
                </a:lnTo>
                <a:lnTo>
                  <a:pt x="12452" y="18354"/>
                </a:lnTo>
                <a:lnTo>
                  <a:pt x="21131" y="18354"/>
                </a:lnTo>
                <a:cubicBezTo>
                  <a:pt x="21384" y="18354"/>
                  <a:pt x="21595" y="18091"/>
                  <a:pt x="21595" y="17777"/>
                </a:cubicBezTo>
                <a:lnTo>
                  <a:pt x="21595" y="575"/>
                </a:lnTo>
                <a:cubicBezTo>
                  <a:pt x="21600" y="261"/>
                  <a:pt x="21389" y="0"/>
                  <a:pt x="21136" y="0"/>
                </a:cubicBezTo>
                <a:lnTo>
                  <a:pt x="464" y="0"/>
                </a:lnTo>
                <a:close/>
                <a:moveTo>
                  <a:pt x="10800" y="542"/>
                </a:moveTo>
                <a:cubicBezTo>
                  <a:pt x="10913" y="542"/>
                  <a:pt x="11006" y="650"/>
                  <a:pt x="11006" y="797"/>
                </a:cubicBezTo>
                <a:cubicBezTo>
                  <a:pt x="11006" y="937"/>
                  <a:pt x="10913" y="1052"/>
                  <a:pt x="10800" y="1052"/>
                </a:cubicBezTo>
                <a:cubicBezTo>
                  <a:pt x="10686" y="1052"/>
                  <a:pt x="10594" y="937"/>
                  <a:pt x="10594" y="797"/>
                </a:cubicBezTo>
                <a:cubicBezTo>
                  <a:pt x="10594" y="656"/>
                  <a:pt x="10686" y="542"/>
                  <a:pt x="10800" y="542"/>
                </a:cubicBezTo>
                <a:close/>
                <a:moveTo>
                  <a:pt x="1242" y="1734"/>
                </a:moveTo>
                <a:lnTo>
                  <a:pt x="20358" y="1734"/>
                </a:lnTo>
                <a:lnTo>
                  <a:pt x="20358" y="15233"/>
                </a:lnTo>
                <a:lnTo>
                  <a:pt x="1242" y="15233"/>
                </a:lnTo>
                <a:lnTo>
                  <a:pt x="1242" y="1734"/>
                </a:lnTo>
                <a:close/>
              </a:path>
            </a:pathLst>
          </a:custGeom>
          <a:solidFill>
            <a:srgbClr val="000000"/>
          </a:solidFill>
          <a:ln w="12700">
            <a:solidFill>
              <a:srgbClr val="000000"/>
            </a:solidFill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191919"/>
                </a:solidFill>
              </a:defRPr>
            </a:pPr>
            <a:endParaRPr/>
          </a:p>
        </p:txBody>
      </p:sp>
      <p:pic>
        <p:nvPicPr>
          <p:cNvPr id="348" name="Obrázok" descr="Obrázok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0714692" y="570663"/>
            <a:ext cx="2157312" cy="237304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 dir="r"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41;p39"/>
          <p:cNvSpPr/>
          <p:nvPr/>
        </p:nvSpPr>
        <p:spPr>
          <a:xfrm>
            <a:off x="-25400" y="0"/>
            <a:ext cx="2190750" cy="13716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  <a:effectLst>
            <a:outerShdw blurRad="25400" dist="25400" dir="2388334" rotWithShape="0">
              <a:srgbClr val="000000">
                <a:alpha val="79215"/>
              </a:srgbClr>
            </a:outerShdw>
          </a:effectLst>
        </p:spPr>
        <p:txBody>
          <a:bodyPr lIns="45719" rIns="45719" anchor="ctr"/>
          <a:lstStyle/>
          <a:p>
            <a:pPr algn="ctr">
              <a:defRPr sz="50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/>
          </a:p>
        </p:txBody>
      </p:sp>
      <p:pic>
        <p:nvPicPr>
          <p:cNvPr id="353" name="Google Shape;342;p39" descr="Google Shape;342;p39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81570" y="11896607"/>
            <a:ext cx="879607" cy="1109980"/>
          </a:xfrm>
          <a:prstGeom prst="rect">
            <a:avLst/>
          </a:prstGeom>
          <a:ln w="12700">
            <a:miter lim="400000"/>
          </a:ln>
        </p:spPr>
      </p:pic>
      <p:pic>
        <p:nvPicPr>
          <p:cNvPr id="354" name="Google Shape;343;p39" descr="Google Shape;343;p39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709194" y="3182372"/>
            <a:ext cx="14163766" cy="9824216"/>
          </a:xfrm>
          <a:prstGeom prst="rect">
            <a:avLst/>
          </a:prstGeom>
          <a:ln w="12700">
            <a:miter lim="400000"/>
          </a:ln>
        </p:spPr>
      </p:pic>
      <p:pic>
        <p:nvPicPr>
          <p:cNvPr id="355" name="Obrázok" descr="Obrázok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0714692" y="570663"/>
            <a:ext cx="2157312" cy="2373043"/>
          </a:xfrm>
          <a:prstGeom prst="rect">
            <a:avLst/>
          </a:prstGeom>
          <a:ln w="12700">
            <a:miter lim="400000"/>
          </a:ln>
        </p:spPr>
      </p:pic>
      <p:sp>
        <p:nvSpPr>
          <p:cNvPr id="356" name="MAPA KRIMINALITY"/>
          <p:cNvSpPr txBox="1"/>
          <p:nvPr/>
        </p:nvSpPr>
        <p:spPr>
          <a:xfrm>
            <a:off x="5017288" y="922388"/>
            <a:ext cx="14231496" cy="33239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7000" b="1"/>
            </a:lvl1pPr>
          </a:lstStyle>
          <a:p>
            <a:r>
              <a:rPr dirty="0"/>
              <a:t>MAPA KRIMINALITY </a:t>
            </a:r>
            <a:r>
              <a:rPr lang="sk-SK" dirty="0" err="1" smtClean="0"/>
              <a:t>vs</a:t>
            </a:r>
            <a:r>
              <a:rPr lang="sk-SK" dirty="0" smtClean="0"/>
              <a:t>. MAPA </a:t>
            </a:r>
            <a:r>
              <a:rPr lang="sk-SK" dirty="0" err="1" smtClean="0"/>
              <a:t>NEBEZPEčNýCH</a:t>
            </a:r>
            <a:r>
              <a:rPr lang="sk-SK" dirty="0" smtClean="0"/>
              <a:t> ZÓN</a:t>
            </a:r>
          </a:p>
          <a:p>
            <a:r>
              <a:rPr lang="sk-SK" dirty="0" smtClean="0"/>
              <a:t>(</a:t>
            </a:r>
            <a:r>
              <a:rPr lang="sk-SK" sz="5400" dirty="0" smtClean="0"/>
              <a:t>MAPA </a:t>
            </a:r>
            <a:r>
              <a:rPr lang="sk-SK" sz="5400" dirty="0" err="1" smtClean="0"/>
              <a:t>OBLASTí</a:t>
            </a:r>
            <a:r>
              <a:rPr lang="sk-SK" sz="5400" dirty="0" smtClean="0"/>
              <a:t> SE STAVEM </a:t>
            </a:r>
            <a:r>
              <a:rPr lang="sk-SK" sz="5400" dirty="0" err="1" smtClean="0"/>
              <a:t>OHROžEN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 dir="r"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" name="Google Shape;148;p22" descr="Google Shape;148;p2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34898" y="11918563"/>
            <a:ext cx="4182236" cy="1141396"/>
          </a:xfrm>
          <a:prstGeom prst="rect">
            <a:avLst/>
          </a:prstGeom>
          <a:ln w="12700">
            <a:miter lim="400000"/>
          </a:ln>
        </p:spPr>
      </p:pic>
      <p:sp>
        <p:nvSpPr>
          <p:cNvPr id="359" name="Google Shape;149;p22"/>
          <p:cNvSpPr/>
          <p:nvPr/>
        </p:nvSpPr>
        <p:spPr>
          <a:xfrm>
            <a:off x="-25400" y="0"/>
            <a:ext cx="2190750" cy="1371600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  <a:effectLst>
            <a:outerShdw blurRad="25400" dist="25400" dir="2388334" rotWithShape="0">
              <a:srgbClr val="000000">
                <a:alpha val="79215"/>
              </a:srgbClr>
            </a:outerShdw>
          </a:effectLst>
        </p:spPr>
        <p:txBody>
          <a:bodyPr lIns="45719" rIns="45719" anchor="ctr"/>
          <a:lstStyle/>
          <a:p>
            <a:pPr algn="ctr">
              <a:defRPr sz="50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/>
          </a:p>
        </p:txBody>
      </p:sp>
      <p:pic>
        <p:nvPicPr>
          <p:cNvPr id="360" name="Google Shape;150;p22" descr="Google Shape;150;p22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81569" y="11896607"/>
            <a:ext cx="879608" cy="1109981"/>
          </a:xfrm>
          <a:prstGeom prst="rect">
            <a:avLst/>
          </a:prstGeom>
          <a:ln w="12700">
            <a:miter lim="400000"/>
          </a:ln>
        </p:spPr>
      </p:pic>
      <p:sp>
        <p:nvSpPr>
          <p:cNvPr id="361" name="Smart! Smart! Smart!"/>
          <p:cNvSpPr txBox="1">
            <a:spLocks noGrp="1"/>
          </p:cNvSpPr>
          <p:nvPr>
            <p:ph type="title"/>
          </p:nvPr>
        </p:nvSpPr>
        <p:spPr>
          <a:xfrm>
            <a:off x="2914976" y="1039613"/>
            <a:ext cx="19487558" cy="1697436"/>
          </a:xfrm>
          <a:prstGeom prst="rect">
            <a:avLst/>
          </a:prstGeom>
        </p:spPr>
        <p:txBody>
          <a:bodyPr/>
          <a:lstStyle>
            <a:lvl1pPr algn="l">
              <a:defRPr sz="7200" b="1">
                <a:solidFill>
                  <a:srgbClr val="3B1F4E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BeeSafe - pripravený pre implementáciu</a:t>
            </a:r>
          </a:p>
        </p:txBody>
      </p:sp>
      <p:sp>
        <p:nvSpPr>
          <p:cNvPr id="362" name="Využívanie SMART technológií…"/>
          <p:cNvSpPr txBox="1"/>
          <p:nvPr/>
        </p:nvSpPr>
        <p:spPr>
          <a:xfrm>
            <a:off x="2660976" y="7749908"/>
            <a:ext cx="16712874" cy="4889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401051" indent="-401051">
              <a:lnSpc>
                <a:spcPct val="150000"/>
              </a:lnSpc>
              <a:buSzPct val="100000"/>
              <a:buChar char="•"/>
              <a:defRPr sz="4600">
                <a:latin typeface="+mn-lt"/>
                <a:ea typeface="+mn-ea"/>
                <a:cs typeface="+mn-cs"/>
                <a:sym typeface="Helvetica"/>
              </a:defRPr>
            </a:pPr>
            <a:r>
              <a:t>Technologicky</a:t>
            </a:r>
            <a:r>
              <a:rPr b="1"/>
              <a:t> neutrálny</a:t>
            </a:r>
          </a:p>
          <a:p>
            <a:pPr marL="401051" indent="-401051">
              <a:lnSpc>
                <a:spcPct val="150000"/>
              </a:lnSpc>
              <a:buSzPct val="100000"/>
              <a:buChar char="•"/>
              <a:defRPr sz="4600">
                <a:latin typeface="+mn-lt"/>
                <a:ea typeface="+mn-ea"/>
                <a:cs typeface="+mn-cs"/>
                <a:sym typeface="Helvetica"/>
              </a:defRPr>
            </a:pPr>
            <a:r>
              <a:t>Modulárny</a:t>
            </a:r>
            <a:r>
              <a:rPr b="1"/>
              <a:t> univerzálny systém</a:t>
            </a:r>
          </a:p>
          <a:p>
            <a:pPr marL="401051" indent="-401051">
              <a:lnSpc>
                <a:spcPct val="150000"/>
              </a:lnSpc>
              <a:buSzPct val="100000"/>
              <a:buChar char="•"/>
              <a:defRPr sz="4600" b="1">
                <a:latin typeface="+mn-lt"/>
                <a:ea typeface="+mn-ea"/>
                <a:cs typeface="+mn-cs"/>
                <a:sym typeface="Helvetica"/>
              </a:defRPr>
            </a:pPr>
            <a:r>
              <a:t>Integrovateľný </a:t>
            </a:r>
            <a:r>
              <a:rPr b="0"/>
              <a:t>do existujúcich riešení</a:t>
            </a:r>
          </a:p>
          <a:p>
            <a:pPr marL="401051" indent="-401051">
              <a:lnSpc>
                <a:spcPct val="150000"/>
              </a:lnSpc>
              <a:buSzPct val="100000"/>
              <a:buChar char="•"/>
              <a:defRPr sz="4600">
                <a:latin typeface="+mn-lt"/>
                <a:ea typeface="+mn-ea"/>
                <a:cs typeface="+mn-cs"/>
                <a:sym typeface="Helvetica"/>
              </a:defRPr>
            </a:pPr>
            <a:r>
              <a:t>Možnosť doplnenia </a:t>
            </a:r>
            <a:r>
              <a:rPr b="1"/>
              <a:t>nových funkcionalít podľa potreby </a:t>
            </a:r>
          </a:p>
          <a:p>
            <a:pPr marL="401051" indent="-401051">
              <a:lnSpc>
                <a:spcPct val="150000"/>
              </a:lnSpc>
              <a:buSzPct val="100000"/>
              <a:buChar char="•"/>
              <a:defRPr sz="4600">
                <a:latin typeface="+mn-lt"/>
                <a:ea typeface="+mn-ea"/>
                <a:cs typeface="+mn-cs"/>
                <a:sym typeface="Helvetica"/>
              </a:defRPr>
            </a:pPr>
            <a:r>
              <a:t>Kompatibilní so všetkými telefónmi a systémami</a:t>
            </a:r>
          </a:p>
        </p:txBody>
      </p:sp>
      <p:pic>
        <p:nvPicPr>
          <p:cNvPr id="363" name="Obrázok" descr="Obrázok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2658755" y="3685726"/>
            <a:ext cx="10597817" cy="4956690"/>
          </a:xfrm>
          <a:prstGeom prst="rect">
            <a:avLst/>
          </a:prstGeom>
          <a:ln w="12700">
            <a:miter lim="400000"/>
          </a:ln>
          <a:effectLst>
            <a:reflection stA="50000" endPos="40000" dir="5400000" sy="-100000" algn="bl" rotWithShape="0"/>
          </a:effectLst>
        </p:spPr>
      </p:pic>
      <p:pic>
        <p:nvPicPr>
          <p:cNvPr id="364" name="Obrázok" descr="Obrázok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0714692" y="570663"/>
            <a:ext cx="2157312" cy="237304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 dir="r"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181</TotalTime>
  <Words>561</Words>
  <Application>Microsoft Office PowerPoint</Application>
  <PresentationFormat>Vlastní</PresentationFormat>
  <Paragraphs>87</Paragraphs>
  <Slides>10</Slides>
  <Notes>6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10</vt:i4>
      </vt:variant>
    </vt:vector>
  </HeadingPairs>
  <TitlesOfParts>
    <vt:vector size="11" baseType="lpstr">
      <vt:lpstr>White</vt:lpstr>
      <vt:lpstr> BEESAFE BEZPEČNOSTNÉ  RIEŠENIA PRE OBCE A MESTÁ  </vt:lpstr>
      <vt:lpstr>Čo je BeeSafe?</vt:lpstr>
      <vt:lpstr>Prezentace aplikace PowerPoint</vt:lpstr>
      <vt:lpstr>Automatizovaná bezpečnostná platforma</vt:lpstr>
      <vt:lpstr>Ako to funguje?</vt:lpstr>
      <vt:lpstr>Dohľadový pult</vt:lpstr>
      <vt:lpstr>Prezentace aplikace PowerPoint</vt:lpstr>
      <vt:lpstr>Prezentace aplikace PowerPoint</vt:lpstr>
      <vt:lpstr>BeeSafe - pripravený pre implementáciu</vt:lpstr>
      <vt:lpstr>Prezentace aplikace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BEESAFE BEZPEČNOSTNÉ  RIEŠENIA PRE OBCE A MESTÁ  </dc:title>
  <cp:lastModifiedBy>miaja</cp:lastModifiedBy>
  <cp:revision>3</cp:revision>
  <dcterms:modified xsi:type="dcterms:W3CDTF">2019-03-07T13:28:53Z</dcterms:modified>
</cp:coreProperties>
</file>