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4" r:id="rId6"/>
    <p:sldId id="270" r:id="rId7"/>
    <p:sldId id="262" r:id="rId8"/>
    <p:sldId id="271" r:id="rId9"/>
    <p:sldId id="261" r:id="rId10"/>
    <p:sldId id="269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88" autoAdjust="0"/>
  </p:normalViewPr>
  <p:slideViewPr>
    <p:cSldViewPr>
      <p:cViewPr>
        <p:scale>
          <a:sx n="116" d="100"/>
          <a:sy n="116" d="100"/>
        </p:scale>
        <p:origin x="-1176" y="9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E7FD7-5475-4EF7-BA2D-DEA7EE7E8569}" type="datetimeFigureOut">
              <a:rPr lang="cs-CZ" smtClean="0"/>
              <a:t>26/09/19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54F10-BFF9-4388-8CBF-56D8F0B8BB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24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54F10-BFF9-4388-8CBF-56D8F0B8BB7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0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DEC-4E08-4AB6-B0E8-199D479B2148}" type="datetimeFigureOut">
              <a:rPr lang="cs-CZ" smtClean="0"/>
              <a:t>26/09/19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A56D-85A2-41B2-A6A5-0D5C928D16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79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DEC-4E08-4AB6-B0E8-199D479B2148}" type="datetimeFigureOut">
              <a:rPr lang="cs-CZ" smtClean="0"/>
              <a:t>26/09/19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A56D-85A2-41B2-A6A5-0D5C928D16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6230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DEC-4E08-4AB6-B0E8-199D479B2148}" type="datetimeFigureOut">
              <a:rPr lang="cs-CZ" smtClean="0"/>
              <a:t>26/09/19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A56D-85A2-41B2-A6A5-0D5C928D16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613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DEC-4E08-4AB6-B0E8-199D479B2148}" type="datetimeFigureOut">
              <a:rPr lang="cs-CZ" smtClean="0"/>
              <a:t>26/09/19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A56D-85A2-41B2-A6A5-0D5C928D16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3054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DEC-4E08-4AB6-B0E8-199D479B2148}" type="datetimeFigureOut">
              <a:rPr lang="cs-CZ" smtClean="0"/>
              <a:t>26/09/19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A56D-85A2-41B2-A6A5-0D5C928D16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815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DEC-4E08-4AB6-B0E8-199D479B2148}" type="datetimeFigureOut">
              <a:rPr lang="cs-CZ" smtClean="0"/>
              <a:t>26/09/19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A56D-85A2-41B2-A6A5-0D5C928D16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5350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DEC-4E08-4AB6-B0E8-199D479B2148}" type="datetimeFigureOut">
              <a:rPr lang="cs-CZ" smtClean="0"/>
              <a:t>26/09/19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A56D-85A2-41B2-A6A5-0D5C928D16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8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DEC-4E08-4AB6-B0E8-199D479B2148}" type="datetimeFigureOut">
              <a:rPr lang="cs-CZ" smtClean="0"/>
              <a:t>26/09/19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A56D-85A2-41B2-A6A5-0D5C928D16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278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DEC-4E08-4AB6-B0E8-199D479B2148}" type="datetimeFigureOut">
              <a:rPr lang="cs-CZ" smtClean="0"/>
              <a:t>26/09/19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A56D-85A2-41B2-A6A5-0D5C928D16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543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DEC-4E08-4AB6-B0E8-199D479B2148}" type="datetimeFigureOut">
              <a:rPr lang="cs-CZ" smtClean="0"/>
              <a:t>26/09/19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A56D-85A2-41B2-A6A5-0D5C928D16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61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DEC-4E08-4AB6-B0E8-199D479B2148}" type="datetimeFigureOut">
              <a:rPr lang="cs-CZ" smtClean="0"/>
              <a:t>26/09/19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A56D-85A2-41B2-A6A5-0D5C928D16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260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A7DEC-4E08-4AB6-B0E8-199D479B2148}" type="datetimeFigureOut">
              <a:rPr lang="cs-CZ" smtClean="0"/>
              <a:t>26/09/19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1A56D-85A2-41B2-A6A5-0D5C928D16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411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1066039"/>
            <a:ext cx="4752528" cy="2543689"/>
          </a:xfrm>
        </p:spPr>
        <p:txBody>
          <a:bodyPr>
            <a:normAutofit/>
          </a:bodyPr>
          <a:lstStyle/>
          <a:p>
            <a:pPr algn="l"/>
            <a:r>
              <a:rPr lang="sk-SK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CitySafety</a:t>
            </a:r>
            <a:r>
              <a:rPr lang="sk-SK" sz="4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 </a:t>
            </a:r>
          </a:p>
          <a:p>
            <a:pPr algn="l"/>
            <a:r>
              <a:rPr lang="sk-SK" sz="2000" i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Buďme v </a:t>
            </a:r>
            <a:r>
              <a:rPr lang="cs-CZ" sz="2000" i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našem</a:t>
            </a:r>
            <a:r>
              <a:rPr lang="sk-SK" sz="2000" i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cs-CZ" sz="2000" i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městě</a:t>
            </a:r>
            <a:r>
              <a:rPr lang="sk-SK" sz="2000" i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v </a:t>
            </a:r>
            <a:r>
              <a:rPr lang="cs-CZ" sz="2000" i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bezpečí</a:t>
            </a:r>
          </a:p>
          <a:p>
            <a:pPr algn="l"/>
            <a:endParaRPr lang="sk-SK" sz="32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endParaRPr lang="sk-SK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endParaRPr lang="sk-SK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endParaRPr lang="sk-SK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endParaRPr lang="sk-SK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endParaRPr lang="sk-SK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408" y="188640"/>
            <a:ext cx="2736714" cy="182538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16832"/>
            <a:ext cx="3600378" cy="240145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381" y="4077072"/>
            <a:ext cx="3238741" cy="216024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9" r="23124" b="-2116"/>
          <a:stretch/>
        </p:blipFill>
        <p:spPr>
          <a:xfrm>
            <a:off x="3275856" y="3861048"/>
            <a:ext cx="2240966" cy="277484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1" t="-1884" r="22065" b="1"/>
          <a:stretch/>
        </p:blipFill>
        <p:spPr>
          <a:xfrm>
            <a:off x="755576" y="3377110"/>
            <a:ext cx="2328994" cy="283464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14302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2060848"/>
            <a:ext cx="8229600" cy="9906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ym typeface="Wingdings" pitchFamily="2" charset="2"/>
              </a:rPr>
              <a:t>Diskuse</a:t>
            </a:r>
            <a:r>
              <a:rPr lang="sk-SK" sz="3200" dirty="0" smtClean="0">
                <a:sym typeface="Wingdings" pitchFamily="2" charset="2"/>
              </a:rPr>
              <a:t> </a:t>
            </a:r>
            <a:endParaRPr 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098110"/>
            <a:ext cx="2088232" cy="39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09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Význam platformy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744416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cs-CZ" dirty="0" smtClean="0"/>
              <a:t>zvýšení veřejné </a:t>
            </a:r>
            <a:r>
              <a:rPr lang="cs-CZ" dirty="0"/>
              <a:t>bezpečnosti </a:t>
            </a:r>
            <a:r>
              <a:rPr lang="cs-CZ" dirty="0" smtClean="0"/>
              <a:t>pomocí vyhodnocování </a:t>
            </a:r>
            <a:r>
              <a:rPr lang="cs-CZ" dirty="0" smtClean="0"/>
              <a:t>rizik</a:t>
            </a:r>
            <a:endParaRPr lang="cs-CZ" dirty="0" smtClean="0"/>
          </a:p>
          <a:p>
            <a:pPr fontAlgn="base"/>
            <a:endParaRPr lang="cs-CZ" dirty="0" smtClean="0"/>
          </a:p>
          <a:p>
            <a:pPr fontAlgn="base"/>
            <a:r>
              <a:rPr lang="cs-CZ" dirty="0" smtClean="0"/>
              <a:t>tvorba </a:t>
            </a:r>
            <a:r>
              <a:rPr lang="cs-CZ" dirty="0"/>
              <a:t>mapy prevence </a:t>
            </a:r>
            <a:r>
              <a:rPr lang="cs-CZ" dirty="0" smtClean="0"/>
              <a:t>kriminality</a:t>
            </a:r>
            <a:endParaRPr lang="cs-CZ" dirty="0" smtClean="0"/>
          </a:p>
          <a:p>
            <a:pPr fontAlgn="base"/>
            <a:endParaRPr lang="cs-CZ" dirty="0"/>
          </a:p>
          <a:p>
            <a:pPr fontAlgn="base"/>
            <a:r>
              <a:rPr lang="cs-CZ" dirty="0"/>
              <a:t>v</a:t>
            </a:r>
            <a:r>
              <a:rPr lang="cs-CZ" dirty="0" smtClean="0"/>
              <a:t>yhodnocení</a:t>
            </a:r>
            <a:r>
              <a:rPr lang="sk-SK" dirty="0" smtClean="0"/>
              <a:t> a zobrazení </a:t>
            </a:r>
            <a:r>
              <a:rPr lang="cs-CZ" dirty="0" smtClean="0"/>
              <a:t>bezpečnostních</a:t>
            </a:r>
            <a:r>
              <a:rPr lang="sk-SK" dirty="0" smtClean="0"/>
              <a:t> </a:t>
            </a:r>
            <a:r>
              <a:rPr lang="cs-CZ" dirty="0" smtClean="0"/>
              <a:t>dat</a:t>
            </a:r>
            <a:r>
              <a:rPr lang="sk-SK" dirty="0" smtClean="0"/>
              <a:t> v </a:t>
            </a:r>
            <a:r>
              <a:rPr lang="cs-CZ" dirty="0" smtClean="0"/>
              <a:t>určeném</a:t>
            </a:r>
            <a:r>
              <a:rPr lang="sk-SK" dirty="0" smtClean="0"/>
              <a:t> čase a </a:t>
            </a:r>
            <a:r>
              <a:rPr lang="cs-CZ" dirty="0" smtClean="0"/>
              <a:t>prostore</a:t>
            </a:r>
          </a:p>
          <a:p>
            <a:pPr marL="0" indent="0" fontAlgn="base">
              <a:buNone/>
            </a:pPr>
            <a:endParaRPr lang="cs-CZ" dirty="0"/>
          </a:p>
          <a:p>
            <a:pPr fontAlgn="base"/>
            <a:r>
              <a:rPr lang="cs-CZ" dirty="0"/>
              <a:t>okamžité přivolaní pomoci </a:t>
            </a:r>
            <a:r>
              <a:rPr lang="cs-CZ" dirty="0" smtClean="0"/>
              <a:t>z </a:t>
            </a:r>
            <a:r>
              <a:rPr lang="cs-CZ" dirty="0" smtClean="0"/>
              <a:t>předvolených kontaktů, případně </a:t>
            </a:r>
            <a:r>
              <a:rPr lang="cs-CZ" dirty="0"/>
              <a:t>záchranných/policejních </a:t>
            </a:r>
            <a:r>
              <a:rPr lang="cs-CZ" dirty="0" smtClean="0"/>
              <a:t>složek</a:t>
            </a:r>
            <a:r>
              <a:rPr lang="cs-CZ" dirty="0"/>
              <a:t> 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098110"/>
            <a:ext cx="2088232" cy="39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72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Unikátnost řešení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72147"/>
            <a:ext cx="8229600" cy="4525963"/>
          </a:xfrm>
        </p:spPr>
        <p:txBody>
          <a:bodyPr/>
          <a:lstStyle/>
          <a:p>
            <a:pPr fontAlgn="base"/>
            <a:r>
              <a:rPr lang="cs-CZ" dirty="0"/>
              <a:t>mapové okno </a:t>
            </a:r>
            <a:endParaRPr lang="cs-CZ" dirty="0" smtClean="0"/>
          </a:p>
          <a:p>
            <a:pPr fontAlgn="base"/>
            <a:r>
              <a:rPr lang="cs-CZ" dirty="0"/>
              <a:t>s</a:t>
            </a:r>
            <a:r>
              <a:rPr lang="cs-CZ" dirty="0" smtClean="0"/>
              <a:t>nadné přivolání</a:t>
            </a:r>
            <a:r>
              <a:rPr lang="sk-SK" dirty="0" smtClean="0"/>
              <a:t> pomoci</a:t>
            </a:r>
            <a:endParaRPr lang="cs-CZ" dirty="0" smtClean="0"/>
          </a:p>
          <a:p>
            <a:pPr fontAlgn="base"/>
            <a:r>
              <a:rPr lang="cs-CZ" dirty="0"/>
              <a:t>i</a:t>
            </a:r>
            <a:r>
              <a:rPr lang="cs-CZ" dirty="0" smtClean="0"/>
              <a:t>nteraktivní</a:t>
            </a:r>
            <a:r>
              <a:rPr lang="sk-SK" dirty="0" smtClean="0"/>
              <a:t> komunikační nástroj </a:t>
            </a:r>
            <a:br>
              <a:rPr lang="sk-SK" dirty="0" smtClean="0"/>
            </a:br>
            <a:r>
              <a:rPr lang="sk-SK" dirty="0" smtClean="0"/>
              <a:t>    </a:t>
            </a:r>
            <a:r>
              <a:rPr lang="sk-SK" sz="2400" dirty="0" smtClean="0"/>
              <a:t>samospráva           </a:t>
            </a:r>
            <a:r>
              <a:rPr lang="cs-CZ" sz="2400" dirty="0" smtClean="0"/>
              <a:t>obyvatel</a:t>
            </a:r>
            <a:endParaRPr lang="sk-SK" sz="2400" dirty="0"/>
          </a:p>
          <a:p>
            <a:pPr fontAlgn="base"/>
            <a:r>
              <a:rPr lang="cs-CZ" dirty="0" smtClean="0"/>
              <a:t>notifikace </a:t>
            </a:r>
            <a:r>
              <a:rPr lang="cs-CZ" dirty="0"/>
              <a:t>o rizicích v </a:t>
            </a:r>
            <a:r>
              <a:rPr lang="cs-CZ" dirty="0" smtClean="0"/>
              <a:t>okolí</a:t>
            </a:r>
          </a:p>
          <a:p>
            <a:pPr marL="0" indent="0" fontAlgn="base">
              <a:buNone/>
            </a:pPr>
            <a:r>
              <a:rPr lang="cs-CZ" sz="2400" dirty="0" smtClean="0"/>
              <a:t>      Využívající </a:t>
            </a:r>
            <a:r>
              <a:rPr lang="cs-CZ" sz="2400" dirty="0"/>
              <a:t>aktuální polohy </a:t>
            </a:r>
            <a:r>
              <a:rPr lang="cs-CZ" sz="2400" dirty="0" smtClean="0"/>
              <a:t>uživatele:</a:t>
            </a:r>
            <a:br>
              <a:rPr lang="cs-CZ" sz="2400" dirty="0" smtClean="0"/>
            </a:br>
            <a:r>
              <a:rPr lang="cs-CZ" sz="2400" dirty="0" smtClean="0"/>
              <a:t>      notifikace řízené samosprávou </a:t>
            </a:r>
            <a:br>
              <a:rPr lang="cs-CZ" sz="2400" dirty="0" smtClean="0"/>
            </a:br>
            <a:r>
              <a:rPr lang="cs-CZ" sz="2400" dirty="0" smtClean="0"/>
              <a:t>      notifikace dle výsledků analýz  </a:t>
            </a:r>
          </a:p>
          <a:p>
            <a:pPr marL="0" indent="0" fontAlgn="base">
              <a:buNone/>
            </a:pPr>
            <a:endParaRPr lang="cs-CZ" sz="2400" dirty="0" smtClean="0"/>
          </a:p>
          <a:p>
            <a:pPr marL="0" indent="0" fontAlgn="base">
              <a:buNone/>
            </a:pPr>
            <a:endParaRPr lang="sk-SK" sz="2400" dirty="0"/>
          </a:p>
          <a:p>
            <a:pPr marL="0" indent="0" fontAlgn="base">
              <a:buNone/>
            </a:pPr>
            <a:endParaRPr lang="cs-CZ" sz="2400" dirty="0" smtClean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098110"/>
            <a:ext cx="2088232" cy="390409"/>
          </a:xfrm>
          <a:prstGeom prst="rect">
            <a:avLst/>
          </a:prstGeom>
        </p:spPr>
      </p:pic>
      <p:sp>
        <p:nvSpPr>
          <p:cNvPr id="6" name="Obousměrná vodorovná šipka 5"/>
          <p:cNvSpPr/>
          <p:nvPr/>
        </p:nvSpPr>
        <p:spPr>
          <a:xfrm>
            <a:off x="2987824" y="3507397"/>
            <a:ext cx="432048" cy="1080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662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Uživatelské prostředí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412976"/>
          </a:xfrm>
        </p:spPr>
        <p:txBody>
          <a:bodyPr>
            <a:normAutofit/>
          </a:bodyPr>
          <a:lstStyle/>
          <a:p>
            <a:r>
              <a:rPr lang="sk-SK" dirty="0"/>
              <a:t>m</a:t>
            </a:r>
            <a:r>
              <a:rPr lang="sk-SK" dirty="0" smtClean="0"/>
              <a:t>obilní </a:t>
            </a:r>
            <a:r>
              <a:rPr lang="sk-SK" dirty="0" err="1" smtClean="0"/>
              <a:t>aplikace</a:t>
            </a:r>
            <a:r>
              <a:rPr lang="sk-SK" dirty="0" smtClean="0"/>
              <a:t> (</a:t>
            </a:r>
            <a:r>
              <a:rPr lang="sk-SK" dirty="0" err="1" smtClean="0"/>
              <a:t>iOs</a:t>
            </a:r>
            <a:r>
              <a:rPr lang="sk-SK" dirty="0" smtClean="0"/>
              <a:t>, </a:t>
            </a:r>
            <a:r>
              <a:rPr lang="sk-SK" dirty="0" err="1" smtClean="0"/>
              <a:t>Android</a:t>
            </a:r>
            <a:r>
              <a:rPr lang="sk-SK" dirty="0" smtClean="0"/>
              <a:t>)</a:t>
            </a:r>
          </a:p>
          <a:p>
            <a:endParaRPr lang="sk-SK" dirty="0"/>
          </a:p>
          <a:p>
            <a:r>
              <a:rPr lang="sk-SK" dirty="0"/>
              <a:t>w</a:t>
            </a:r>
            <a:r>
              <a:rPr lang="sk-SK" dirty="0" smtClean="0"/>
              <a:t>ebové rozhraní (</a:t>
            </a:r>
            <a:r>
              <a:rPr lang="sk-SK" dirty="0"/>
              <a:t>B</a:t>
            </a:r>
            <a:r>
              <a:rPr lang="sk-SK" dirty="0" smtClean="0"/>
              <a:t>ackOffice)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27684" y="4695527"/>
            <a:ext cx="5832648" cy="9233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cs-CZ" dirty="0" smtClean="0">
                <a:solidFill>
                  <a:srgbClr val="002060"/>
                </a:solidFill>
              </a:rPr>
              <a:t>Získávání dat</a:t>
            </a:r>
            <a:r>
              <a:rPr lang="cs-CZ" dirty="0">
                <a:solidFill>
                  <a:srgbClr val="002060"/>
                </a:solidFill>
              </a:rPr>
              <a:t> </a:t>
            </a:r>
          </a:p>
          <a:p>
            <a:pPr algn="ctr" fontAlgn="base"/>
            <a:r>
              <a:rPr lang="cs-CZ" dirty="0" smtClean="0">
                <a:solidFill>
                  <a:srgbClr val="002060"/>
                </a:solidFill>
              </a:rPr>
              <a:t>Sdílení </a:t>
            </a:r>
            <a:r>
              <a:rPr lang="cs-CZ" dirty="0">
                <a:solidFill>
                  <a:srgbClr val="002060"/>
                </a:solidFill>
              </a:rPr>
              <a:t>dat jednotlivými </a:t>
            </a:r>
            <a:r>
              <a:rPr lang="cs-CZ" dirty="0" smtClean="0">
                <a:solidFill>
                  <a:srgbClr val="002060"/>
                </a:solidFill>
              </a:rPr>
              <a:t>uživateli</a:t>
            </a:r>
            <a:endParaRPr lang="cs-CZ" dirty="0">
              <a:solidFill>
                <a:srgbClr val="002060"/>
              </a:solidFill>
            </a:endParaRPr>
          </a:p>
          <a:p>
            <a:pPr algn="ctr" fontAlgn="base"/>
            <a:r>
              <a:rPr lang="cs-CZ" dirty="0" smtClean="0">
                <a:solidFill>
                  <a:srgbClr val="002060"/>
                </a:solidFill>
              </a:rPr>
              <a:t>Vyhodnocení </a:t>
            </a:r>
            <a:r>
              <a:rPr lang="cs-CZ" dirty="0">
                <a:solidFill>
                  <a:srgbClr val="002060"/>
                </a:solidFill>
              </a:rPr>
              <a:t>v kombinaci s dalšími datovými </a:t>
            </a:r>
            <a:r>
              <a:rPr lang="cs-CZ" dirty="0" smtClean="0">
                <a:solidFill>
                  <a:srgbClr val="002060"/>
                </a:solidFill>
              </a:rPr>
              <a:t>zdroji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098110"/>
            <a:ext cx="2088232" cy="39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4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Mobilní </a:t>
            </a:r>
            <a:r>
              <a:rPr lang="sk-SK" b="1" dirty="0" err="1" smtClean="0"/>
              <a:t>aplikace</a:t>
            </a:r>
            <a:r>
              <a:rPr lang="sk-SK" b="1" dirty="0" smtClean="0"/>
              <a:t> (MA)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1582148" cy="280831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340767"/>
            <a:ext cx="1622715" cy="28803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16832"/>
            <a:ext cx="1622716" cy="28803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922" y="2348880"/>
            <a:ext cx="1622715" cy="28803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098110"/>
            <a:ext cx="2088232" cy="39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53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Funkcionality - MA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sk-SK" sz="2800" dirty="0" smtClean="0"/>
              <a:t>Autentifikace </a:t>
            </a:r>
            <a:endParaRPr lang="sk-SK" sz="2800" dirty="0" smtClean="0"/>
          </a:p>
          <a:p>
            <a:pPr>
              <a:buFont typeface="Wingdings" pitchFamily="2" charset="2"/>
              <a:buChar char="ü"/>
            </a:pPr>
            <a:r>
              <a:rPr lang="sk-SK" sz="2800" dirty="0" smtClean="0"/>
              <a:t>Výběr </a:t>
            </a:r>
            <a:r>
              <a:rPr lang="sk-SK" sz="2800" dirty="0" smtClean="0"/>
              <a:t>stavu </a:t>
            </a:r>
            <a:r>
              <a:rPr lang="sk-SK" sz="2800" dirty="0" smtClean="0"/>
              <a:t>uživatele</a:t>
            </a:r>
            <a:endParaRPr lang="sk-SK" sz="2800" dirty="0" smtClean="0"/>
          </a:p>
          <a:p>
            <a:pPr>
              <a:buFont typeface="Wingdings" pitchFamily="2" charset="2"/>
              <a:buChar char="ü"/>
            </a:pPr>
            <a:r>
              <a:rPr lang="cs-CZ" sz="2800" dirty="0" smtClean="0"/>
              <a:t>Notifikace</a:t>
            </a:r>
            <a:r>
              <a:rPr lang="sk-SK" sz="2800" dirty="0" smtClean="0"/>
              <a:t> v </a:t>
            </a:r>
            <a:r>
              <a:rPr lang="cs-CZ" sz="2800" dirty="0" smtClean="0"/>
              <a:t>nebezpečí</a:t>
            </a:r>
            <a:endParaRPr lang="cs-CZ" sz="2800" dirty="0" smtClean="0"/>
          </a:p>
          <a:p>
            <a:pPr>
              <a:buFont typeface="Wingdings" pitchFamily="2" charset="2"/>
              <a:buChar char="ü"/>
            </a:pPr>
            <a:r>
              <a:rPr lang="cs-CZ" sz="2800" dirty="0" smtClean="0"/>
              <a:t>Přidání</a:t>
            </a:r>
            <a:r>
              <a:rPr lang="sk-SK" sz="2800" dirty="0" smtClean="0"/>
              <a:t> </a:t>
            </a:r>
            <a:r>
              <a:rPr lang="cs-CZ" sz="2800" dirty="0" smtClean="0"/>
              <a:t>kontaktů</a:t>
            </a:r>
          </a:p>
          <a:p>
            <a:pPr>
              <a:buFont typeface="Wingdings" pitchFamily="2" charset="2"/>
              <a:buChar char="ü"/>
            </a:pPr>
            <a:r>
              <a:rPr lang="sk-SK" sz="2800" dirty="0" smtClean="0"/>
              <a:t>Časovač</a:t>
            </a:r>
          </a:p>
          <a:p>
            <a:pPr>
              <a:buFont typeface="Wingdings" pitchFamily="2" charset="2"/>
              <a:buChar char="ü"/>
            </a:pPr>
            <a:r>
              <a:rPr lang="sk-SK" sz="2800" dirty="0" smtClean="0"/>
              <a:t>Fotografie</a:t>
            </a:r>
          </a:p>
          <a:p>
            <a:pPr>
              <a:buFont typeface="Wingdings" pitchFamily="2" charset="2"/>
              <a:buChar char="ü"/>
            </a:pPr>
            <a:r>
              <a:rPr lang="sk-SK" sz="2800" dirty="0" smtClean="0"/>
              <a:t>Chat </a:t>
            </a:r>
          </a:p>
          <a:p>
            <a:pPr>
              <a:buFont typeface="Wingdings" pitchFamily="2" charset="2"/>
              <a:buChar char="ü"/>
            </a:pPr>
            <a:r>
              <a:rPr lang="sk-SK" sz="2800" dirty="0" smtClean="0"/>
              <a:t>GPS (bod</a:t>
            </a:r>
            <a:r>
              <a:rPr lang="sk-SK" sz="2800" dirty="0" smtClean="0"/>
              <a:t>/</a:t>
            </a:r>
            <a:r>
              <a:rPr lang="sk-SK" sz="2800" dirty="0" smtClean="0"/>
              <a:t>oblast</a:t>
            </a:r>
            <a:r>
              <a:rPr lang="sk-SK" sz="2800" dirty="0" smtClean="0"/>
              <a:t>)</a:t>
            </a:r>
            <a:endParaRPr lang="sk-SK" sz="2800" dirty="0" smtClean="0"/>
          </a:p>
          <a:p>
            <a:pPr>
              <a:buFont typeface="Wingdings" pitchFamily="2" charset="2"/>
              <a:buChar char="ü"/>
            </a:pPr>
            <a:r>
              <a:rPr lang="sk-SK" sz="2800" dirty="0" smtClean="0"/>
              <a:t>Užívatelská </a:t>
            </a:r>
            <a:r>
              <a:rPr lang="sk-SK" sz="2800" dirty="0" smtClean="0"/>
              <a:t>mapa</a:t>
            </a:r>
          </a:p>
          <a:p>
            <a:pPr>
              <a:buFont typeface="Wingdings" pitchFamily="2" charset="2"/>
              <a:buChar char="ü"/>
            </a:pPr>
            <a:r>
              <a:rPr lang="sk-SK" sz="2800" dirty="0" err="1" smtClean="0"/>
              <a:t>Flick</a:t>
            </a:r>
            <a:endParaRPr lang="sk-SK" sz="2800" dirty="0" smtClean="0"/>
          </a:p>
          <a:p>
            <a:pPr>
              <a:buFont typeface="Wingdings" pitchFamily="2" charset="2"/>
              <a:buChar char="ü"/>
            </a:pPr>
            <a:r>
              <a:rPr lang="sk-SK" sz="2800" dirty="0" smtClean="0"/>
              <a:t>Skupiny</a:t>
            </a:r>
          </a:p>
          <a:p>
            <a:pPr>
              <a:buFont typeface="Wingdings" pitchFamily="2" charset="2"/>
              <a:buChar char="ü"/>
            </a:pPr>
            <a:r>
              <a:rPr lang="sk-SK" sz="2800" dirty="0" err="1" smtClean="0"/>
              <a:t>Zadávání</a:t>
            </a:r>
            <a:r>
              <a:rPr lang="sk-SK" sz="2800" dirty="0" smtClean="0"/>
              <a:t> </a:t>
            </a:r>
            <a:r>
              <a:rPr lang="sk-SK" sz="2800" dirty="0" err="1" smtClean="0"/>
              <a:t>rizik</a:t>
            </a:r>
            <a:endParaRPr lang="sk-SK" sz="2800" dirty="0" smtClean="0"/>
          </a:p>
          <a:p>
            <a:pPr>
              <a:buFont typeface="Wingdings" pitchFamily="2" charset="2"/>
              <a:buChar char="ü"/>
            </a:pPr>
            <a:r>
              <a:rPr lang="sk-SK" sz="2800" dirty="0" smtClean="0"/>
              <a:t>Záchranné </a:t>
            </a:r>
            <a:r>
              <a:rPr lang="sk-SK" sz="2800" dirty="0" smtClean="0"/>
              <a:t>tlačítko</a:t>
            </a:r>
            <a:endParaRPr lang="sk-SK" sz="2800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356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BackOffice (BO)</a:t>
            </a:r>
            <a:endParaRPr lang="cs-CZ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44893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151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Funkcionality BO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sk-SK" dirty="0" err="1" smtClean="0"/>
              <a:t>Autentifikace</a:t>
            </a:r>
            <a:endParaRPr lang="sk-SK" dirty="0" smtClean="0"/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Dohledové</a:t>
            </a:r>
            <a:r>
              <a:rPr lang="sk-SK" dirty="0" smtClean="0"/>
              <a:t> centrum</a:t>
            </a:r>
          </a:p>
          <a:p>
            <a:pPr>
              <a:buFont typeface="Wingdings" pitchFamily="2" charset="2"/>
              <a:buChar char="ü"/>
            </a:pPr>
            <a:r>
              <a:rPr lang="sk-SK" dirty="0" smtClean="0"/>
              <a:t>Skupiny 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Uživatelská</a:t>
            </a:r>
            <a:r>
              <a:rPr lang="sk-SK" dirty="0" smtClean="0"/>
              <a:t> mapa</a:t>
            </a:r>
          </a:p>
          <a:p>
            <a:pPr>
              <a:buFont typeface="Wingdings" pitchFamily="2" charset="2"/>
              <a:buChar char="ü"/>
            </a:pPr>
            <a:r>
              <a:rPr lang="sk-SK" dirty="0" err="1" smtClean="0"/>
              <a:t>BlackList</a:t>
            </a:r>
            <a:endParaRPr lang="sk-SK" dirty="0" smtClean="0"/>
          </a:p>
          <a:p>
            <a:pPr>
              <a:buFont typeface="Wingdings" pitchFamily="2" charset="2"/>
              <a:buChar char="ü"/>
            </a:pPr>
            <a:r>
              <a:rPr lang="sk-SK" dirty="0"/>
              <a:t>Z</a:t>
            </a:r>
            <a:r>
              <a:rPr lang="sk-SK" dirty="0" smtClean="0"/>
              <a:t>óny </a:t>
            </a:r>
            <a:r>
              <a:rPr lang="cs-CZ" dirty="0" smtClean="0"/>
              <a:t>prevence</a:t>
            </a:r>
            <a:r>
              <a:rPr lang="sk-SK" dirty="0" smtClean="0"/>
              <a:t> kriminality</a:t>
            </a:r>
          </a:p>
          <a:p>
            <a:pPr>
              <a:buFont typeface="Wingdings" pitchFamily="2" charset="2"/>
              <a:buChar char="ü"/>
            </a:pPr>
            <a:r>
              <a:rPr lang="sk-SK" dirty="0" err="1" smtClean="0"/>
              <a:t>Notifikace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6970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Uživatelé</a:t>
            </a:r>
            <a:endParaRPr lang="cs-CZ" b="1" dirty="0"/>
          </a:p>
        </p:txBody>
      </p:sp>
      <p:pic>
        <p:nvPicPr>
          <p:cNvPr id="3074" name="Picture 2" descr="https://lh4.googleusercontent.com/jyJjo1hFGZNst5DVeVOUEkJjHcmhUpqVMaZVa9AeMZuKtznpjN2650xHhLClKWrRXrN9U4on70KhOeEeSkeczO-NtQdfT1iEX1dQUyXNMv_hNijJWXF6n4wrlE_nVesGXBu2Qq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081458" cy="371854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098110"/>
            <a:ext cx="2088232" cy="39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992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</TotalTime>
  <Words>122</Words>
  <Application>Microsoft Macintosh PowerPoint</Application>
  <PresentationFormat>On-screen Show (4:3)</PresentationFormat>
  <Paragraphs>57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Motiv systému Office</vt:lpstr>
      <vt:lpstr> </vt:lpstr>
      <vt:lpstr>Význam platformy</vt:lpstr>
      <vt:lpstr>Unikátnost řešení</vt:lpstr>
      <vt:lpstr>Uživatelské prostředí</vt:lpstr>
      <vt:lpstr>Mobilní aplikace (MA)</vt:lpstr>
      <vt:lpstr>Funkcionality - MA</vt:lpstr>
      <vt:lpstr>BackOffice (BO)</vt:lpstr>
      <vt:lpstr>Funkcionality BO</vt:lpstr>
      <vt:lpstr>Uživatelé</vt:lpstr>
      <vt:lpstr>Diskuse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Technická specifikace</dc:title>
  <dc:creator>miaja</dc:creator>
  <cp:lastModifiedBy>User</cp:lastModifiedBy>
  <cp:revision>20</cp:revision>
  <dcterms:created xsi:type="dcterms:W3CDTF">2019-06-27T11:59:30Z</dcterms:created>
  <dcterms:modified xsi:type="dcterms:W3CDTF">2019-09-26T20:25:30Z</dcterms:modified>
</cp:coreProperties>
</file>