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5" r:id="rId5"/>
    <p:sldId id="291" r:id="rId6"/>
    <p:sldId id="267" r:id="rId7"/>
    <p:sldId id="293" r:id="rId8"/>
    <p:sldId id="292" r:id="rId9"/>
    <p:sldId id="282" r:id="rId10"/>
    <p:sldId id="259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2E4A1B-C2CF-6C86-35A3-E9C5EB45DD10}" name="Štěpánka Antošová" initials="ŠA" userId="S::stepanka.antosova@paraple.cz::f2dd9a8d-61ba-4bba-a90f-4f5583066d0a" providerId="AD"/>
  <p188:author id="{9B3FC5D0-754B-D877-0132-B7D5C3267BAF}" name="David Lukeš" initials="DL" userId="S::david.lukes@paraple.cz::11a93583-cf60-419b-a887-349836335b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352C"/>
    <a:srgbClr val="004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ukeš" userId="11a93583-cf60-419b-a887-349836335bd5" providerId="ADAL" clId="{8B3E2316-9EA8-4C7C-85C0-2C94BE67FCE8}"/>
    <pc:docChg chg="undo custSel addSld delSld modSld">
      <pc:chgData name="David Lukeš" userId="11a93583-cf60-419b-a887-349836335bd5" providerId="ADAL" clId="{8B3E2316-9EA8-4C7C-85C0-2C94BE67FCE8}" dt="2022-06-12T18:45:07.715" v="989" actId="20577"/>
      <pc:docMkLst>
        <pc:docMk/>
      </pc:docMkLst>
      <pc:sldChg chg="addSp delSp modSp del">
        <pc:chgData name="David Lukeš" userId="11a93583-cf60-419b-a887-349836335bd5" providerId="ADAL" clId="{8B3E2316-9EA8-4C7C-85C0-2C94BE67FCE8}" dt="2022-06-12T18:07:39.025" v="243" actId="2696"/>
        <pc:sldMkLst>
          <pc:docMk/>
          <pc:sldMk cId="4131285636" sldId="258"/>
        </pc:sldMkLst>
        <pc:spChg chg="add">
          <ac:chgData name="David Lukeš" userId="11a93583-cf60-419b-a887-349836335bd5" providerId="ADAL" clId="{8B3E2316-9EA8-4C7C-85C0-2C94BE67FCE8}" dt="2022-06-12T17:53:08.797" v="39"/>
          <ac:spMkLst>
            <pc:docMk/>
            <pc:sldMk cId="4131285636" sldId="258"/>
            <ac:spMk id="2" creationId="{7776C55F-31E3-4225-BBD1-3DC975671051}"/>
          </ac:spMkLst>
        </pc:spChg>
        <pc:spChg chg="del mod">
          <ac:chgData name="David Lukeš" userId="11a93583-cf60-419b-a887-349836335bd5" providerId="ADAL" clId="{8B3E2316-9EA8-4C7C-85C0-2C94BE67FCE8}" dt="2022-06-12T17:50:00.499" v="28"/>
          <ac:spMkLst>
            <pc:docMk/>
            <pc:sldMk cId="4131285636" sldId="258"/>
            <ac:spMk id="5" creationId="{45CDDD37-D021-294F-8EDE-0EF750550815}"/>
          </ac:spMkLst>
        </pc:spChg>
        <pc:spChg chg="del">
          <ac:chgData name="David Lukeš" userId="11a93583-cf60-419b-a887-349836335bd5" providerId="ADAL" clId="{8B3E2316-9EA8-4C7C-85C0-2C94BE67FCE8}" dt="2022-06-12T17:50:09.638" v="31" actId="478"/>
          <ac:spMkLst>
            <pc:docMk/>
            <pc:sldMk cId="4131285636" sldId="258"/>
            <ac:spMk id="7" creationId="{3D2B5AF9-15DC-85DE-5DD4-93EC2F521715}"/>
          </ac:spMkLst>
        </pc:spChg>
        <pc:picChg chg="del">
          <ac:chgData name="David Lukeš" userId="11a93583-cf60-419b-a887-349836335bd5" providerId="ADAL" clId="{8B3E2316-9EA8-4C7C-85C0-2C94BE67FCE8}" dt="2022-06-12T17:50:07.316" v="30" actId="478"/>
          <ac:picMkLst>
            <pc:docMk/>
            <pc:sldMk cId="4131285636" sldId="258"/>
            <ac:picMk id="6" creationId="{F50FF0E1-ACFC-BFB8-9075-D97592D5BA4D}"/>
          </ac:picMkLst>
        </pc:picChg>
        <pc:picChg chg="del">
          <ac:chgData name="David Lukeš" userId="11a93583-cf60-419b-a887-349836335bd5" providerId="ADAL" clId="{8B3E2316-9EA8-4C7C-85C0-2C94BE67FCE8}" dt="2022-06-12T17:50:03.557" v="29" actId="478"/>
          <ac:picMkLst>
            <pc:docMk/>
            <pc:sldMk cId="4131285636" sldId="258"/>
            <ac:picMk id="10" creationId="{7B236FC9-1F54-8E96-14C6-30B52B6196BB}"/>
          </ac:picMkLst>
        </pc:picChg>
      </pc:sldChg>
      <pc:sldChg chg="addSp modSp">
        <pc:chgData name="David Lukeš" userId="11a93583-cf60-419b-a887-349836335bd5" providerId="ADAL" clId="{8B3E2316-9EA8-4C7C-85C0-2C94BE67FCE8}" dt="2022-06-12T17:49:43.435" v="25" actId="1076"/>
        <pc:sldMkLst>
          <pc:docMk/>
          <pc:sldMk cId="2408364995" sldId="265"/>
        </pc:sldMkLst>
        <pc:spChg chg="mod">
          <ac:chgData name="David Lukeš" userId="11a93583-cf60-419b-a887-349836335bd5" providerId="ADAL" clId="{8B3E2316-9EA8-4C7C-85C0-2C94BE67FCE8}" dt="2022-06-12T17:44:15.906" v="7" actId="1076"/>
          <ac:spMkLst>
            <pc:docMk/>
            <pc:sldMk cId="2408364995" sldId="265"/>
            <ac:spMk id="2" creationId="{36F564FE-37F3-4EED-A37D-B9924FE81C31}"/>
          </ac:spMkLst>
        </pc:spChg>
        <pc:spChg chg="mod">
          <ac:chgData name="David Lukeš" userId="11a93583-cf60-419b-a887-349836335bd5" providerId="ADAL" clId="{8B3E2316-9EA8-4C7C-85C0-2C94BE67FCE8}" dt="2022-06-12T17:44:00.739" v="6" actId="20577"/>
          <ac:spMkLst>
            <pc:docMk/>
            <pc:sldMk cId="2408364995" sldId="265"/>
            <ac:spMk id="3" creationId="{ECF9ACAF-0A89-40D1-9FBA-2AF2A711F921}"/>
          </ac:spMkLst>
        </pc:spChg>
        <pc:spChg chg="mod">
          <ac:chgData name="David Lukeš" userId="11a93583-cf60-419b-a887-349836335bd5" providerId="ADAL" clId="{8B3E2316-9EA8-4C7C-85C0-2C94BE67FCE8}" dt="2022-06-12T17:43:54.307" v="5" actId="20577"/>
          <ac:spMkLst>
            <pc:docMk/>
            <pc:sldMk cId="2408364995" sldId="265"/>
            <ac:spMk id="4" creationId="{AA8EA9BF-18E4-4E07-A4EE-4C5CFFDD4251}"/>
          </ac:spMkLst>
        </pc:spChg>
        <pc:picChg chg="add mod">
          <ac:chgData name="David Lukeš" userId="11a93583-cf60-419b-a887-349836335bd5" providerId="ADAL" clId="{8B3E2316-9EA8-4C7C-85C0-2C94BE67FCE8}" dt="2022-06-12T17:49:43.435" v="25" actId="1076"/>
          <ac:picMkLst>
            <pc:docMk/>
            <pc:sldMk cId="2408364995" sldId="265"/>
            <ac:picMk id="5" creationId="{C3A0D083-2144-4613-8E7C-50657B5A1A82}"/>
          </ac:picMkLst>
        </pc:picChg>
      </pc:sldChg>
      <pc:sldChg chg="del">
        <pc:chgData name="David Lukeš" userId="11a93583-cf60-419b-a887-349836335bd5" providerId="ADAL" clId="{8B3E2316-9EA8-4C7C-85C0-2C94BE67FCE8}" dt="2022-06-12T17:50:16.739" v="32" actId="2696"/>
        <pc:sldMkLst>
          <pc:docMk/>
          <pc:sldMk cId="2193481609" sldId="266"/>
        </pc:sldMkLst>
      </pc:sldChg>
      <pc:sldChg chg="addSp delSp modSp modNotesTx">
        <pc:chgData name="David Lukeš" userId="11a93583-cf60-419b-a887-349836335bd5" providerId="ADAL" clId="{8B3E2316-9EA8-4C7C-85C0-2C94BE67FCE8}" dt="2022-06-12T18:08:51.614" v="248" actId="1076"/>
        <pc:sldMkLst>
          <pc:docMk/>
          <pc:sldMk cId="265188367" sldId="267"/>
        </pc:sldMkLst>
        <pc:spChg chg="mod">
          <ac:chgData name="David Lukeš" userId="11a93583-cf60-419b-a887-349836335bd5" providerId="ADAL" clId="{8B3E2316-9EA8-4C7C-85C0-2C94BE67FCE8}" dt="2022-06-12T18:02:39.113" v="183" actId="20577"/>
          <ac:spMkLst>
            <pc:docMk/>
            <pc:sldMk cId="265188367" sldId="267"/>
            <ac:spMk id="2" creationId="{BD26532E-EB24-4B48-9FA6-DC8029CAB164}"/>
          </ac:spMkLst>
        </pc:spChg>
        <pc:spChg chg="add del mod">
          <ac:chgData name="David Lukeš" userId="11a93583-cf60-419b-a887-349836335bd5" providerId="ADAL" clId="{8B3E2316-9EA8-4C7C-85C0-2C94BE67FCE8}" dt="2022-06-12T18:07:33.093" v="242" actId="113"/>
          <ac:spMkLst>
            <pc:docMk/>
            <pc:sldMk cId="265188367" sldId="267"/>
            <ac:spMk id="3" creationId="{1D8A426E-DA76-C648-985E-84A8506B82E2}"/>
          </ac:spMkLst>
        </pc:spChg>
        <pc:spChg chg="del">
          <ac:chgData name="David Lukeš" userId="11a93583-cf60-419b-a887-349836335bd5" providerId="ADAL" clId="{8B3E2316-9EA8-4C7C-85C0-2C94BE67FCE8}" dt="2022-06-12T17:54:46.506" v="48"/>
          <ac:spMkLst>
            <pc:docMk/>
            <pc:sldMk cId="265188367" sldId="267"/>
            <ac:spMk id="6" creationId="{1CDB08C8-7657-B235-959C-BAD786F3D68D}"/>
          </ac:spMkLst>
        </pc:spChg>
        <pc:picChg chg="add mod">
          <ac:chgData name="David Lukeš" userId="11a93583-cf60-419b-a887-349836335bd5" providerId="ADAL" clId="{8B3E2316-9EA8-4C7C-85C0-2C94BE67FCE8}" dt="2022-06-12T18:08:51.614" v="248" actId="1076"/>
          <ac:picMkLst>
            <pc:docMk/>
            <pc:sldMk cId="265188367" sldId="267"/>
            <ac:picMk id="4" creationId="{0A756C20-D2DF-4F06-BFB9-9094B75FEB5B}"/>
          </ac:picMkLst>
        </pc:picChg>
        <pc:picChg chg="del mod">
          <ac:chgData name="David Lukeš" userId="11a93583-cf60-419b-a887-349836335bd5" providerId="ADAL" clId="{8B3E2316-9EA8-4C7C-85C0-2C94BE67FCE8}" dt="2022-06-12T17:54:18.366" v="41" actId="478"/>
          <ac:picMkLst>
            <pc:docMk/>
            <pc:sldMk cId="265188367" sldId="267"/>
            <ac:picMk id="5" creationId="{BBD0D215-29C2-5720-4498-C66EB5B26432}"/>
          </ac:picMkLst>
        </pc:picChg>
        <pc:picChg chg="del mod">
          <ac:chgData name="David Lukeš" userId="11a93583-cf60-419b-a887-349836335bd5" providerId="ADAL" clId="{8B3E2316-9EA8-4C7C-85C0-2C94BE67FCE8}" dt="2022-06-12T17:54:34.478" v="46" actId="478"/>
          <ac:picMkLst>
            <pc:docMk/>
            <pc:sldMk cId="265188367" sldId="267"/>
            <ac:picMk id="7" creationId="{2B597491-2C84-8235-62E7-A32EF72BBACB}"/>
          </ac:picMkLst>
        </pc:picChg>
        <pc:picChg chg="del">
          <ac:chgData name="David Lukeš" userId="11a93583-cf60-419b-a887-349836335bd5" providerId="ADAL" clId="{8B3E2316-9EA8-4C7C-85C0-2C94BE67FCE8}" dt="2022-06-12T17:54:31.902" v="45" actId="478"/>
          <ac:picMkLst>
            <pc:docMk/>
            <pc:sldMk cId="265188367" sldId="267"/>
            <ac:picMk id="9" creationId="{406BDAB5-7CA8-9089-AC48-198CBB484385}"/>
          </ac:picMkLst>
        </pc:picChg>
        <pc:picChg chg="del">
          <ac:chgData name="David Lukeš" userId="11a93583-cf60-419b-a887-349836335bd5" providerId="ADAL" clId="{8B3E2316-9EA8-4C7C-85C0-2C94BE67FCE8}" dt="2022-06-12T17:54:36.821" v="47" actId="478"/>
          <ac:picMkLst>
            <pc:docMk/>
            <pc:sldMk cId="265188367" sldId="267"/>
            <ac:picMk id="11" creationId="{67BA6942-DC5A-4A91-5647-4A061552B5EA}"/>
          </ac:picMkLst>
        </pc:picChg>
      </pc:sldChg>
      <pc:sldChg chg="del">
        <pc:chgData name="David Lukeš" userId="11a93583-cf60-419b-a887-349836335bd5" providerId="ADAL" clId="{8B3E2316-9EA8-4C7C-85C0-2C94BE67FCE8}" dt="2022-06-12T17:50:34.561" v="38" actId="2696"/>
        <pc:sldMkLst>
          <pc:docMk/>
          <pc:sldMk cId="1649701436" sldId="268"/>
        </pc:sldMkLst>
      </pc:sldChg>
      <pc:sldChg chg="del">
        <pc:chgData name="David Lukeš" userId="11a93583-cf60-419b-a887-349836335bd5" providerId="ADAL" clId="{8B3E2316-9EA8-4C7C-85C0-2C94BE67FCE8}" dt="2022-06-12T17:47:39.106" v="18" actId="2696"/>
        <pc:sldMkLst>
          <pc:docMk/>
          <pc:sldMk cId="429846837" sldId="271"/>
        </pc:sldMkLst>
      </pc:sldChg>
      <pc:sldChg chg="del">
        <pc:chgData name="David Lukeš" userId="11a93583-cf60-419b-a887-349836335bd5" providerId="ADAL" clId="{8B3E2316-9EA8-4C7C-85C0-2C94BE67FCE8}" dt="2022-06-12T17:47:29.147" v="17" actId="2696"/>
        <pc:sldMkLst>
          <pc:docMk/>
          <pc:sldMk cId="289846056" sldId="283"/>
        </pc:sldMkLst>
      </pc:sldChg>
      <pc:sldChg chg="del">
        <pc:chgData name="David Lukeš" userId="11a93583-cf60-419b-a887-349836335bd5" providerId="ADAL" clId="{8B3E2316-9EA8-4C7C-85C0-2C94BE67FCE8}" dt="2022-06-12T17:50:27.108" v="36" actId="2696"/>
        <pc:sldMkLst>
          <pc:docMk/>
          <pc:sldMk cId="1562560433" sldId="284"/>
        </pc:sldMkLst>
      </pc:sldChg>
      <pc:sldChg chg="del">
        <pc:chgData name="David Lukeš" userId="11a93583-cf60-419b-a887-349836335bd5" providerId="ADAL" clId="{8B3E2316-9EA8-4C7C-85C0-2C94BE67FCE8}" dt="2022-06-12T17:50:22.778" v="34" actId="2696"/>
        <pc:sldMkLst>
          <pc:docMk/>
          <pc:sldMk cId="2912184411" sldId="285"/>
        </pc:sldMkLst>
      </pc:sldChg>
      <pc:sldChg chg="del">
        <pc:chgData name="David Lukeš" userId="11a93583-cf60-419b-a887-349836335bd5" providerId="ADAL" clId="{8B3E2316-9EA8-4C7C-85C0-2C94BE67FCE8}" dt="2022-06-12T17:50:30.218" v="37" actId="2696"/>
        <pc:sldMkLst>
          <pc:docMk/>
          <pc:sldMk cId="3561679801" sldId="288"/>
        </pc:sldMkLst>
      </pc:sldChg>
      <pc:sldChg chg="del">
        <pc:chgData name="David Lukeš" userId="11a93583-cf60-419b-a887-349836335bd5" providerId="ADAL" clId="{8B3E2316-9EA8-4C7C-85C0-2C94BE67FCE8}" dt="2022-06-12T17:50:20.143" v="33" actId="2696"/>
        <pc:sldMkLst>
          <pc:docMk/>
          <pc:sldMk cId="1251743082" sldId="289"/>
        </pc:sldMkLst>
      </pc:sldChg>
      <pc:sldChg chg="del">
        <pc:chgData name="David Lukeš" userId="11a93583-cf60-419b-a887-349836335bd5" providerId="ADAL" clId="{8B3E2316-9EA8-4C7C-85C0-2C94BE67FCE8}" dt="2022-06-12T17:50:25.022" v="35" actId="2696"/>
        <pc:sldMkLst>
          <pc:docMk/>
          <pc:sldMk cId="52523785" sldId="290"/>
        </pc:sldMkLst>
      </pc:sldChg>
      <pc:sldChg chg="delSp modSp">
        <pc:chgData name="David Lukeš" userId="11a93583-cf60-419b-a887-349836335bd5" providerId="ADAL" clId="{8B3E2316-9EA8-4C7C-85C0-2C94BE67FCE8}" dt="2022-06-12T17:47:04.733" v="16"/>
        <pc:sldMkLst>
          <pc:docMk/>
          <pc:sldMk cId="572238331" sldId="291"/>
        </pc:sldMkLst>
        <pc:spChg chg="mod">
          <ac:chgData name="David Lukeš" userId="11a93583-cf60-419b-a887-349836335bd5" providerId="ADAL" clId="{8B3E2316-9EA8-4C7C-85C0-2C94BE67FCE8}" dt="2022-06-12T17:47:04.733" v="16"/>
          <ac:spMkLst>
            <pc:docMk/>
            <pc:sldMk cId="572238331" sldId="291"/>
            <ac:spMk id="5" creationId="{45CDDD37-D021-294F-8EDE-0EF750550815}"/>
          </ac:spMkLst>
        </pc:spChg>
        <pc:picChg chg="mod modCrop">
          <ac:chgData name="David Lukeš" userId="11a93583-cf60-419b-a887-349836335bd5" providerId="ADAL" clId="{8B3E2316-9EA8-4C7C-85C0-2C94BE67FCE8}" dt="2022-06-12T17:46:27.791" v="11" actId="1076"/>
          <ac:picMkLst>
            <pc:docMk/>
            <pc:sldMk cId="572238331" sldId="291"/>
            <ac:picMk id="4" creationId="{7E9493A1-D402-8A4A-8814-2A2AB6A18E21}"/>
          </ac:picMkLst>
        </pc:picChg>
        <pc:picChg chg="del">
          <ac:chgData name="David Lukeš" userId="11a93583-cf60-419b-a887-349836335bd5" providerId="ADAL" clId="{8B3E2316-9EA8-4C7C-85C0-2C94BE67FCE8}" dt="2022-06-12T17:45:28.149" v="8" actId="478"/>
          <ac:picMkLst>
            <pc:docMk/>
            <pc:sldMk cId="572238331" sldId="291"/>
            <ac:picMk id="6" creationId="{C601FDE0-5DF2-FA47-9828-12EA8A689645}"/>
          </ac:picMkLst>
        </pc:picChg>
      </pc:sldChg>
      <pc:sldChg chg="addSp delSp modSp add modNotesTx">
        <pc:chgData name="David Lukeš" userId="11a93583-cf60-419b-a887-349836335bd5" providerId="ADAL" clId="{8B3E2316-9EA8-4C7C-85C0-2C94BE67FCE8}" dt="2022-06-12T18:44:59.562" v="988" actId="20577"/>
        <pc:sldMkLst>
          <pc:docMk/>
          <pc:sldMk cId="853730632" sldId="292"/>
        </pc:sldMkLst>
        <pc:spChg chg="mod">
          <ac:chgData name="David Lukeš" userId="11a93583-cf60-419b-a887-349836335bd5" providerId="ADAL" clId="{8B3E2316-9EA8-4C7C-85C0-2C94BE67FCE8}" dt="2022-06-12T18:27:51.190" v="839" actId="20577"/>
          <ac:spMkLst>
            <pc:docMk/>
            <pc:sldMk cId="853730632" sldId="292"/>
            <ac:spMk id="2" creationId="{BD26532E-EB24-4B48-9FA6-DC8029CAB164}"/>
          </ac:spMkLst>
        </pc:spChg>
        <pc:spChg chg="del">
          <ac:chgData name="David Lukeš" userId="11a93583-cf60-419b-a887-349836335bd5" providerId="ADAL" clId="{8B3E2316-9EA8-4C7C-85C0-2C94BE67FCE8}" dt="2022-06-12T18:19:03.892" v="778"/>
          <ac:spMkLst>
            <pc:docMk/>
            <pc:sldMk cId="853730632" sldId="292"/>
            <ac:spMk id="3" creationId="{1D8A426E-DA76-C648-985E-84A8506B82E2}"/>
          </ac:spMkLst>
        </pc:spChg>
        <pc:picChg chg="add mod modCrop">
          <ac:chgData name="David Lukeš" userId="11a93583-cf60-419b-a887-349836335bd5" providerId="ADAL" clId="{8B3E2316-9EA8-4C7C-85C0-2C94BE67FCE8}" dt="2022-06-12T18:44:30.723" v="987" actId="1076"/>
          <ac:picMkLst>
            <pc:docMk/>
            <pc:sldMk cId="853730632" sldId="292"/>
            <ac:picMk id="4" creationId="{0DEA65D2-FC00-4893-8C3E-5CE6F7949098}"/>
          </ac:picMkLst>
        </pc:picChg>
        <pc:picChg chg="add del mod">
          <ac:chgData name="David Lukeš" userId="11a93583-cf60-419b-a887-349836335bd5" providerId="ADAL" clId="{8B3E2316-9EA8-4C7C-85C0-2C94BE67FCE8}" dt="2022-06-12T18:22:32.164" v="808" actId="478"/>
          <ac:picMkLst>
            <pc:docMk/>
            <pc:sldMk cId="853730632" sldId="292"/>
            <ac:picMk id="5" creationId="{63EA3CC9-5A33-43AA-88AC-86A12559C9F6}"/>
          </ac:picMkLst>
        </pc:picChg>
        <pc:picChg chg="add mod modCrop">
          <ac:chgData name="David Lukeš" userId="11a93583-cf60-419b-a887-349836335bd5" providerId="ADAL" clId="{8B3E2316-9EA8-4C7C-85C0-2C94BE67FCE8}" dt="2022-06-12T18:42:20.404" v="974" actId="1076"/>
          <ac:picMkLst>
            <pc:docMk/>
            <pc:sldMk cId="853730632" sldId="292"/>
            <ac:picMk id="6" creationId="{3F094B90-730B-427D-B0AB-CFCF98B9C028}"/>
          </ac:picMkLst>
        </pc:picChg>
        <pc:picChg chg="add mod modCrop">
          <ac:chgData name="David Lukeš" userId="11a93583-cf60-419b-a887-349836335bd5" providerId="ADAL" clId="{8B3E2316-9EA8-4C7C-85C0-2C94BE67FCE8}" dt="2022-06-12T18:42:20.404" v="974" actId="1076"/>
          <ac:picMkLst>
            <pc:docMk/>
            <pc:sldMk cId="853730632" sldId="292"/>
            <ac:picMk id="7" creationId="{9FE3CD31-6767-4006-BFB7-6080CFF64390}"/>
          </ac:picMkLst>
        </pc:picChg>
        <pc:picChg chg="add mod modCrop">
          <ac:chgData name="David Lukeš" userId="11a93583-cf60-419b-a887-349836335bd5" providerId="ADAL" clId="{8B3E2316-9EA8-4C7C-85C0-2C94BE67FCE8}" dt="2022-06-12T18:42:23.694" v="976" actId="1076"/>
          <ac:picMkLst>
            <pc:docMk/>
            <pc:sldMk cId="853730632" sldId="292"/>
            <ac:picMk id="8" creationId="{A4B3BBAA-520A-49C4-A206-6FE65F5B4B90}"/>
          </ac:picMkLst>
        </pc:picChg>
        <pc:picChg chg="add mod ord modCrop">
          <ac:chgData name="David Lukeš" userId="11a93583-cf60-419b-a887-349836335bd5" providerId="ADAL" clId="{8B3E2316-9EA8-4C7C-85C0-2C94BE67FCE8}" dt="2022-06-12T18:42:20.404" v="974" actId="1076"/>
          <ac:picMkLst>
            <pc:docMk/>
            <pc:sldMk cId="853730632" sldId="292"/>
            <ac:picMk id="9" creationId="{A6AE80B0-5DE4-4C81-8BCF-AEF3F6118ACF}"/>
          </ac:picMkLst>
        </pc:picChg>
        <pc:picChg chg="add mod modCrop">
          <ac:chgData name="David Lukeš" userId="11a93583-cf60-419b-a887-349836335bd5" providerId="ADAL" clId="{8B3E2316-9EA8-4C7C-85C0-2C94BE67FCE8}" dt="2022-06-12T18:42:20.404" v="974" actId="1076"/>
          <ac:picMkLst>
            <pc:docMk/>
            <pc:sldMk cId="853730632" sldId="292"/>
            <ac:picMk id="10" creationId="{F76BD5D4-57BE-481B-9B3F-6A2977697718}"/>
          </ac:picMkLst>
        </pc:picChg>
        <pc:picChg chg="add mod ord modCrop">
          <ac:chgData name="David Lukeš" userId="11a93583-cf60-419b-a887-349836335bd5" providerId="ADAL" clId="{8B3E2316-9EA8-4C7C-85C0-2C94BE67FCE8}" dt="2022-06-12T18:44:19.862" v="985" actId="1076"/>
          <ac:picMkLst>
            <pc:docMk/>
            <pc:sldMk cId="853730632" sldId="292"/>
            <ac:picMk id="11" creationId="{5EC713FE-BCF3-4438-8A87-4FDB636428BD}"/>
          </ac:picMkLst>
        </pc:picChg>
        <pc:picChg chg="add mod modCrop">
          <ac:chgData name="David Lukeš" userId="11a93583-cf60-419b-a887-349836335bd5" providerId="ADAL" clId="{8B3E2316-9EA8-4C7C-85C0-2C94BE67FCE8}" dt="2022-06-12T18:42:20.404" v="974" actId="1076"/>
          <ac:picMkLst>
            <pc:docMk/>
            <pc:sldMk cId="853730632" sldId="292"/>
            <ac:picMk id="12" creationId="{6A2B7A33-2CE6-4F68-822E-F60CC5969013}"/>
          </ac:picMkLst>
        </pc:picChg>
        <pc:picChg chg="add mod">
          <ac:chgData name="David Lukeš" userId="11a93583-cf60-419b-a887-349836335bd5" providerId="ADAL" clId="{8B3E2316-9EA8-4C7C-85C0-2C94BE67FCE8}" dt="2022-06-12T18:42:20.404" v="974" actId="1076"/>
          <ac:picMkLst>
            <pc:docMk/>
            <pc:sldMk cId="853730632" sldId="292"/>
            <ac:picMk id="13" creationId="{CEF195C5-AAF3-4562-8F6E-9F30634C9A14}"/>
          </ac:picMkLst>
        </pc:picChg>
        <pc:picChg chg="add mod modCrop">
          <ac:chgData name="David Lukeš" userId="11a93583-cf60-419b-a887-349836335bd5" providerId="ADAL" clId="{8B3E2316-9EA8-4C7C-85C0-2C94BE67FCE8}" dt="2022-06-12T18:44:28.707" v="986" actId="1076"/>
          <ac:picMkLst>
            <pc:docMk/>
            <pc:sldMk cId="853730632" sldId="292"/>
            <ac:picMk id="14" creationId="{7FFE8141-F56A-45C4-AF7C-A05BBE067C78}"/>
          </ac:picMkLst>
        </pc:picChg>
      </pc:sldChg>
      <pc:sldChg chg="addSp modSp add modNotesTx">
        <pc:chgData name="David Lukeš" userId="11a93583-cf60-419b-a887-349836335bd5" providerId="ADAL" clId="{8B3E2316-9EA8-4C7C-85C0-2C94BE67FCE8}" dt="2022-06-12T18:45:07.715" v="989" actId="20577"/>
        <pc:sldMkLst>
          <pc:docMk/>
          <pc:sldMk cId="3114422959" sldId="293"/>
        </pc:sldMkLst>
        <pc:spChg chg="mod">
          <ac:chgData name="David Lukeš" userId="11a93583-cf60-419b-a887-349836335bd5" providerId="ADAL" clId="{8B3E2316-9EA8-4C7C-85C0-2C94BE67FCE8}" dt="2022-06-12T18:10:50.065" v="413" actId="114"/>
          <ac:spMkLst>
            <pc:docMk/>
            <pc:sldMk cId="3114422959" sldId="293"/>
            <ac:spMk id="2" creationId="{BD26532E-EB24-4B48-9FA6-DC8029CAB164}"/>
          </ac:spMkLst>
        </pc:spChg>
        <pc:spChg chg="mod">
          <ac:chgData name="David Lukeš" userId="11a93583-cf60-419b-a887-349836335bd5" providerId="ADAL" clId="{8B3E2316-9EA8-4C7C-85C0-2C94BE67FCE8}" dt="2022-06-12T18:17:21.840" v="769" actId="1076"/>
          <ac:spMkLst>
            <pc:docMk/>
            <pc:sldMk cId="3114422959" sldId="293"/>
            <ac:spMk id="3" creationId="{1D8A426E-DA76-C648-985E-84A8506B82E2}"/>
          </ac:spMkLst>
        </pc:spChg>
        <pc:picChg chg="add mod modCrop">
          <ac:chgData name="David Lukeš" userId="11a93583-cf60-419b-a887-349836335bd5" providerId="ADAL" clId="{8B3E2316-9EA8-4C7C-85C0-2C94BE67FCE8}" dt="2022-06-12T18:18:41.019" v="776" actId="1076"/>
          <ac:picMkLst>
            <pc:docMk/>
            <pc:sldMk cId="3114422959" sldId="293"/>
            <ac:picMk id="4" creationId="{75A0BFAE-E1E0-4526-9486-F55D42598E7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4197457-7539-4A99-A536-5CD0CD1AF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EA80A2-EB6A-43B5-B749-45131B7480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DC05-6080-46AF-820F-D776327DC947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C88EE6-378B-49A2-9800-E70C81C7E4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98CBF4-D1D5-47DF-9376-A72BD5F25C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C772-65F7-43E5-A5A7-23549BAE6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6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62CD9-8C64-444D-9E1A-1CE38DB963B2}" type="datetimeFigureOut">
              <a:rPr lang="cs-CZ" smtClean="0"/>
              <a:t>12.06.2022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8C2C3-E98C-0F4D-ADB2-6E90F6216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32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cs typeface="Calibri" panose="020F0502020204030204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8C2C3-E98C-0F4D-ADB2-6E90F621637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78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cs typeface="Calibri" panose="020F0502020204030204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8C2C3-E98C-0F4D-ADB2-6E90F621637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21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cs typeface="Calibri" panose="020F0502020204030204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8C2C3-E98C-0F4D-ADB2-6E90F621637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22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1625227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4680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321895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5209675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02DF66EE-4887-432C-8137-D04571CB7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623" y="6524625"/>
            <a:ext cx="3162300" cy="20955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F5C30A3-F0C5-4B20-8D7B-A82787D6D6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5115" y="0"/>
            <a:ext cx="1476125" cy="1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2985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rgbClr val="00468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975" indent="-180975">
              <a:buClr>
                <a:srgbClr val="004680"/>
              </a:buClr>
              <a:buSzPct val="123000"/>
              <a:buFont typeface="Arial" panose="020B0604020202020204" pitchFamily="34" charset="0"/>
              <a:buChar char="•"/>
              <a:defRPr/>
            </a:lvl1pPr>
            <a:lvl2pPr marL="715963" indent="-271463">
              <a:buFont typeface="Courier New" panose="02070309020205020404" pitchFamily="49" charset="0"/>
              <a:buChar char="o"/>
              <a:defRPr/>
            </a:lvl2pPr>
            <a:lvl3pPr marL="985838" indent="-179388">
              <a:buFont typeface="Arial" panose="020B0604020202020204" pitchFamily="34" charset="0"/>
              <a:buChar char="•"/>
              <a:defRPr/>
            </a:lvl3pPr>
            <a:lvl4pPr marL="1257300" indent="-179388">
              <a:buFont typeface="Arial" panose="020B0604020202020204" pitchFamily="34" charset="0"/>
              <a:buChar char="•"/>
              <a:defRPr/>
            </a:lvl4pPr>
            <a:lvl5pPr marL="1522413" indent="-1793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8922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rgbClr val="004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334316"/>
            <a:ext cx="12188825" cy="523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3278" y="758952"/>
            <a:ext cx="5552402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3278" y="4453128"/>
            <a:ext cx="5552402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4AE7525A-EBDD-4F58-94C8-8F5E7288E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623" y="6524625"/>
            <a:ext cx="3162300" cy="20955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7D7B4327-97BF-4E8E-AC2B-B4893CEFDF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3277" y="6505718"/>
            <a:ext cx="3162300" cy="209550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48D1B4BC-95A1-44B0-B0E3-4D54BF6B70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110" y="1045152"/>
            <a:ext cx="3757398" cy="4071705"/>
          </a:xfrm>
          <a:prstGeom prst="rect">
            <a:avLst/>
          </a:prstGeom>
        </p:spPr>
      </p:pic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23B050F6-F9AE-4E84-8766-EC475FEA9B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28659" y="286117"/>
            <a:ext cx="984083" cy="10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1001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256962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544327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8364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2202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52628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52628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152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279957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7203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5D4E6187-AFAE-4628-92D2-5905443A2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8659" y="286117"/>
            <a:ext cx="984083" cy="1014055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4E617D0D-EA52-48D7-9701-603F60215A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623" y="6524625"/>
            <a:ext cx="31623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6635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5708984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DEF32CE-BE75-4463-88DC-085C79D73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623" y="6524625"/>
            <a:ext cx="3162300" cy="20955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9BF72C0D-E559-46AB-B2B2-8197B72E8B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8659" y="286117"/>
            <a:ext cx="984083" cy="10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8556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27394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927394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596F6137-7A8B-4200-820C-36C6597549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623" y="6524625"/>
            <a:ext cx="3162300" cy="209550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C791105E-6189-460D-9635-1340503E65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28659" y="286117"/>
            <a:ext cx="984083" cy="10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1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med">
    <p:pull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b="1" kern="1200" spc="-50" baseline="0">
          <a:solidFill>
            <a:srgbClr val="00468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468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468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468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468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564FE-37F3-4EED-A37D-B9924FE8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508" y="2248316"/>
            <a:ext cx="6235796" cy="992500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latin typeface="+mn-lt"/>
              </a:rPr>
              <a:t>Význam autonomie pro vozíčkáře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F9ACAF-0A89-40D1-9FBA-2AF2A711F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821290"/>
            <a:ext cx="12192000" cy="1143000"/>
          </a:xfrm>
        </p:spPr>
        <p:txBody>
          <a:bodyPr>
            <a:normAutofit/>
          </a:bodyPr>
          <a:lstStyle/>
          <a:p>
            <a:r>
              <a:rPr lang="cs-CZ" sz="2000" b="1" cap="none" dirty="0">
                <a:latin typeface="+mn-lt"/>
              </a:rPr>
              <a:t>David Lukeš - Centrum Paraple, o. p. s.</a:t>
            </a:r>
            <a:endParaRPr lang="cs-CZ" sz="2000" b="1" dirty="0">
              <a:latin typeface="+mn-lt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8EA9BF-18E4-4E07-A4EE-4C5CFFDD4251}"/>
              </a:ext>
            </a:extLst>
          </p:cNvPr>
          <p:cNvSpPr txBox="1">
            <a:spLocks/>
          </p:cNvSpPr>
          <p:nvPr/>
        </p:nvSpPr>
        <p:spPr>
          <a:xfrm>
            <a:off x="5747084" y="2468881"/>
            <a:ext cx="5494422" cy="23599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1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0" spc="600" dirty="0"/>
          </a:p>
          <a:p>
            <a:r>
              <a:rPr lang="cs-CZ" sz="2400" b="0" spc="600" dirty="0" err="1"/>
              <a:t>Future</a:t>
            </a:r>
            <a:r>
              <a:rPr lang="cs-CZ" sz="2400" b="0" spc="600" dirty="0"/>
              <a:t> City </a:t>
            </a:r>
            <a:r>
              <a:rPr lang="cs-CZ" sz="2400" b="0" spc="600" dirty="0" err="1"/>
              <a:t>Tech</a:t>
            </a:r>
            <a:endParaRPr lang="cs-CZ" sz="2400" b="0" spc="600" dirty="0"/>
          </a:p>
          <a:p>
            <a:r>
              <a:rPr lang="cs-CZ" sz="2400" b="0" spc="600" dirty="0"/>
              <a:t>Říčany 2022</a:t>
            </a:r>
          </a:p>
          <a:p>
            <a:endParaRPr lang="cs-CZ" sz="2400" b="0" spc="600" dirty="0"/>
          </a:p>
          <a:p>
            <a:r>
              <a:rPr lang="cs-CZ" sz="2400" b="0" spc="600" dirty="0"/>
              <a:t>23. – 24. června 2022</a:t>
            </a:r>
            <a:endParaRPr lang="cs-CZ" sz="1600" b="0" spc="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A0D083-2144-4613-8E7C-50657B5A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5" y="1055564"/>
            <a:ext cx="4994815" cy="41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499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E9493A1-D402-8A4A-8814-2A2AB6A18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3"/>
          <a:stretch/>
        </p:blipFill>
        <p:spPr>
          <a:xfrm>
            <a:off x="0" y="-53266"/>
            <a:ext cx="12192000" cy="642743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5CDDD37-D021-294F-8EDE-0EF750550815}"/>
              </a:ext>
            </a:extLst>
          </p:cNvPr>
          <p:cNvSpPr txBox="1"/>
          <p:nvPr/>
        </p:nvSpPr>
        <p:spPr>
          <a:xfrm>
            <a:off x="2887355" y="130697"/>
            <a:ext cx="9086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Cílem je podpořit klienty v samostatnosti a osobní nezávislosti nejen v denních činnostech, ale i v rozhodování o svém životě, a to bez ohledu na míru závislosti na pomoci jiných osob a podpořit je v mobilizaci vlastní životní síly</a:t>
            </a:r>
          </a:p>
        </p:txBody>
      </p:sp>
    </p:spTree>
    <p:extLst>
      <p:ext uri="{BB962C8B-B14F-4D97-AF65-F5344CB8AC3E}">
        <p14:creationId xmlns:p14="http://schemas.microsoft.com/office/powerpoint/2010/main" val="57223833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D26532E-EB24-4B48-9FA6-DC8029CAB164}"/>
              </a:ext>
            </a:extLst>
          </p:cNvPr>
          <p:cNvSpPr txBox="1"/>
          <p:nvPr/>
        </p:nvSpPr>
        <p:spPr>
          <a:xfrm>
            <a:off x="464457" y="468217"/>
            <a:ext cx="9087915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400" b="1" dirty="0">
                <a:solidFill>
                  <a:srgbClr val="004680"/>
                </a:solidFill>
              </a:rPr>
              <a:t>Co je vlastně autonomie?</a:t>
            </a:r>
          </a:p>
          <a:p>
            <a:r>
              <a:rPr lang="cs-CZ" sz="2500" i="1" dirty="0">
                <a:solidFill>
                  <a:srgbClr val="004680"/>
                </a:solidFill>
              </a:rPr>
              <a:t>„To byla svoboda: cítit, co si přeje srdce nezávisle na mínění druhých.“</a:t>
            </a:r>
          </a:p>
          <a:p>
            <a:endParaRPr lang="cs-CZ" sz="100" dirty="0"/>
          </a:p>
          <a:p>
            <a:pPr algn="r"/>
            <a:r>
              <a:rPr lang="cs-CZ" sz="1600" i="1" dirty="0">
                <a:solidFill>
                  <a:srgbClr val="004680"/>
                </a:solidFill>
              </a:rPr>
              <a:t>Paulo </a:t>
            </a:r>
            <a:r>
              <a:rPr lang="cs-CZ" sz="1600" i="1" dirty="0" err="1">
                <a:solidFill>
                  <a:srgbClr val="004680"/>
                </a:solidFill>
              </a:rPr>
              <a:t>Coelho</a:t>
            </a:r>
            <a:r>
              <a:rPr lang="cs-CZ" sz="1600" i="1" dirty="0">
                <a:solidFill>
                  <a:srgbClr val="004680"/>
                </a:solidFill>
              </a:rPr>
              <a:t>, kniha Pátá hora</a:t>
            </a:r>
            <a:endParaRPr lang="cs-CZ" sz="2800" b="1" dirty="0">
              <a:solidFill>
                <a:srgbClr val="00468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D8A426E-DA76-C648-985E-84A8506B82E2}"/>
              </a:ext>
            </a:extLst>
          </p:cNvPr>
          <p:cNvSpPr txBox="1"/>
          <p:nvPr/>
        </p:nvSpPr>
        <p:spPr>
          <a:xfrm>
            <a:off x="464457" y="1680802"/>
            <a:ext cx="11271823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cs-CZ" sz="2000" dirty="0">
              <a:solidFill>
                <a:srgbClr val="004680"/>
              </a:solidFill>
            </a:endParaRPr>
          </a:p>
          <a:p>
            <a:r>
              <a:rPr lang="cs-CZ" sz="2000" b="1" dirty="0">
                <a:solidFill>
                  <a:srgbClr val="004680"/>
                </a:solidFill>
              </a:rPr>
              <a:t>Význam slova autonomie</a:t>
            </a:r>
          </a:p>
          <a:p>
            <a:endParaRPr lang="cs-CZ" sz="2000" dirty="0">
              <a:solidFill>
                <a:srgbClr val="004680"/>
              </a:solidFill>
            </a:endParaRPr>
          </a:p>
          <a:p>
            <a:r>
              <a:rPr lang="cs-CZ" sz="2000" dirty="0">
                <a:solidFill>
                  <a:srgbClr val="004680"/>
                </a:solidFill>
              </a:rPr>
              <a:t>• funkční samostatnost, samospráva</a:t>
            </a:r>
          </a:p>
          <a:p>
            <a:r>
              <a:rPr lang="cs-CZ" sz="2000" dirty="0">
                <a:solidFill>
                  <a:srgbClr val="004680"/>
                </a:solidFill>
              </a:rPr>
              <a:t>• svébytnost, nezávislost</a:t>
            </a:r>
          </a:p>
          <a:p>
            <a:endParaRPr lang="cs-CZ" sz="2000" dirty="0">
              <a:solidFill>
                <a:srgbClr val="004680"/>
              </a:solidFill>
            </a:endParaRPr>
          </a:p>
          <a:p>
            <a:r>
              <a:rPr lang="cs-CZ" sz="2000" b="1" dirty="0">
                <a:solidFill>
                  <a:srgbClr val="004680"/>
                </a:solidFill>
              </a:rPr>
              <a:t>Autonomie (z řeckého </a:t>
            </a:r>
            <a:r>
              <a:rPr lang="cs-CZ" sz="2000" b="1" dirty="0" err="1">
                <a:solidFill>
                  <a:srgbClr val="004680"/>
                </a:solidFill>
              </a:rPr>
              <a:t>autonomos</a:t>
            </a:r>
            <a:r>
              <a:rPr lang="cs-CZ" sz="2000" b="1" dirty="0">
                <a:solidFill>
                  <a:srgbClr val="004680"/>
                </a:solidFill>
              </a:rPr>
              <a:t>, řídící se vlastními zákony)</a:t>
            </a:r>
          </a:p>
          <a:p>
            <a:endParaRPr lang="cs-CZ" sz="2000" dirty="0">
              <a:solidFill>
                <a:srgbClr val="0046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4680"/>
                </a:solidFill>
              </a:rPr>
              <a:t>je stav určitého společenství nebo jednotlivce, pokud se řídí pravidly a zákony, které si sám dává nebo dobrovolně přijímá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4680"/>
                </a:solidFill>
              </a:rPr>
              <a:t>např. v politice (politická autonomie) nebo v právu (autonomie vůle jako důležitý princip soukromého práva, který předpokládá, že každý může svobodně vstupovat do vztahů s jinými a sjednávat si práva a povinnosti, pokud tím neporušuje zákon)</a:t>
            </a:r>
          </a:p>
          <a:p>
            <a:endParaRPr lang="cs-CZ" sz="2000" dirty="0">
              <a:solidFill>
                <a:srgbClr val="004680"/>
              </a:solidFill>
            </a:endParaRPr>
          </a:p>
          <a:p>
            <a:r>
              <a:rPr lang="cs-CZ" sz="2000" dirty="0">
                <a:solidFill>
                  <a:srgbClr val="004680"/>
                </a:solidFill>
              </a:rPr>
              <a:t>Protikladem autonomie je </a:t>
            </a:r>
            <a:r>
              <a:rPr lang="cs-CZ" sz="2000" b="1" dirty="0">
                <a:solidFill>
                  <a:srgbClr val="004680"/>
                </a:solidFill>
              </a:rPr>
              <a:t>heteronomie</a:t>
            </a:r>
            <a:r>
              <a:rPr lang="cs-CZ" sz="2000" dirty="0">
                <a:solidFill>
                  <a:srgbClr val="004680"/>
                </a:solidFill>
              </a:rPr>
              <a:t>, poslušnost cizím, případně i vnuceným pravidlům a zákonům.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56C20-D2DF-4F06-BFB9-9094B75FE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515" y="1680802"/>
            <a:ext cx="2385171" cy="23851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518836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D26532E-EB24-4B48-9FA6-DC8029CAB164}"/>
              </a:ext>
            </a:extLst>
          </p:cNvPr>
          <p:cNvSpPr txBox="1"/>
          <p:nvPr/>
        </p:nvSpPr>
        <p:spPr>
          <a:xfrm>
            <a:off x="464458" y="468217"/>
            <a:ext cx="8433912" cy="115416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sz="4400" b="1" dirty="0">
                <a:solidFill>
                  <a:srgbClr val="004680"/>
                </a:solidFill>
              </a:rPr>
              <a:t>Autonomie lidí s poškozením míchy</a:t>
            </a:r>
          </a:p>
          <a:p>
            <a:r>
              <a:rPr lang="cs-CZ" sz="2500" i="1" dirty="0">
                <a:solidFill>
                  <a:srgbClr val="004680"/>
                </a:solidFill>
              </a:rPr>
              <a:t>Když samozřejmost není samozřejmostí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D8A426E-DA76-C648-985E-84A8506B82E2}"/>
              </a:ext>
            </a:extLst>
          </p:cNvPr>
          <p:cNvSpPr txBox="1"/>
          <p:nvPr/>
        </p:nvSpPr>
        <p:spPr>
          <a:xfrm>
            <a:off x="464458" y="2752561"/>
            <a:ext cx="10437321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dirty="0">
                <a:solidFill>
                  <a:srgbClr val="004680"/>
                </a:solidFill>
              </a:rPr>
              <a:t>Touha po osamostatnění/nezávislosti se týká všech oblastí života, nejčastěji v sebeobsluze</a:t>
            </a:r>
          </a:p>
          <a:p>
            <a:endParaRPr lang="cs-CZ" sz="2000" dirty="0">
              <a:solidFill>
                <a:srgbClr val="00468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4680"/>
                </a:solidFill>
                <a:cs typeface="Calibri"/>
              </a:rPr>
              <a:t>Dýchání</a:t>
            </a: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4680"/>
                </a:solidFill>
                <a:cs typeface="Calibri"/>
              </a:rPr>
              <a:t>Sycení</a:t>
            </a: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4680"/>
                </a:solidFill>
              </a:rPr>
              <a:t>Vyprazdňování</a:t>
            </a:r>
            <a:endParaRPr lang="cs-CZ" sz="2000" dirty="0">
              <a:solidFill>
                <a:srgbClr val="00468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4680"/>
                </a:solidFill>
                <a:cs typeface="Calibri"/>
              </a:rPr>
              <a:t>Mobilita na lůžku</a:t>
            </a: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4680"/>
                </a:solidFill>
              </a:rPr>
              <a:t>Pohyb s kompenzační pomůckou</a:t>
            </a:r>
            <a:endParaRPr lang="cs-CZ" sz="2000" dirty="0">
              <a:solidFill>
                <a:srgbClr val="00468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4680"/>
                </a:solidFill>
              </a:rPr>
              <a:t>Přesuny</a:t>
            </a: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4680"/>
                </a:solidFill>
              </a:rPr>
              <a:t>Oblékání</a:t>
            </a: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4680"/>
                </a:solidFill>
              </a:rPr>
              <a:t>Mobilita v exteriéru/řízení auta</a:t>
            </a: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4680"/>
                </a:solidFill>
              </a:rPr>
              <a:t>Náplň života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A0BFAE-E1E0-4526-9486-F55D42598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06"/>
          <a:stretch/>
        </p:blipFill>
        <p:spPr>
          <a:xfrm>
            <a:off x="8794686" y="3808519"/>
            <a:ext cx="2107093" cy="21802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1442295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5EC713FE-BCF3-4438-8A87-4FDB63642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8" r="26928"/>
          <a:stretch/>
        </p:blipFill>
        <p:spPr>
          <a:xfrm>
            <a:off x="4987728" y="3473360"/>
            <a:ext cx="2109303" cy="2088382"/>
          </a:xfrm>
          <a:prstGeom prst="ellipse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AE80B0-5DE4-4C81-8BCF-AEF3F6118A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49" r="18044"/>
          <a:stretch/>
        </p:blipFill>
        <p:spPr>
          <a:xfrm>
            <a:off x="2984055" y="3514106"/>
            <a:ext cx="1767411" cy="1858275"/>
          </a:xfrm>
          <a:prstGeom prst="ellipse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D26532E-EB24-4B48-9FA6-DC8029CAB164}"/>
              </a:ext>
            </a:extLst>
          </p:cNvPr>
          <p:cNvSpPr txBox="1"/>
          <p:nvPr/>
        </p:nvSpPr>
        <p:spPr>
          <a:xfrm>
            <a:off x="464458" y="468217"/>
            <a:ext cx="5282665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sz="4400" b="1" dirty="0">
                <a:solidFill>
                  <a:srgbClr val="004680"/>
                </a:solidFill>
              </a:rPr>
              <a:t>Autonomie v mobilitě</a:t>
            </a:r>
          </a:p>
          <a:p>
            <a:endParaRPr lang="cs-CZ" sz="4400" b="1" dirty="0">
              <a:solidFill>
                <a:srgbClr val="00468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EA65D2-FC00-4893-8C3E-5CE6F79490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15" t="927" r="-399" b="-191"/>
          <a:stretch/>
        </p:blipFill>
        <p:spPr>
          <a:xfrm>
            <a:off x="8322301" y="2091250"/>
            <a:ext cx="2199274" cy="2230693"/>
          </a:xfrm>
          <a:prstGeom prst="ellipse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F094B90-730B-427D-B0AB-CFCF98B9C0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88" r="34195"/>
          <a:stretch/>
        </p:blipFill>
        <p:spPr>
          <a:xfrm>
            <a:off x="1945728" y="2593641"/>
            <a:ext cx="1797243" cy="1787017"/>
          </a:xfrm>
          <a:prstGeom prst="ellipse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E3CD31-6767-4006-BFB7-6080CFF643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331"/>
          <a:stretch/>
        </p:blipFill>
        <p:spPr>
          <a:xfrm>
            <a:off x="3938681" y="2736439"/>
            <a:ext cx="1613574" cy="1555333"/>
          </a:xfrm>
          <a:prstGeom prst="ellipse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4B3BBAA-520A-49C4-A206-6FE65F5B4B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945"/>
          <a:stretch/>
        </p:blipFill>
        <p:spPr>
          <a:xfrm>
            <a:off x="834285" y="3707284"/>
            <a:ext cx="1767411" cy="1825488"/>
          </a:xfrm>
          <a:prstGeom prst="ellipse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76BD5D4-57BE-481B-9B3F-6A297769771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155" r="16199"/>
          <a:stretch/>
        </p:blipFill>
        <p:spPr>
          <a:xfrm>
            <a:off x="6028815" y="2121422"/>
            <a:ext cx="2122498" cy="2170350"/>
          </a:xfrm>
          <a:prstGeom prst="ellipse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A2B7A33-2CE6-4F68-822E-F60CC596901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854" r="17573"/>
          <a:stretch/>
        </p:blipFill>
        <p:spPr>
          <a:xfrm>
            <a:off x="9301182" y="3886869"/>
            <a:ext cx="2266422" cy="2228598"/>
          </a:xfrm>
          <a:prstGeom prst="ellipse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EF195C5-AAF3-4562-8F6E-9F30634C9A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4690" y="1607512"/>
            <a:ext cx="1600166" cy="1600166"/>
          </a:xfrm>
          <a:prstGeom prst="ellipse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FFE8141-F56A-45C4-AF7C-A05BBE067C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1161"/>
          <a:stretch/>
        </p:blipFill>
        <p:spPr>
          <a:xfrm>
            <a:off x="7235732" y="3861625"/>
            <a:ext cx="1894462" cy="18346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5373063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7D0CE15-E525-AA33-2EC7-5DEA3D7DA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 b="3112"/>
          <a:stretch/>
        </p:blipFill>
        <p:spPr>
          <a:xfrm>
            <a:off x="0" y="0"/>
            <a:ext cx="12192000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7790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ráva, exteriér, příroda&#10;&#10;Popis byl vytvořen automaticky">
            <a:extLst>
              <a:ext uri="{FF2B5EF4-FFF2-40B4-BE49-F238E27FC236}">
                <a16:creationId xmlns:a16="http://schemas.microsoft.com/office/drawing/2014/main" id="{EEF96B6E-B497-4F92-8DEC-6EFBDFE62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9CE36402-F239-47E7-A08C-09C5F67F0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277" y="6524625"/>
            <a:ext cx="3162300" cy="209550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185B52B-DC5C-4E3A-B715-51B5661F0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4946" y="-10164"/>
            <a:ext cx="1479545" cy="14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1079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DC62D-C7DA-48AC-B72C-6CB63FDD4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www.paraple.cz</a:t>
            </a:r>
            <a:endParaRPr lang="cs-CZ">
              <a:cs typeface="Calibri"/>
              <a:sym typeface="Wingdings" pitchFamily="2" charset="2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C14355-C020-4BC6-B812-F7C34CFC6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0" spc="600"/>
              <a:t>#pomáhámenajítcestudál</a:t>
            </a:r>
          </a:p>
        </p:txBody>
      </p:sp>
    </p:spTree>
    <p:extLst>
      <p:ext uri="{BB962C8B-B14F-4D97-AF65-F5344CB8AC3E}">
        <p14:creationId xmlns:p14="http://schemas.microsoft.com/office/powerpoint/2010/main" val="220561343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Retrospektiva">
  <a:themeElements>
    <a:clrScheme name="Vlastní 12">
      <a:dk1>
        <a:srgbClr val="000000"/>
      </a:dk1>
      <a:lt1>
        <a:sysClr val="window" lastClr="FFFFFF"/>
      </a:lt1>
      <a:dk2>
        <a:srgbClr val="004680"/>
      </a:dk2>
      <a:lt2>
        <a:srgbClr val="CCDDEA"/>
      </a:lt2>
      <a:accent1>
        <a:srgbClr val="F2F2F2"/>
      </a:accent1>
      <a:accent2>
        <a:srgbClr val="004680"/>
      </a:accent2>
      <a:accent3>
        <a:srgbClr val="D8D8D8"/>
      </a:accent3>
      <a:accent4>
        <a:srgbClr val="F2F2F2"/>
      </a:accent4>
      <a:accent5>
        <a:srgbClr val="BFBFBF"/>
      </a:accent5>
      <a:accent6>
        <a:srgbClr val="7F7F7F"/>
      </a:accent6>
      <a:hlink>
        <a:srgbClr val="00468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248152BC10C0A44BFC92DFEA1306E30" ma:contentTypeVersion="13" ma:contentTypeDescription="Vytvoří nový dokument" ma:contentTypeScope="" ma:versionID="eec88412246a54c80b44d9ddfd4a3d8f">
  <xsd:schema xmlns:xsd="http://www.w3.org/2001/XMLSchema" xmlns:xs="http://www.w3.org/2001/XMLSchema" xmlns:p="http://schemas.microsoft.com/office/2006/metadata/properties" xmlns:ns3="3054550d-d8a9-4817-9072-628ba958d821" xmlns:ns4="7822c037-3869-4f45-b561-e1d2ad337924" targetNamespace="http://schemas.microsoft.com/office/2006/metadata/properties" ma:root="true" ma:fieldsID="75e2edf70b22dfa22ec2cf41afbfa4f1" ns3:_="" ns4:_="">
    <xsd:import namespace="3054550d-d8a9-4817-9072-628ba958d821"/>
    <xsd:import namespace="7822c037-3869-4f45-b561-e1d2ad3379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4550d-d8a9-4817-9072-628ba958d8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2c037-3869-4f45-b561-e1d2ad3379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C87FDB-30E1-40AD-82C3-A49096C2F05B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3054550d-d8a9-4817-9072-628ba958d821"/>
    <ds:schemaRef ds:uri="http://www.w3.org/XML/1998/namespace"/>
    <ds:schemaRef ds:uri="http://schemas.microsoft.com/office/infopath/2007/PartnerControls"/>
    <ds:schemaRef ds:uri="7822c037-3869-4f45-b561-e1d2ad33792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33D3D3-A76A-40A9-9243-B644AB60C7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01E6E8-6041-49A4-B49F-A6EE4123DA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4550d-d8a9-4817-9072-628ba958d821"/>
    <ds:schemaRef ds:uri="7822c037-3869-4f45-b561-e1d2ad3379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</TotalTime>
  <Words>253</Words>
  <Application>Microsoft Office PowerPoint</Application>
  <PresentationFormat>Širokoúhlá obrazovka</PresentationFormat>
  <Paragraphs>43</Paragraphs>
  <Slides>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Retrospektiva</vt:lpstr>
      <vt:lpstr>Význam autonomie pro vozíčkáře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www.paraple.cz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PARAPLE  21. STOLETÍ</dc:title>
  <dc:creator>Lukáš Klingora</dc:creator>
  <cp:lastModifiedBy>David</cp:lastModifiedBy>
  <cp:revision>7</cp:revision>
  <dcterms:created xsi:type="dcterms:W3CDTF">2021-11-03T16:23:39Z</dcterms:created>
  <dcterms:modified xsi:type="dcterms:W3CDTF">2022-06-12T18:45:25Z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0x010100B248152BC10C0A44BFC92DFEA1306E30</vt:lpwstr>
  </property>
</Properties>
</file>