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6" r:id="rId2"/>
    <p:sldId id="277" r:id="rId3"/>
    <p:sldId id="278" r:id="rId4"/>
    <p:sldId id="279" r:id="rId5"/>
    <p:sldId id="280" r:id="rId6"/>
    <p:sldId id="282" r:id="rId7"/>
    <p:sldId id="283" r:id="rId8"/>
    <p:sldId id="284" r:id="rId9"/>
    <p:sldId id="281" r:id="rId10"/>
    <p:sldId id="256" r:id="rId11"/>
    <p:sldId id="257" r:id="rId12"/>
    <p:sldId id="258" r:id="rId13"/>
    <p:sldId id="259" r:id="rId14"/>
    <p:sldId id="286" r:id="rId15"/>
    <p:sldId id="263" r:id="rId16"/>
    <p:sldId id="264" r:id="rId17"/>
    <p:sldId id="265" r:id="rId18"/>
    <p:sldId id="287" r:id="rId19"/>
    <p:sldId id="288" r:id="rId20"/>
    <p:sldId id="289" r:id="rId21"/>
    <p:sldId id="290" r:id="rId22"/>
    <p:sldId id="291" r:id="rId23"/>
    <p:sldId id="285" r:id="rId24"/>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A3341"/>
    <a:srgbClr val="D0CECE"/>
    <a:srgbClr val="548235"/>
    <a:srgbClr val="FFC000"/>
    <a:srgbClr val="000000"/>
    <a:srgbClr val="6AA343"/>
    <a:srgbClr val="85BD5F"/>
    <a:srgbClr val="6FAC46"/>
    <a:srgbClr val="8BC1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29" d="100"/>
          <a:sy n="129" d="100"/>
        </p:scale>
        <p:origin x="96"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gai Gat" userId="b6fd23b0-01f6-41ba-a2a7-3002146cc439" providerId="ADAL" clId="{D75D50FA-6EC2-4B19-BCE3-7523037AE822}"/>
    <pc:docChg chg="modSld">
      <pc:chgData name="Hagai Gat" userId="b6fd23b0-01f6-41ba-a2a7-3002146cc439" providerId="ADAL" clId="{D75D50FA-6EC2-4B19-BCE3-7523037AE822}" dt="2022-06-14T20:15:15.389" v="92" actId="20577"/>
      <pc:docMkLst>
        <pc:docMk/>
      </pc:docMkLst>
      <pc:sldChg chg="modSp mod">
        <pc:chgData name="Hagai Gat" userId="b6fd23b0-01f6-41ba-a2a7-3002146cc439" providerId="ADAL" clId="{D75D50FA-6EC2-4B19-BCE3-7523037AE822}" dt="2022-06-14T20:15:15.389" v="92" actId="20577"/>
        <pc:sldMkLst>
          <pc:docMk/>
          <pc:sldMk cId="82657148" sldId="276"/>
        </pc:sldMkLst>
        <pc:spChg chg="mod">
          <ac:chgData name="Hagai Gat" userId="b6fd23b0-01f6-41ba-a2a7-3002146cc439" providerId="ADAL" clId="{D75D50FA-6EC2-4B19-BCE3-7523037AE822}" dt="2022-06-14T20:15:15.389" v="92" actId="20577"/>
          <ac:spMkLst>
            <pc:docMk/>
            <pc:sldMk cId="82657148" sldId="276"/>
            <ac:spMk id="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3EDA4408-CCAF-4138-AB8F-375FFF42D385}" type="datetimeFigureOut">
              <a:rPr lang="en-US" smtClean="0"/>
              <a:t>14-Jun-22</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F2B961B2-9473-4A8B-90D2-9329E6A6020D}" type="slidenum">
              <a:rPr lang="en-US" smtClean="0"/>
              <a:t>‹#›</a:t>
            </a:fld>
            <a:endParaRPr lang="en-US"/>
          </a:p>
        </p:txBody>
      </p:sp>
    </p:spTree>
    <p:extLst>
      <p:ext uri="{BB962C8B-B14F-4D97-AF65-F5344CB8AC3E}">
        <p14:creationId xmlns:p14="http://schemas.microsoft.com/office/powerpoint/2010/main" val="82937683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Add a background image about your product, and replace the logo with your own. - Make sure that the tagline is 5-7 words and is enough to roughly understand what your company does. </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597115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current status of your product , what near future looks like and how you'll use the money you're trying to raise.</a:t>
            </a:r>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1803792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pain you're alleviating or the pleasure you're providing.</a:t>
            </a:r>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383931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value of the pain you alleviate or the value of the pleasure you provide.</a:t>
            </a:r>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2496468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value of the pain you alleviate or the value of the pleasure you provide.</a:t>
            </a:r>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73312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value of the pain you alleviate or the value of the pleasure you provide.</a:t>
            </a:r>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259269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technology, secret sauce or magic behind your product. The less text and the more diagrams or schematics, the better. If you have a prototype or demo, this is the time to transition to it.</a:t>
            </a:r>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383569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who has your money temporarily in their pockets and how you're going to get it into yours.</a:t>
            </a:r>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368442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more team members if necessary. Try not to exceed 4 per slide. </a:t>
            </a:r>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949120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value of the pain you alleviate or the value of the pleasure you provide.</a:t>
            </a:r>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3636541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US"/>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a:p>
        </p:txBody>
      </p:sp>
      <p:sp>
        <p:nvSpPr>
          <p:cNvPr id="4" name="מציין מיקום של תאריך 3"/>
          <p:cNvSpPr>
            <a:spLocks noGrp="1"/>
          </p:cNvSpPr>
          <p:nvPr>
            <p:ph type="dt" sz="half" idx="10"/>
          </p:nvPr>
        </p:nvSpPr>
        <p:spPr/>
        <p:txBody>
          <a:bodyPr/>
          <a:lstStyle/>
          <a:p>
            <a:fld id="{44C6D186-3964-443F-94E8-4EDC2B38BBF3}" type="datetimeFigureOut">
              <a:rPr lang="en-US" smtClean="0"/>
              <a:t>14-Jun-22</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110650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טקסט אנכי 2"/>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44C6D186-3964-443F-94E8-4EDC2B38BBF3}" type="datetimeFigureOut">
              <a:rPr lang="en-US" smtClean="0"/>
              <a:t>14-Jun-22</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3578372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44C6D186-3964-443F-94E8-4EDC2B38BBF3}" type="datetimeFigureOut">
              <a:rPr lang="en-US" smtClean="0"/>
              <a:t>14-Jun-22</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157712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14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44C6D186-3964-443F-94E8-4EDC2B38BBF3}" type="datetimeFigureOut">
              <a:rPr lang="en-US" smtClean="0"/>
              <a:t>14-Jun-22</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397855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44C6D186-3964-443F-94E8-4EDC2B38BBF3}" type="datetimeFigureOut">
              <a:rPr lang="en-US" smtClean="0"/>
              <a:t>14-Jun-22</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237431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4"/>
          <p:cNvSpPr>
            <a:spLocks noGrp="1"/>
          </p:cNvSpPr>
          <p:nvPr>
            <p:ph type="dt" sz="half" idx="10"/>
          </p:nvPr>
        </p:nvSpPr>
        <p:spPr/>
        <p:txBody>
          <a:bodyPr/>
          <a:lstStyle/>
          <a:p>
            <a:fld id="{44C6D186-3964-443F-94E8-4EDC2B38BBF3}" type="datetimeFigureOut">
              <a:rPr lang="en-US" smtClean="0"/>
              <a:t>14-Jun-22</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87043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6"/>
          <p:cNvSpPr>
            <a:spLocks noGrp="1"/>
          </p:cNvSpPr>
          <p:nvPr>
            <p:ph type="dt" sz="half" idx="10"/>
          </p:nvPr>
        </p:nvSpPr>
        <p:spPr/>
        <p:txBody>
          <a:bodyPr/>
          <a:lstStyle/>
          <a:p>
            <a:fld id="{44C6D186-3964-443F-94E8-4EDC2B38BBF3}" type="datetimeFigureOut">
              <a:rPr lang="en-US" smtClean="0"/>
              <a:t>14-Jun-22</a:t>
            </a:fld>
            <a:endParaRPr lang="en-US"/>
          </a:p>
        </p:txBody>
      </p:sp>
      <p:sp>
        <p:nvSpPr>
          <p:cNvPr id="8" name="מציין מיקום של כותרת תחתונה 7"/>
          <p:cNvSpPr>
            <a:spLocks noGrp="1"/>
          </p:cNvSpPr>
          <p:nvPr>
            <p:ph type="ftr" sz="quarter" idx="11"/>
          </p:nvPr>
        </p:nvSpPr>
        <p:spPr/>
        <p:txBody>
          <a:bodyPr/>
          <a:lstStyle/>
          <a:p>
            <a:endParaRPr lang="en-US"/>
          </a:p>
        </p:txBody>
      </p:sp>
      <p:sp>
        <p:nvSpPr>
          <p:cNvPr id="9" name="מציין מיקום של מספר שקופית 8"/>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119092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p:cNvSpPr>
            <a:spLocks noGrp="1"/>
          </p:cNvSpPr>
          <p:nvPr>
            <p:ph type="dt" sz="half" idx="10"/>
          </p:nvPr>
        </p:nvSpPr>
        <p:spPr/>
        <p:txBody>
          <a:bodyPr/>
          <a:lstStyle/>
          <a:p>
            <a:fld id="{44C6D186-3964-443F-94E8-4EDC2B38BBF3}" type="datetimeFigureOut">
              <a:rPr lang="en-US" smtClean="0"/>
              <a:t>14-Jun-22</a:t>
            </a:fld>
            <a:endParaRPr lang="en-US"/>
          </a:p>
        </p:txBody>
      </p:sp>
      <p:sp>
        <p:nvSpPr>
          <p:cNvPr id="4" name="מציין מיקום של כותרת תחתונה 3"/>
          <p:cNvSpPr>
            <a:spLocks noGrp="1"/>
          </p:cNvSpPr>
          <p:nvPr>
            <p:ph type="ftr" sz="quarter" idx="11"/>
          </p:nvPr>
        </p:nvSpPr>
        <p:spPr/>
        <p:txBody>
          <a:bodyPr/>
          <a:lstStyle/>
          <a:p>
            <a:endParaRPr lang="en-US"/>
          </a:p>
        </p:txBody>
      </p:sp>
      <p:sp>
        <p:nvSpPr>
          <p:cNvPr id="5" name="מציין מיקום של מספר שקופית 4"/>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97351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44C6D186-3964-443F-94E8-4EDC2B38BBF3}" type="datetimeFigureOut">
              <a:rPr lang="en-US" smtClean="0"/>
              <a:t>14-Jun-22</a:t>
            </a:fld>
            <a:endParaRPr lang="en-US"/>
          </a:p>
        </p:txBody>
      </p:sp>
      <p:sp>
        <p:nvSpPr>
          <p:cNvPr id="3" name="מציין מיקום של כותרת תחתונה 2"/>
          <p:cNvSpPr>
            <a:spLocks noGrp="1"/>
          </p:cNvSpPr>
          <p:nvPr>
            <p:ph type="ftr" sz="quarter" idx="11"/>
          </p:nvPr>
        </p:nvSpPr>
        <p:spPr/>
        <p:txBody>
          <a:bodyPr/>
          <a:lstStyle/>
          <a:p>
            <a:endParaRPr lang="en-US"/>
          </a:p>
        </p:txBody>
      </p:sp>
      <p:sp>
        <p:nvSpPr>
          <p:cNvPr id="4" name="מציין מיקום של מספר שקופית 3"/>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313612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44C6D186-3964-443F-94E8-4EDC2B38BBF3}" type="datetimeFigureOut">
              <a:rPr lang="en-US" smtClean="0"/>
              <a:t>14-Jun-22</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405539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44C6D186-3964-443F-94E8-4EDC2B38BBF3}" type="datetimeFigureOut">
              <a:rPr lang="en-US" smtClean="0"/>
              <a:t>14-Jun-22</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A384CB39-A462-4FFF-9629-9B0C17A07184}" type="slidenum">
              <a:rPr lang="en-US" smtClean="0"/>
              <a:t>‹#›</a:t>
            </a:fld>
            <a:endParaRPr lang="en-US"/>
          </a:p>
        </p:txBody>
      </p:sp>
    </p:spTree>
    <p:extLst>
      <p:ext uri="{BB962C8B-B14F-4D97-AF65-F5344CB8AC3E}">
        <p14:creationId xmlns:p14="http://schemas.microsoft.com/office/powerpoint/2010/main" val="252089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4C6D186-3964-443F-94E8-4EDC2B38BBF3}" type="datetimeFigureOut">
              <a:rPr lang="en-US" smtClean="0"/>
              <a:t>14-Jun-22</a:t>
            </a:fld>
            <a:endParaRPr lang="en-US"/>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384CB39-A462-4FFF-9629-9B0C17A07184}" type="slidenum">
              <a:rPr lang="en-US" smtClean="0"/>
              <a:t>‹#›</a:t>
            </a:fld>
            <a:endParaRPr lang="en-US"/>
          </a:p>
        </p:txBody>
      </p:sp>
    </p:spTree>
    <p:extLst>
      <p:ext uri="{BB962C8B-B14F-4D97-AF65-F5344CB8AC3E}">
        <p14:creationId xmlns:p14="http://schemas.microsoft.com/office/powerpoint/2010/main" val="1703195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mailto:hello@roadhub.design"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roadhub.design/" TargetMode="External"/><Relationship Id="rId3" Type="http://schemas.openxmlformats.org/officeDocument/2006/relationships/image" Target="../media/image1.jpeg"/><Relationship Id="rId7" Type="http://schemas.openxmlformats.org/officeDocument/2006/relationships/hyperlink" Target="mailto:hello@roadhub.design"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hyperlink" Target="https://youtu.be/SYUl2o8fdY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CC8BA1C5-1F4B-4BC6-8B2D-76219F3B1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a:stretch>
            <a:fillRect/>
          </a:stretch>
        </p:blipFill>
        <p:spPr>
          <a:xfrm>
            <a:off x="3078480" y="2177416"/>
            <a:ext cx="6144768" cy="1460754"/>
          </a:xfrm>
          <a:prstGeom prst="rect">
            <a:avLst/>
          </a:prstGeom>
          <a:noFill/>
        </p:spPr>
      </p:pic>
      <p:pic>
        <p:nvPicPr>
          <p:cNvPr id="5" name="Object 4" descr="preencoded.png"/>
          <p:cNvPicPr>
            <a:picLocks noChangeAspect="1"/>
          </p:cNvPicPr>
          <p:nvPr/>
        </p:nvPicPr>
        <p:blipFill>
          <a:blip r:embed="rId5"/>
          <a:stretch>
            <a:fillRect/>
          </a:stretch>
        </p:blipFill>
        <p:spPr>
          <a:xfrm>
            <a:off x="3627120" y="3891916"/>
            <a:ext cx="5047488" cy="788670"/>
          </a:xfrm>
          <a:prstGeom prst="rect">
            <a:avLst/>
          </a:prstGeom>
        </p:spPr>
      </p:pic>
      <p:sp>
        <p:nvSpPr>
          <p:cNvPr id="6" name="Object 5"/>
          <p:cNvSpPr txBox="1"/>
          <p:nvPr/>
        </p:nvSpPr>
        <p:spPr>
          <a:xfrm>
            <a:off x="3325368" y="830473"/>
            <a:ext cx="5650992" cy="473202"/>
          </a:xfrm>
          <a:prstGeom prst="rect">
            <a:avLst/>
          </a:prstGeom>
          <a:noFill/>
        </p:spPr>
        <p:txBody>
          <a:bodyPr wrap="square" lIns="0" tIns="0" rIns="0" bIns="0" rtlCol="0" anchor="t"/>
          <a:lstStyle/>
          <a:p>
            <a:pPr algn="ctr">
              <a:buNone/>
            </a:pPr>
            <a:r>
              <a:rPr lang="en-US" sz="4400" b="1" dirty="0">
                <a:solidFill>
                  <a:srgbClr val="FFFFFF"/>
                </a:solidFill>
                <a:ea typeface="Poppins" pitchFamily="34" charset="-122"/>
                <a:cs typeface="Poppins" pitchFamily="34" charset="-120"/>
              </a:rPr>
              <a:t>RoadHub</a:t>
            </a:r>
            <a:endParaRPr lang="en-US" sz="3200" b="1" dirty="0"/>
          </a:p>
        </p:txBody>
      </p:sp>
      <p:sp>
        <p:nvSpPr>
          <p:cNvPr id="7" name="Object 6"/>
          <p:cNvSpPr txBox="1"/>
          <p:nvPr/>
        </p:nvSpPr>
        <p:spPr>
          <a:xfrm>
            <a:off x="3325368" y="1499849"/>
            <a:ext cx="5650992" cy="349758"/>
          </a:xfrm>
          <a:prstGeom prst="rect">
            <a:avLst/>
          </a:prstGeom>
          <a:noFill/>
        </p:spPr>
        <p:txBody>
          <a:bodyPr wrap="square" lIns="0" tIns="0" rIns="0" bIns="0" rtlCol="0" anchor="t"/>
          <a:lstStyle>
            <a:defPPr>
              <a:defRPr lang="en-US"/>
            </a:defPPr>
            <a:lvl1pPr algn="ctr">
              <a:buNone/>
              <a:defRPr sz="2280" b="1">
                <a:solidFill>
                  <a:srgbClr val="FFFFFF"/>
                </a:solidFill>
                <a:latin typeface="Calibri" panose="020F0502020204030204" pitchFamily="34" charset="0"/>
                <a:ea typeface="Poppins" pitchFamily="34" charset="-122"/>
                <a:cs typeface="Calibri" panose="020F0502020204030204" pitchFamily="34" charset="0"/>
              </a:defRPr>
            </a:lvl1pPr>
          </a:lstStyle>
          <a:p>
            <a:r>
              <a:rPr lang="en-US" sz="2800" dirty="0"/>
              <a:t>Redesigning The Way We Commute</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sp>
        <p:nvSpPr>
          <p:cNvPr id="8" name="Object 7">
            <a:hlinkClick r:id="rId6"/>
          </p:cNvPr>
          <p:cNvSpPr txBox="1"/>
          <p:nvPr/>
        </p:nvSpPr>
        <p:spPr>
          <a:xfrm>
            <a:off x="3476244" y="6066201"/>
            <a:ext cx="5349240" cy="294894"/>
          </a:xfrm>
          <a:prstGeom prst="rect">
            <a:avLst/>
          </a:prstGeom>
          <a:noFill/>
        </p:spPr>
        <p:txBody>
          <a:bodyPr wrap="square" lIns="0" tIns="0" rIns="0" bIns="0" rtlCol="0" anchor="t"/>
          <a:lstStyle/>
          <a:p>
            <a:pPr algn="ctr">
              <a:buNone/>
            </a:pPr>
            <a:r>
              <a:rPr lang="en-US" sz="2400" b="1" dirty="0">
                <a:solidFill>
                  <a:srgbClr val="FFFFFF"/>
                </a:solidFill>
                <a:latin typeface="Calibri" panose="020F0502020204030204" pitchFamily="34" charset="0"/>
                <a:ea typeface="effra" pitchFamily="34" charset="-122"/>
                <a:cs typeface="Calibri" panose="020F0502020204030204" pitchFamily="34" charset="0"/>
              </a:rPr>
              <a:t>Hagai Gat | CEO | </a:t>
            </a:r>
            <a:r>
              <a:rPr lang="en-US" sz="2400" b="1" u="sng" dirty="0">
                <a:solidFill>
                  <a:srgbClr val="FFFFFF"/>
                </a:solidFill>
                <a:latin typeface="Calibri" panose="020F0502020204030204" pitchFamily="34" charset="0"/>
                <a:ea typeface="effra" pitchFamily="34" charset="-122"/>
                <a:cs typeface="Calibri" panose="020F0502020204030204" pitchFamily="34" charset="0"/>
              </a:rPr>
              <a:t>hello@roadhub.design</a:t>
            </a:r>
            <a:endParaRPr lang="en-US" sz="2400" dirty="0">
              <a:latin typeface="Calibri" panose="020F0502020204030204" pitchFamily="34" charset="0"/>
              <a:cs typeface="Calibri" panose="020F0502020204030204" pitchFamily="34" charset="0"/>
            </a:endParaRPr>
          </a:p>
        </p:txBody>
      </p:sp>
      <p:pic>
        <p:nvPicPr>
          <p:cNvPr id="14" name="תמונה 13" descr="תמונה שמכילה טקסט, אוסף תמונות&#10;&#10;התיאור נוצר באופן אוטומטי">
            <a:extLst>
              <a:ext uri="{FF2B5EF4-FFF2-40B4-BE49-F238E27FC236}">
                <a16:creationId xmlns:a16="http://schemas.microsoft.com/office/drawing/2014/main" id="{73249C60-5E29-4B95-BD2D-023A5328D4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06" y="250869"/>
            <a:ext cx="1570123" cy="498330"/>
          </a:xfrm>
          <a:prstGeom prst="rect">
            <a:avLst/>
          </a:prstGeom>
        </p:spPr>
      </p:pic>
      <p:sp>
        <p:nvSpPr>
          <p:cNvPr id="11" name="Object 6"/>
          <p:cNvSpPr txBox="1"/>
          <p:nvPr/>
        </p:nvSpPr>
        <p:spPr>
          <a:xfrm>
            <a:off x="3325368" y="4974337"/>
            <a:ext cx="5650992" cy="349758"/>
          </a:xfrm>
          <a:prstGeom prst="rect">
            <a:avLst/>
          </a:prstGeom>
          <a:noFill/>
        </p:spPr>
        <p:txBody>
          <a:bodyPr wrap="square" lIns="0" tIns="0" rIns="0" bIns="0" rtlCol="0" anchor="t"/>
          <a:lstStyle>
            <a:defPPr>
              <a:defRPr lang="en-US"/>
            </a:defPPr>
            <a:lvl1pPr algn="ctr">
              <a:buNone/>
              <a:defRPr sz="2280" b="1">
                <a:solidFill>
                  <a:srgbClr val="FFFFFF"/>
                </a:solidFill>
                <a:latin typeface="Calibri" panose="020F0502020204030204" pitchFamily="34" charset="0"/>
                <a:ea typeface="Poppins" pitchFamily="34" charset="-122"/>
                <a:cs typeface="Calibri" panose="020F0502020204030204" pitchFamily="34" charset="0"/>
              </a:defRPr>
            </a:lvl1pPr>
          </a:lstStyle>
          <a:p>
            <a:r>
              <a:rPr lang="en-US" sz="2400" dirty="0"/>
              <a:t>How Patented Interchanges with Park &amp; Ride Systems Can </a:t>
            </a:r>
            <a:r>
              <a:rPr lang="en-US" sz="2400"/>
              <a:t>Decongest Cities</a:t>
            </a:r>
            <a:endParaRPr lang="en-US" sz="2400" dirty="0"/>
          </a:p>
        </p:txBody>
      </p:sp>
    </p:spTree>
    <p:extLst>
      <p:ext uri="{BB962C8B-B14F-4D97-AF65-F5344CB8AC3E}">
        <p14:creationId xmlns:p14="http://schemas.microsoft.com/office/powerpoint/2010/main" val="82657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310B327F-353F-4B74-8E7B-7C311E239693}"/>
              </a:ext>
            </a:extLst>
          </p:cNvPr>
          <p:cNvPicPr>
            <a:picLocks noChangeAspect="1"/>
          </p:cNvPicPr>
          <p:nvPr/>
        </p:nvPicPr>
        <p:blipFill rotWithShape="1">
          <a:blip r:embed="rId2"/>
          <a:srcRect l="379" t="1468" r="379" b="4066"/>
          <a:stretch/>
        </p:blipFill>
        <p:spPr>
          <a:xfrm>
            <a:off x="0" y="755175"/>
            <a:ext cx="12192000" cy="6102826"/>
          </a:xfrm>
          <a:prstGeom prst="rect">
            <a:avLst/>
          </a:prstGeom>
          <a:ln>
            <a:noFill/>
          </a:ln>
        </p:spPr>
      </p:pic>
      <p:sp>
        <p:nvSpPr>
          <p:cNvPr id="5" name="חץ שמאלה 4"/>
          <p:cNvSpPr/>
          <p:nvPr/>
        </p:nvSpPr>
        <p:spPr>
          <a:xfrm>
            <a:off x="4638922" y="2354662"/>
            <a:ext cx="461818" cy="443346"/>
          </a:xfrm>
          <a:prstGeom prst="lef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אליפסה 1">
            <a:extLst>
              <a:ext uri="{FF2B5EF4-FFF2-40B4-BE49-F238E27FC236}">
                <a16:creationId xmlns:a16="http://schemas.microsoft.com/office/drawing/2014/main" id="{5D5E701B-A812-4398-8FB5-4ADF0E12A972}"/>
              </a:ext>
            </a:extLst>
          </p:cNvPr>
          <p:cNvSpPr/>
          <p:nvPr/>
        </p:nvSpPr>
        <p:spPr>
          <a:xfrm>
            <a:off x="4185813" y="3004201"/>
            <a:ext cx="383706" cy="383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צורה חופשית 2"/>
          <p:cNvSpPr/>
          <p:nvPr/>
        </p:nvSpPr>
        <p:spPr>
          <a:xfrm>
            <a:off x="4221018" y="517236"/>
            <a:ext cx="286327" cy="6336146"/>
          </a:xfrm>
          <a:custGeom>
            <a:avLst/>
            <a:gdLst>
              <a:gd name="connsiteX0" fmla="*/ 0 w 286327"/>
              <a:gd name="connsiteY0" fmla="*/ 6336146 h 6336146"/>
              <a:gd name="connsiteX1" fmla="*/ 18473 w 286327"/>
              <a:gd name="connsiteY1" fmla="*/ 4461164 h 6336146"/>
              <a:gd name="connsiteX2" fmla="*/ 249382 w 286327"/>
              <a:gd name="connsiteY2" fmla="*/ 3140364 h 6336146"/>
              <a:gd name="connsiteX3" fmla="*/ 286327 w 286327"/>
              <a:gd name="connsiteY3" fmla="*/ 2992582 h 6336146"/>
              <a:gd name="connsiteX4" fmla="*/ 212437 w 286327"/>
              <a:gd name="connsiteY4" fmla="*/ 2687782 h 6336146"/>
              <a:gd name="connsiteX5" fmla="*/ 46182 w 286327"/>
              <a:gd name="connsiteY5" fmla="*/ 2170546 h 6336146"/>
              <a:gd name="connsiteX6" fmla="*/ 9237 w 286327"/>
              <a:gd name="connsiteY6" fmla="*/ 1902691 h 6336146"/>
              <a:gd name="connsiteX7" fmla="*/ 27709 w 286327"/>
              <a:gd name="connsiteY7" fmla="*/ 1625600 h 6336146"/>
              <a:gd name="connsiteX8" fmla="*/ 129309 w 286327"/>
              <a:gd name="connsiteY8" fmla="*/ 988291 h 6336146"/>
              <a:gd name="connsiteX9" fmla="*/ 240146 w 286327"/>
              <a:gd name="connsiteY9" fmla="*/ 0 h 6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327" h="6336146">
                <a:moveTo>
                  <a:pt x="0" y="6336146"/>
                </a:moveTo>
                <a:lnTo>
                  <a:pt x="18473" y="4461164"/>
                </a:lnTo>
                <a:lnTo>
                  <a:pt x="249382" y="3140364"/>
                </a:lnTo>
                <a:lnTo>
                  <a:pt x="286327" y="2992582"/>
                </a:lnTo>
                <a:lnTo>
                  <a:pt x="212437" y="2687782"/>
                </a:lnTo>
                <a:lnTo>
                  <a:pt x="46182" y="2170546"/>
                </a:lnTo>
                <a:lnTo>
                  <a:pt x="9237" y="1902691"/>
                </a:lnTo>
                <a:lnTo>
                  <a:pt x="27709" y="1625600"/>
                </a:lnTo>
                <a:lnTo>
                  <a:pt x="129309" y="988291"/>
                </a:lnTo>
                <a:lnTo>
                  <a:pt x="240146" y="0"/>
                </a:lnTo>
              </a:path>
            </a:pathLst>
          </a:cu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8"/>
          <p:cNvSpPr txBox="1"/>
          <p:nvPr/>
        </p:nvSpPr>
        <p:spPr>
          <a:xfrm>
            <a:off x="2656114" y="78509"/>
            <a:ext cx="6879771" cy="349758"/>
          </a:xfrm>
          <a:prstGeom prst="rect">
            <a:avLst/>
          </a:prstGeom>
          <a:noFill/>
        </p:spPr>
        <p:txBody>
          <a:bodyPr wrap="square" lIns="0" tIns="0" rIns="0" bIns="0" rtlCol="0" anchor="t"/>
          <a:lstStyle/>
          <a:p>
            <a:pPr algn="ctr" rtl="0"/>
            <a:r>
              <a:rPr lang="en-US" sz="2100" b="1" dirty="0">
                <a:latin typeface="Calibri" panose="020F0502020204030204" pitchFamily="34" charset="0"/>
                <a:cs typeface="Calibri" panose="020F0502020204030204" pitchFamily="34" charset="0"/>
              </a:rPr>
              <a:t>BWI Marshall Airport area</a:t>
            </a:r>
            <a:r>
              <a:rPr lang="en-US" sz="2100" dirty="0">
                <a:latin typeface="Calibri" panose="020F0502020204030204" pitchFamily="34" charset="0"/>
                <a:cs typeface="Calibri" panose="020F0502020204030204" pitchFamily="34" charset="0"/>
              </a:rPr>
              <a:t>: The 195/295 interchange </a:t>
            </a:r>
          </a:p>
          <a:p>
            <a:pPr algn="ctr" rtl="0"/>
            <a:r>
              <a:rPr lang="en-US" sz="2100" dirty="0">
                <a:latin typeface="Calibri" panose="020F0502020204030204" pitchFamily="34" charset="0"/>
                <a:cs typeface="Calibri" panose="020F0502020204030204" pitchFamily="34" charset="0"/>
              </a:rPr>
              <a:t>(the best of 4 relevant interchanges) and the Marc-Penn train line</a:t>
            </a:r>
          </a:p>
        </p:txBody>
      </p:sp>
      <p:pic>
        <p:nvPicPr>
          <p:cNvPr id="10" name="תמונה 9" descr="תמונה שמכילה טקסט, אוסף תמונות&#10;&#10;התיאור נוצר באופן אוטומטי">
            <a:extLst>
              <a:ext uri="{FF2B5EF4-FFF2-40B4-BE49-F238E27FC236}">
                <a16:creationId xmlns:a16="http://schemas.microsoft.com/office/drawing/2014/main" id="{8B66AEDC-6EE6-43FD-B391-ED44B9A1B5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334584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6388" t="18642" r="10926" b="7778"/>
          <a:stretch/>
        </p:blipFill>
        <p:spPr>
          <a:xfrm>
            <a:off x="0" y="755174"/>
            <a:ext cx="12192000" cy="6102826"/>
          </a:xfrm>
          <a:prstGeom prst="rect">
            <a:avLst/>
          </a:prstGeom>
        </p:spPr>
      </p:pic>
      <p:sp>
        <p:nvSpPr>
          <p:cNvPr id="2" name="תיבת טקסט 1">
            <a:extLst>
              <a:ext uri="{FF2B5EF4-FFF2-40B4-BE49-F238E27FC236}">
                <a16:creationId xmlns:a16="http://schemas.microsoft.com/office/drawing/2014/main" id="{0A700C93-88FA-4450-B452-25957045D4E2}"/>
              </a:ext>
            </a:extLst>
          </p:cNvPr>
          <p:cNvSpPr txBox="1"/>
          <p:nvPr/>
        </p:nvSpPr>
        <p:spPr>
          <a:xfrm>
            <a:off x="3241964" y="6000206"/>
            <a:ext cx="1094904" cy="646331"/>
          </a:xfrm>
          <a:prstGeom prst="rect">
            <a:avLst/>
          </a:prstGeom>
          <a:solidFill>
            <a:schemeClr val="bg1"/>
          </a:solidFill>
          <a:ln>
            <a:solidFill>
              <a:srgbClr val="FF0000"/>
            </a:solidFill>
          </a:ln>
        </p:spPr>
        <p:txBody>
          <a:bodyPr wrap="square" rtlCol="1">
            <a:spAutoFit/>
          </a:bodyPr>
          <a:lstStyle/>
          <a:p>
            <a:pPr algn="l"/>
            <a:r>
              <a:rPr lang="en-US" sz="1200" dirty="0"/>
              <a:t>BWI Thurgood Marshall Marc Station</a:t>
            </a:r>
            <a:endParaRPr lang="he-IL" sz="1200" dirty="0"/>
          </a:p>
        </p:txBody>
      </p:sp>
      <p:sp>
        <p:nvSpPr>
          <p:cNvPr id="5" name="חץ שמאלה 4">
            <a:extLst>
              <a:ext uri="{FF2B5EF4-FFF2-40B4-BE49-F238E27FC236}">
                <a16:creationId xmlns:a16="http://schemas.microsoft.com/office/drawing/2014/main" id="{0A219BF4-335B-4296-827F-87212942A1F9}"/>
              </a:ext>
            </a:extLst>
          </p:cNvPr>
          <p:cNvSpPr/>
          <p:nvPr/>
        </p:nvSpPr>
        <p:spPr>
          <a:xfrm rot="15657593">
            <a:off x="4447336" y="6041404"/>
            <a:ext cx="461818" cy="443346"/>
          </a:xfrm>
          <a:prstGeom prst="leftArrow">
            <a:avLst/>
          </a:prstGeom>
          <a:solidFill>
            <a:schemeClr val="accent6">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תיבת טקסט 1">
            <a:extLst>
              <a:ext uri="{FF2B5EF4-FFF2-40B4-BE49-F238E27FC236}">
                <a16:creationId xmlns:a16="http://schemas.microsoft.com/office/drawing/2014/main" id="{0A700C93-88FA-4450-B452-25957045D4E2}"/>
              </a:ext>
            </a:extLst>
          </p:cNvPr>
          <p:cNvSpPr txBox="1"/>
          <p:nvPr/>
        </p:nvSpPr>
        <p:spPr>
          <a:xfrm>
            <a:off x="3241964" y="1532312"/>
            <a:ext cx="1094904" cy="285139"/>
          </a:xfrm>
          <a:prstGeom prst="rect">
            <a:avLst/>
          </a:prstGeom>
          <a:solidFill>
            <a:schemeClr val="bg1"/>
          </a:solidFill>
        </p:spPr>
        <p:txBody>
          <a:bodyPr wrap="square" rtlCol="1">
            <a:spAutoFit/>
          </a:bodyPr>
          <a:lstStyle/>
          <a:p>
            <a:pPr algn="l"/>
            <a:r>
              <a:rPr lang="en-US" sz="1200" dirty="0"/>
              <a:t>Train line</a:t>
            </a:r>
            <a:endParaRPr lang="he-IL" sz="1200" dirty="0"/>
          </a:p>
        </p:txBody>
      </p:sp>
      <p:sp>
        <p:nvSpPr>
          <p:cNvPr id="7" name="חץ שמאלה 6">
            <a:extLst>
              <a:ext uri="{FF2B5EF4-FFF2-40B4-BE49-F238E27FC236}">
                <a16:creationId xmlns:a16="http://schemas.microsoft.com/office/drawing/2014/main" id="{0A219BF4-335B-4296-827F-87212942A1F9}"/>
              </a:ext>
            </a:extLst>
          </p:cNvPr>
          <p:cNvSpPr/>
          <p:nvPr/>
        </p:nvSpPr>
        <p:spPr>
          <a:xfrm rot="10800000">
            <a:off x="4447336" y="1444201"/>
            <a:ext cx="461818" cy="443346"/>
          </a:xfrm>
          <a:prstGeom prst="leftArrow">
            <a:avLst/>
          </a:prstGeom>
          <a:solidFill>
            <a:schemeClr val="accent6">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p:cNvSpPr txBox="1"/>
          <p:nvPr/>
        </p:nvSpPr>
        <p:spPr>
          <a:xfrm>
            <a:off x="966651" y="78509"/>
            <a:ext cx="10258697" cy="349758"/>
          </a:xfrm>
          <a:prstGeom prst="rect">
            <a:avLst/>
          </a:prstGeom>
          <a:noFill/>
        </p:spPr>
        <p:txBody>
          <a:bodyPr wrap="square" lIns="0" tIns="0" rIns="0" bIns="0" rtlCol="0" anchor="t"/>
          <a:lstStyle/>
          <a:p>
            <a:pPr algn="ctr" rtl="0"/>
            <a:r>
              <a:rPr lang="en-US" sz="2100" dirty="0">
                <a:latin typeface="Calibri" panose="020F0502020204030204" pitchFamily="34" charset="0"/>
                <a:cs typeface="Calibri" panose="020F0502020204030204" pitchFamily="34" charset="0"/>
              </a:rPr>
              <a:t>The 195/295 interchange (enlarged)</a:t>
            </a:r>
            <a:br>
              <a:rPr lang="en-US" sz="2100" dirty="0">
                <a:latin typeface="Calibri" panose="020F0502020204030204" pitchFamily="34" charset="0"/>
                <a:cs typeface="Calibri" panose="020F0502020204030204" pitchFamily="34" charset="0"/>
              </a:rPr>
            </a:br>
            <a:r>
              <a:rPr lang="en-US" sz="2100" dirty="0">
                <a:latin typeface="Calibri" panose="020F0502020204030204" pitchFamily="34" charset="0"/>
                <a:cs typeface="Calibri" panose="020F0502020204030204" pitchFamily="34" charset="0"/>
              </a:rPr>
              <a:t>and the Marc-Penn train line (station to the South)</a:t>
            </a:r>
          </a:p>
        </p:txBody>
      </p:sp>
      <p:sp>
        <p:nvSpPr>
          <p:cNvPr id="9" name="אליפסה 8">
            <a:extLst>
              <a:ext uri="{FF2B5EF4-FFF2-40B4-BE49-F238E27FC236}">
                <a16:creationId xmlns:a16="http://schemas.microsoft.com/office/drawing/2014/main" id="{5D5E701B-A812-4398-8FB5-4ADF0E12A972}"/>
              </a:ext>
            </a:extLst>
          </p:cNvPr>
          <p:cNvSpPr/>
          <p:nvPr/>
        </p:nvSpPr>
        <p:spPr>
          <a:xfrm>
            <a:off x="3405710" y="4966788"/>
            <a:ext cx="383706" cy="383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a:extLst>
              <a:ext uri="{FF2B5EF4-FFF2-40B4-BE49-F238E27FC236}">
                <a16:creationId xmlns:a16="http://schemas.microsoft.com/office/drawing/2014/main" id="{5D5E701B-A812-4398-8FB5-4ADF0E12A972}"/>
              </a:ext>
            </a:extLst>
          </p:cNvPr>
          <p:cNvSpPr/>
          <p:nvPr/>
        </p:nvSpPr>
        <p:spPr>
          <a:xfrm>
            <a:off x="5182286" y="1148606"/>
            <a:ext cx="383706" cy="383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descr="תמונה שמכילה טקסט, אוסף תמונות&#10;&#10;התיאור נוצר באופן אוטומטי">
            <a:extLst>
              <a:ext uri="{FF2B5EF4-FFF2-40B4-BE49-F238E27FC236}">
                <a16:creationId xmlns:a16="http://schemas.microsoft.com/office/drawing/2014/main" id="{2942128C-4A4D-4BB7-BADC-30F4FB9CE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1687391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36343776-5660-4B94-BC25-933D9F4EBC24}"/>
              </a:ext>
            </a:extLst>
          </p:cNvPr>
          <p:cNvPicPr>
            <a:picLocks noChangeAspect="1"/>
          </p:cNvPicPr>
          <p:nvPr/>
        </p:nvPicPr>
        <p:blipFill rotWithShape="1">
          <a:blip r:embed="rId2"/>
          <a:srcRect l="6337" t="18477" r="10793" b="7576"/>
          <a:stretch/>
        </p:blipFill>
        <p:spPr>
          <a:xfrm>
            <a:off x="1" y="738433"/>
            <a:ext cx="12192000" cy="6119567"/>
          </a:xfrm>
          <a:prstGeom prst="rect">
            <a:avLst/>
          </a:prstGeom>
        </p:spPr>
      </p:pic>
      <p:sp>
        <p:nvSpPr>
          <p:cNvPr id="4" name="Object 8"/>
          <p:cNvSpPr txBox="1"/>
          <p:nvPr/>
        </p:nvSpPr>
        <p:spPr>
          <a:xfrm>
            <a:off x="0" y="215651"/>
            <a:ext cx="12192000" cy="349758"/>
          </a:xfrm>
          <a:prstGeom prst="rect">
            <a:avLst/>
          </a:prstGeom>
          <a:noFill/>
        </p:spPr>
        <p:txBody>
          <a:bodyPr wrap="square" lIns="0" tIns="0" rIns="0" bIns="0" rtlCol="0" anchor="t"/>
          <a:lstStyle/>
          <a:p>
            <a:pPr algn="ctr" rtl="0"/>
            <a:r>
              <a:rPr lang="en-US" sz="2100" dirty="0">
                <a:latin typeface="Calibri" panose="020F0502020204030204" pitchFamily="34" charset="0"/>
                <a:cs typeface="Calibri" panose="020F0502020204030204" pitchFamily="34" charset="0"/>
              </a:rPr>
              <a:t>Aerial view</a:t>
            </a:r>
          </a:p>
        </p:txBody>
      </p:sp>
      <p:pic>
        <p:nvPicPr>
          <p:cNvPr id="6" name="תמונה 5" descr="תמונה שמכילה טקסט, אוסף תמונות&#10;&#10;התיאור נוצר באופן אוטומטי">
            <a:extLst>
              <a:ext uri="{FF2B5EF4-FFF2-40B4-BE49-F238E27FC236}">
                <a16:creationId xmlns:a16="http://schemas.microsoft.com/office/drawing/2014/main" id="{A9D8D639-5FEF-4E8E-ACDA-246F9BBDC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2251572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588" t="12135" r="11470" b="9608"/>
          <a:stretch/>
        </p:blipFill>
        <p:spPr>
          <a:xfrm>
            <a:off x="0" y="-27797"/>
            <a:ext cx="12192000" cy="6885797"/>
          </a:xfrm>
          <a:prstGeom prst="rect">
            <a:avLst/>
          </a:prstGeom>
        </p:spPr>
      </p:pic>
      <p:sp>
        <p:nvSpPr>
          <p:cNvPr id="3" name="Object 8"/>
          <p:cNvSpPr txBox="1"/>
          <p:nvPr/>
        </p:nvSpPr>
        <p:spPr>
          <a:xfrm>
            <a:off x="8968509" y="1778001"/>
            <a:ext cx="3023194" cy="703942"/>
          </a:xfrm>
          <a:prstGeom prst="rect">
            <a:avLst/>
          </a:prstGeom>
          <a:solidFill>
            <a:srgbClr val="FFFFFF"/>
          </a:solidFill>
          <a:ln>
            <a:solidFill>
              <a:srgbClr val="FF0000"/>
            </a:solidFill>
          </a:ln>
        </p:spPr>
        <p:txBody>
          <a:bodyPr wrap="square" lIns="0" tIns="0" rIns="0" bIns="0" rtlCol="0" anchor="t"/>
          <a:lstStyle/>
          <a:p>
            <a:pPr marL="92075" algn="l" rtl="0"/>
            <a:r>
              <a:rPr lang="en-US" sz="2100" dirty="0">
                <a:latin typeface="Calibri" panose="020F0502020204030204" pitchFamily="34" charset="0"/>
                <a:cs typeface="Calibri" panose="020F0502020204030204" pitchFamily="34" charset="0"/>
              </a:rPr>
              <a:t>Enlarged aerial view, turned 90 deg. clockwise</a:t>
            </a:r>
          </a:p>
        </p:txBody>
      </p:sp>
      <p:pic>
        <p:nvPicPr>
          <p:cNvPr id="6" name="תמונה 5" descr="תמונה שמכילה טקסט, אוסף תמונות&#10;&#10;התיאור נוצר באופן אוטומטי">
            <a:extLst>
              <a:ext uri="{FF2B5EF4-FFF2-40B4-BE49-F238E27FC236}">
                <a16:creationId xmlns:a16="http://schemas.microsoft.com/office/drawing/2014/main" id="{CB16C0B8-3392-43D1-9057-217283EFB5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3664317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588" t="12135" r="11470" b="9608"/>
          <a:stretch/>
        </p:blipFill>
        <p:spPr>
          <a:xfrm>
            <a:off x="0" y="-27797"/>
            <a:ext cx="12192000" cy="6885797"/>
          </a:xfrm>
          <a:prstGeom prst="rect">
            <a:avLst/>
          </a:prstGeom>
        </p:spPr>
      </p:pic>
      <p:sp>
        <p:nvSpPr>
          <p:cNvPr id="5" name="מלבן 4"/>
          <p:cNvSpPr/>
          <p:nvPr/>
        </p:nvSpPr>
        <p:spPr>
          <a:xfrm>
            <a:off x="-1" y="-27797"/>
            <a:ext cx="12192001" cy="6885797"/>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קבוצה 22"/>
          <p:cNvGrpSpPr/>
          <p:nvPr/>
        </p:nvGrpSpPr>
        <p:grpSpPr>
          <a:xfrm>
            <a:off x="8037670" y="4470665"/>
            <a:ext cx="251922" cy="238070"/>
            <a:chOff x="12407611" y="2859001"/>
            <a:chExt cx="280629" cy="265199"/>
          </a:xfrm>
        </p:grpSpPr>
        <p:cxnSp>
          <p:nvCxnSpPr>
            <p:cNvPr id="24" name="מחבר ישר 23"/>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מחבר ישר 24"/>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Object 8"/>
          <p:cNvSpPr txBox="1"/>
          <p:nvPr/>
        </p:nvSpPr>
        <p:spPr>
          <a:xfrm>
            <a:off x="8968509" y="1778001"/>
            <a:ext cx="3158836" cy="1020618"/>
          </a:xfrm>
          <a:prstGeom prst="rect">
            <a:avLst/>
          </a:prstGeom>
          <a:solidFill>
            <a:srgbClr val="FFFFFF">
              <a:alpha val="50196"/>
            </a:srgbClr>
          </a:solidFill>
          <a:ln>
            <a:solidFill>
              <a:srgbClr val="FF0000"/>
            </a:solidFill>
          </a:ln>
        </p:spPr>
        <p:txBody>
          <a:bodyPr wrap="square" lIns="0" tIns="0" rIns="0" bIns="0" rtlCol="0" anchor="t"/>
          <a:lstStyle/>
          <a:p>
            <a:pPr marL="92075" algn="l" rtl="0"/>
            <a:r>
              <a:rPr lang="en-US" sz="2100" dirty="0">
                <a:latin typeface="Calibri" panose="020F0502020204030204" pitchFamily="34" charset="0"/>
                <a:cs typeface="Calibri" panose="020F0502020204030204" pitchFamily="34" charset="0"/>
              </a:rPr>
              <a:t>New highway section   =</a:t>
            </a:r>
          </a:p>
          <a:p>
            <a:pPr marL="92075" algn="l" rtl="0"/>
            <a:r>
              <a:rPr lang="en-US" sz="2100" dirty="0">
                <a:latin typeface="Calibri" panose="020F0502020204030204" pitchFamily="34" charset="0"/>
                <a:cs typeface="Calibri" panose="020F0502020204030204" pitchFamily="34" charset="0"/>
              </a:rPr>
              <a:t>Cancelled left turns </a:t>
            </a:r>
          </a:p>
          <a:p>
            <a:pPr marL="92075" algn="l" rtl="0"/>
            <a:r>
              <a:rPr lang="en-US" sz="2100" dirty="0">
                <a:latin typeface="Calibri" panose="020F0502020204030204" pitchFamily="34" charset="0"/>
                <a:cs typeface="Calibri" panose="020F0502020204030204" pitchFamily="34" charset="0"/>
              </a:rPr>
              <a:t>and highway section    =</a:t>
            </a:r>
          </a:p>
        </p:txBody>
      </p:sp>
      <p:cxnSp>
        <p:nvCxnSpPr>
          <p:cNvPr id="20" name="מחבר ישר 19"/>
          <p:cNvCxnSpPr/>
          <p:nvPr/>
        </p:nvCxnSpPr>
        <p:spPr>
          <a:xfrm>
            <a:off x="11864781" y="1807124"/>
            <a:ext cx="0" cy="28800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8" name="קבוצה 47"/>
          <p:cNvGrpSpPr/>
          <p:nvPr/>
        </p:nvGrpSpPr>
        <p:grpSpPr>
          <a:xfrm>
            <a:off x="11738820" y="2458674"/>
            <a:ext cx="251922" cy="238070"/>
            <a:chOff x="12407611" y="2859001"/>
            <a:chExt cx="280629" cy="265199"/>
          </a:xfrm>
        </p:grpSpPr>
        <p:cxnSp>
          <p:nvCxnSpPr>
            <p:cNvPr id="49" name="מחבר ישר 48"/>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מחבר ישר 49"/>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קבוצה 42"/>
          <p:cNvGrpSpPr/>
          <p:nvPr/>
        </p:nvGrpSpPr>
        <p:grpSpPr>
          <a:xfrm>
            <a:off x="8077213" y="3813490"/>
            <a:ext cx="251922" cy="238070"/>
            <a:chOff x="12407611" y="2859001"/>
            <a:chExt cx="280629" cy="265199"/>
          </a:xfrm>
        </p:grpSpPr>
        <p:cxnSp>
          <p:nvCxnSpPr>
            <p:cNvPr id="51" name="מחבר ישר 50"/>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מחבר ישר 51"/>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קבוצה 21"/>
          <p:cNvGrpSpPr/>
          <p:nvPr/>
        </p:nvGrpSpPr>
        <p:grpSpPr>
          <a:xfrm>
            <a:off x="7692741" y="1721454"/>
            <a:ext cx="251922" cy="238070"/>
            <a:chOff x="12407611" y="2859001"/>
            <a:chExt cx="280629" cy="265199"/>
          </a:xfrm>
        </p:grpSpPr>
        <p:cxnSp>
          <p:nvCxnSpPr>
            <p:cNvPr id="13" name="מחבר ישר 12"/>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מחבר ישר 18"/>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קבוצה 25"/>
          <p:cNvGrpSpPr/>
          <p:nvPr/>
        </p:nvGrpSpPr>
        <p:grpSpPr>
          <a:xfrm>
            <a:off x="5342179" y="4491065"/>
            <a:ext cx="251922" cy="238070"/>
            <a:chOff x="12407611" y="2859001"/>
            <a:chExt cx="280629" cy="265199"/>
          </a:xfrm>
        </p:grpSpPr>
        <p:cxnSp>
          <p:nvCxnSpPr>
            <p:cNvPr id="27" name="מחבר ישר 26"/>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מחבר ישר 27"/>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קבוצה 28"/>
          <p:cNvGrpSpPr/>
          <p:nvPr/>
        </p:nvGrpSpPr>
        <p:grpSpPr>
          <a:xfrm>
            <a:off x="4996282" y="4262757"/>
            <a:ext cx="251922" cy="238070"/>
            <a:chOff x="12407611" y="2859001"/>
            <a:chExt cx="280629" cy="265199"/>
          </a:xfrm>
        </p:grpSpPr>
        <p:cxnSp>
          <p:nvCxnSpPr>
            <p:cNvPr id="30" name="מחבר ישר 29"/>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קבוצה 31"/>
          <p:cNvGrpSpPr/>
          <p:nvPr/>
        </p:nvGrpSpPr>
        <p:grpSpPr>
          <a:xfrm>
            <a:off x="2374932" y="4900488"/>
            <a:ext cx="251922" cy="238070"/>
            <a:chOff x="12407611" y="2859001"/>
            <a:chExt cx="280629" cy="265199"/>
          </a:xfrm>
        </p:grpSpPr>
        <p:cxnSp>
          <p:nvCxnSpPr>
            <p:cNvPr id="33" name="מחבר ישר 32"/>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מחבר ישר 33"/>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קבוצה 34"/>
          <p:cNvGrpSpPr/>
          <p:nvPr/>
        </p:nvGrpSpPr>
        <p:grpSpPr>
          <a:xfrm>
            <a:off x="3188099" y="3290928"/>
            <a:ext cx="251922" cy="238070"/>
            <a:chOff x="12407611" y="2859001"/>
            <a:chExt cx="280629" cy="265199"/>
          </a:xfrm>
        </p:grpSpPr>
        <p:cxnSp>
          <p:nvCxnSpPr>
            <p:cNvPr id="36" name="מחבר ישר 35"/>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מחבר ישר 36"/>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קבוצה 52"/>
          <p:cNvGrpSpPr/>
          <p:nvPr/>
        </p:nvGrpSpPr>
        <p:grpSpPr>
          <a:xfrm>
            <a:off x="6524341" y="2679584"/>
            <a:ext cx="251922" cy="238070"/>
            <a:chOff x="12407611" y="2859001"/>
            <a:chExt cx="280629" cy="265199"/>
          </a:xfrm>
        </p:grpSpPr>
        <p:cxnSp>
          <p:nvCxnSpPr>
            <p:cNvPr id="54" name="מחבר ישר 53"/>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מחבר ישר 54"/>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קבוצה 55"/>
          <p:cNvGrpSpPr/>
          <p:nvPr/>
        </p:nvGrpSpPr>
        <p:grpSpPr>
          <a:xfrm>
            <a:off x="4962206" y="1420238"/>
            <a:ext cx="251922" cy="238070"/>
            <a:chOff x="12407611" y="2859001"/>
            <a:chExt cx="280629" cy="265199"/>
          </a:xfrm>
        </p:grpSpPr>
        <p:cxnSp>
          <p:nvCxnSpPr>
            <p:cNvPr id="57" name="מחבר ישר 56"/>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מחבר ישר 57"/>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 name="צורה חופשית 37"/>
          <p:cNvSpPr/>
          <p:nvPr/>
        </p:nvSpPr>
        <p:spPr>
          <a:xfrm>
            <a:off x="3749963" y="18471"/>
            <a:ext cx="1357745" cy="2170546"/>
          </a:xfrm>
          <a:custGeom>
            <a:avLst/>
            <a:gdLst>
              <a:gd name="connsiteX0" fmla="*/ 1357745 w 1357745"/>
              <a:gd name="connsiteY0" fmla="*/ 2170546 h 2170546"/>
              <a:gd name="connsiteX1" fmla="*/ 581890 w 1357745"/>
              <a:gd name="connsiteY1" fmla="*/ 1016000 h 2170546"/>
              <a:gd name="connsiteX2" fmla="*/ 0 w 1357745"/>
              <a:gd name="connsiteY2" fmla="*/ 0 h 2170546"/>
            </a:gdLst>
            <a:ahLst/>
            <a:cxnLst>
              <a:cxn ang="0">
                <a:pos x="connsiteX0" y="connsiteY0"/>
              </a:cxn>
              <a:cxn ang="0">
                <a:pos x="connsiteX1" y="connsiteY1"/>
              </a:cxn>
              <a:cxn ang="0">
                <a:pos x="connsiteX2" y="connsiteY2"/>
              </a:cxn>
            </a:cxnLst>
            <a:rect l="l" t="t" r="r" b="b"/>
            <a:pathLst>
              <a:path w="1357745" h="2170546">
                <a:moveTo>
                  <a:pt x="1357745" y="2170546"/>
                </a:moveTo>
                <a:lnTo>
                  <a:pt x="581890" y="1016000"/>
                </a:lnTo>
                <a:lnTo>
                  <a:pt x="0" y="0"/>
                </a:lnTo>
              </a:path>
            </a:pathLst>
          </a:custGeom>
          <a:noFill/>
          <a:ln w="139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צורה חופשית 39"/>
          <p:cNvSpPr/>
          <p:nvPr/>
        </p:nvSpPr>
        <p:spPr>
          <a:xfrm>
            <a:off x="5421746" y="2558474"/>
            <a:ext cx="6132946" cy="3916218"/>
          </a:xfrm>
          <a:custGeom>
            <a:avLst/>
            <a:gdLst>
              <a:gd name="connsiteX0" fmla="*/ 5754255 w 5754255"/>
              <a:gd name="connsiteY0" fmla="*/ 3639127 h 3639127"/>
              <a:gd name="connsiteX1" fmla="*/ 5467928 w 5754255"/>
              <a:gd name="connsiteY1" fmla="*/ 3398982 h 3639127"/>
              <a:gd name="connsiteX2" fmla="*/ 5144655 w 5754255"/>
              <a:gd name="connsiteY2" fmla="*/ 3232727 h 3639127"/>
              <a:gd name="connsiteX3" fmla="*/ 4793673 w 5754255"/>
              <a:gd name="connsiteY3" fmla="*/ 3084945 h 3639127"/>
              <a:gd name="connsiteX4" fmla="*/ 4451928 w 5754255"/>
              <a:gd name="connsiteY4" fmla="*/ 2974109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793673 w 5754255"/>
              <a:gd name="connsiteY3" fmla="*/ 3084945 h 3639127"/>
              <a:gd name="connsiteX4" fmla="*/ 4451928 w 5754255"/>
              <a:gd name="connsiteY4" fmla="*/ 288174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9855 w 5754255"/>
              <a:gd name="connsiteY3" fmla="*/ 3057236 h 3639127"/>
              <a:gd name="connsiteX4" fmla="*/ 4451928 w 5754255"/>
              <a:gd name="connsiteY4" fmla="*/ 288174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9855 w 5754255"/>
              <a:gd name="connsiteY3" fmla="*/ 3057236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209310 w 5754255"/>
              <a:gd name="connsiteY2" fmla="*/ 3325091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523347 w 5754255"/>
              <a:gd name="connsiteY1" fmla="*/ 3509818 h 3639127"/>
              <a:gd name="connsiteX2" fmla="*/ 5209310 w 5754255"/>
              <a:gd name="connsiteY2" fmla="*/ 3325091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6132946 w 6132946"/>
              <a:gd name="connsiteY0" fmla="*/ 3916218 h 3916218"/>
              <a:gd name="connsiteX1" fmla="*/ 5523347 w 6132946"/>
              <a:gd name="connsiteY1" fmla="*/ 3509818 h 3916218"/>
              <a:gd name="connsiteX2" fmla="*/ 5209310 w 6132946"/>
              <a:gd name="connsiteY2" fmla="*/ 3325091 h 3916218"/>
              <a:gd name="connsiteX3" fmla="*/ 4830619 w 6132946"/>
              <a:gd name="connsiteY3" fmla="*/ 3094182 h 3916218"/>
              <a:gd name="connsiteX4" fmla="*/ 4424219 w 6132946"/>
              <a:gd name="connsiteY4" fmla="*/ 2909455 h 3916218"/>
              <a:gd name="connsiteX5" fmla="*/ 3934691 w 6132946"/>
              <a:gd name="connsiteY5" fmla="*/ 2733963 h 3916218"/>
              <a:gd name="connsiteX6" fmla="*/ 3232728 w 6132946"/>
              <a:gd name="connsiteY6" fmla="*/ 2438400 h 3916218"/>
              <a:gd name="connsiteX7" fmla="*/ 2521528 w 6132946"/>
              <a:gd name="connsiteY7" fmla="*/ 2115127 h 3916218"/>
              <a:gd name="connsiteX8" fmla="*/ 1911928 w 6132946"/>
              <a:gd name="connsiteY8" fmla="*/ 1736436 h 3916218"/>
              <a:gd name="connsiteX9" fmla="*/ 1136073 w 6132946"/>
              <a:gd name="connsiteY9" fmla="*/ 1182254 h 3916218"/>
              <a:gd name="connsiteX10" fmla="*/ 471055 w 6132946"/>
              <a:gd name="connsiteY10" fmla="*/ 572654 h 3916218"/>
              <a:gd name="connsiteX11" fmla="*/ 0 w 6132946"/>
              <a:gd name="connsiteY11" fmla="*/ 0 h 39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32946" h="3916218">
                <a:moveTo>
                  <a:pt x="6132946" y="3916218"/>
                </a:moveTo>
                <a:lnTo>
                  <a:pt x="5523347" y="3509818"/>
                </a:lnTo>
                <a:cubicBezTo>
                  <a:pt x="5415589" y="3454400"/>
                  <a:pt x="5324765" y="3394364"/>
                  <a:pt x="5209310" y="3325091"/>
                </a:cubicBezTo>
                <a:cubicBezTo>
                  <a:pt x="5093855" y="3255818"/>
                  <a:pt x="4932219" y="3152679"/>
                  <a:pt x="4830619" y="3094182"/>
                </a:cubicBezTo>
                <a:cubicBezTo>
                  <a:pt x="4701310" y="3035685"/>
                  <a:pt x="4573540" y="2969491"/>
                  <a:pt x="4424219" y="2909455"/>
                </a:cubicBezTo>
                <a:cubicBezTo>
                  <a:pt x="4274898" y="2849419"/>
                  <a:pt x="4107103" y="2783224"/>
                  <a:pt x="3934691" y="2733963"/>
                </a:cubicBezTo>
                <a:lnTo>
                  <a:pt x="3232728" y="2438400"/>
                </a:lnTo>
                <a:lnTo>
                  <a:pt x="2521528" y="2115127"/>
                </a:lnTo>
                <a:lnTo>
                  <a:pt x="1911928" y="1736436"/>
                </a:lnTo>
                <a:lnTo>
                  <a:pt x="1136073" y="1182254"/>
                </a:lnTo>
                <a:lnTo>
                  <a:pt x="471055" y="572654"/>
                </a:lnTo>
                <a:lnTo>
                  <a:pt x="0" y="0"/>
                </a:lnTo>
              </a:path>
            </a:pathLst>
          </a:custGeom>
          <a:noFill/>
          <a:ln w="139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תמונה 40" descr="תמונה שמכילה טקסט, אוסף תמונות&#10;&#10;התיאור נוצר באופן אוטומטי">
            <a:extLst>
              <a:ext uri="{FF2B5EF4-FFF2-40B4-BE49-F238E27FC236}">
                <a16:creationId xmlns:a16="http://schemas.microsoft.com/office/drawing/2014/main" id="{AD303C91-6AD6-40F3-AC47-25950BD89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5783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588" t="12135" r="11470" b="9608"/>
          <a:stretch/>
        </p:blipFill>
        <p:spPr>
          <a:xfrm>
            <a:off x="0" y="-27797"/>
            <a:ext cx="12192000" cy="6885797"/>
          </a:xfrm>
          <a:prstGeom prst="rect">
            <a:avLst/>
          </a:prstGeom>
        </p:spPr>
      </p:pic>
      <p:sp>
        <p:nvSpPr>
          <p:cNvPr id="5" name="מלבן 4"/>
          <p:cNvSpPr/>
          <p:nvPr/>
        </p:nvSpPr>
        <p:spPr>
          <a:xfrm>
            <a:off x="0" y="-28280"/>
            <a:ext cx="12192000" cy="688628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צורה חופשית 67"/>
          <p:cNvSpPr/>
          <p:nvPr/>
        </p:nvSpPr>
        <p:spPr>
          <a:xfrm>
            <a:off x="3749963" y="18471"/>
            <a:ext cx="1357745" cy="2170546"/>
          </a:xfrm>
          <a:custGeom>
            <a:avLst/>
            <a:gdLst>
              <a:gd name="connsiteX0" fmla="*/ 1357745 w 1357745"/>
              <a:gd name="connsiteY0" fmla="*/ 2170546 h 2170546"/>
              <a:gd name="connsiteX1" fmla="*/ 581890 w 1357745"/>
              <a:gd name="connsiteY1" fmla="*/ 1016000 h 2170546"/>
              <a:gd name="connsiteX2" fmla="*/ 0 w 1357745"/>
              <a:gd name="connsiteY2" fmla="*/ 0 h 2170546"/>
            </a:gdLst>
            <a:ahLst/>
            <a:cxnLst>
              <a:cxn ang="0">
                <a:pos x="connsiteX0" y="connsiteY0"/>
              </a:cxn>
              <a:cxn ang="0">
                <a:pos x="connsiteX1" y="connsiteY1"/>
              </a:cxn>
              <a:cxn ang="0">
                <a:pos x="connsiteX2" y="connsiteY2"/>
              </a:cxn>
            </a:cxnLst>
            <a:rect l="l" t="t" r="r" b="b"/>
            <a:pathLst>
              <a:path w="1357745" h="2170546">
                <a:moveTo>
                  <a:pt x="1357745" y="2170546"/>
                </a:moveTo>
                <a:lnTo>
                  <a:pt x="581890" y="1016000"/>
                </a:lnTo>
                <a:lnTo>
                  <a:pt x="0" y="0"/>
                </a:lnTo>
              </a:path>
            </a:pathLst>
          </a:custGeom>
          <a:noFill/>
          <a:ln w="139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צורה חופשית 68"/>
          <p:cNvSpPr/>
          <p:nvPr/>
        </p:nvSpPr>
        <p:spPr>
          <a:xfrm>
            <a:off x="5421746" y="2558474"/>
            <a:ext cx="6132946" cy="3916218"/>
          </a:xfrm>
          <a:custGeom>
            <a:avLst/>
            <a:gdLst>
              <a:gd name="connsiteX0" fmla="*/ 5754255 w 5754255"/>
              <a:gd name="connsiteY0" fmla="*/ 3639127 h 3639127"/>
              <a:gd name="connsiteX1" fmla="*/ 5467928 w 5754255"/>
              <a:gd name="connsiteY1" fmla="*/ 3398982 h 3639127"/>
              <a:gd name="connsiteX2" fmla="*/ 5144655 w 5754255"/>
              <a:gd name="connsiteY2" fmla="*/ 3232727 h 3639127"/>
              <a:gd name="connsiteX3" fmla="*/ 4793673 w 5754255"/>
              <a:gd name="connsiteY3" fmla="*/ 3084945 h 3639127"/>
              <a:gd name="connsiteX4" fmla="*/ 4451928 w 5754255"/>
              <a:gd name="connsiteY4" fmla="*/ 2974109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793673 w 5754255"/>
              <a:gd name="connsiteY3" fmla="*/ 3084945 h 3639127"/>
              <a:gd name="connsiteX4" fmla="*/ 4451928 w 5754255"/>
              <a:gd name="connsiteY4" fmla="*/ 288174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9855 w 5754255"/>
              <a:gd name="connsiteY3" fmla="*/ 3057236 h 3639127"/>
              <a:gd name="connsiteX4" fmla="*/ 4451928 w 5754255"/>
              <a:gd name="connsiteY4" fmla="*/ 288174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9855 w 5754255"/>
              <a:gd name="connsiteY3" fmla="*/ 3057236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209310 w 5754255"/>
              <a:gd name="connsiteY2" fmla="*/ 3325091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523347 w 5754255"/>
              <a:gd name="connsiteY1" fmla="*/ 3509818 h 3639127"/>
              <a:gd name="connsiteX2" fmla="*/ 5209310 w 5754255"/>
              <a:gd name="connsiteY2" fmla="*/ 3325091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6132946 w 6132946"/>
              <a:gd name="connsiteY0" fmla="*/ 3916218 h 3916218"/>
              <a:gd name="connsiteX1" fmla="*/ 5523347 w 6132946"/>
              <a:gd name="connsiteY1" fmla="*/ 3509818 h 3916218"/>
              <a:gd name="connsiteX2" fmla="*/ 5209310 w 6132946"/>
              <a:gd name="connsiteY2" fmla="*/ 3325091 h 3916218"/>
              <a:gd name="connsiteX3" fmla="*/ 4830619 w 6132946"/>
              <a:gd name="connsiteY3" fmla="*/ 3094182 h 3916218"/>
              <a:gd name="connsiteX4" fmla="*/ 4424219 w 6132946"/>
              <a:gd name="connsiteY4" fmla="*/ 2909455 h 3916218"/>
              <a:gd name="connsiteX5" fmla="*/ 3934691 w 6132946"/>
              <a:gd name="connsiteY5" fmla="*/ 2733963 h 3916218"/>
              <a:gd name="connsiteX6" fmla="*/ 3232728 w 6132946"/>
              <a:gd name="connsiteY6" fmla="*/ 2438400 h 3916218"/>
              <a:gd name="connsiteX7" fmla="*/ 2521528 w 6132946"/>
              <a:gd name="connsiteY7" fmla="*/ 2115127 h 3916218"/>
              <a:gd name="connsiteX8" fmla="*/ 1911928 w 6132946"/>
              <a:gd name="connsiteY8" fmla="*/ 1736436 h 3916218"/>
              <a:gd name="connsiteX9" fmla="*/ 1136073 w 6132946"/>
              <a:gd name="connsiteY9" fmla="*/ 1182254 h 3916218"/>
              <a:gd name="connsiteX10" fmla="*/ 471055 w 6132946"/>
              <a:gd name="connsiteY10" fmla="*/ 572654 h 3916218"/>
              <a:gd name="connsiteX11" fmla="*/ 0 w 6132946"/>
              <a:gd name="connsiteY11" fmla="*/ 0 h 39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32946" h="3916218">
                <a:moveTo>
                  <a:pt x="6132946" y="3916218"/>
                </a:moveTo>
                <a:lnTo>
                  <a:pt x="5523347" y="3509818"/>
                </a:lnTo>
                <a:cubicBezTo>
                  <a:pt x="5415589" y="3454400"/>
                  <a:pt x="5324765" y="3394364"/>
                  <a:pt x="5209310" y="3325091"/>
                </a:cubicBezTo>
                <a:cubicBezTo>
                  <a:pt x="5093855" y="3255818"/>
                  <a:pt x="4932219" y="3152679"/>
                  <a:pt x="4830619" y="3094182"/>
                </a:cubicBezTo>
                <a:cubicBezTo>
                  <a:pt x="4701310" y="3035685"/>
                  <a:pt x="4573540" y="2969491"/>
                  <a:pt x="4424219" y="2909455"/>
                </a:cubicBezTo>
                <a:cubicBezTo>
                  <a:pt x="4274898" y="2849419"/>
                  <a:pt x="4107103" y="2783224"/>
                  <a:pt x="3934691" y="2733963"/>
                </a:cubicBezTo>
                <a:lnTo>
                  <a:pt x="3232728" y="2438400"/>
                </a:lnTo>
                <a:lnTo>
                  <a:pt x="2521528" y="2115127"/>
                </a:lnTo>
                <a:lnTo>
                  <a:pt x="1911928" y="1736436"/>
                </a:lnTo>
                <a:lnTo>
                  <a:pt x="1136073" y="1182254"/>
                </a:lnTo>
                <a:lnTo>
                  <a:pt x="471055" y="572654"/>
                </a:lnTo>
                <a:lnTo>
                  <a:pt x="0" y="0"/>
                </a:lnTo>
              </a:path>
            </a:pathLst>
          </a:custGeom>
          <a:noFill/>
          <a:ln w="139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bject 8"/>
          <p:cNvSpPr txBox="1"/>
          <p:nvPr/>
        </p:nvSpPr>
        <p:spPr>
          <a:xfrm>
            <a:off x="8968509" y="1778001"/>
            <a:ext cx="3158836" cy="715817"/>
          </a:xfrm>
          <a:prstGeom prst="rect">
            <a:avLst/>
          </a:prstGeom>
          <a:solidFill>
            <a:srgbClr val="FFFFFF">
              <a:alpha val="50196"/>
            </a:srgbClr>
          </a:solidFill>
          <a:ln>
            <a:solidFill>
              <a:srgbClr val="FF0000"/>
            </a:solidFill>
          </a:ln>
        </p:spPr>
        <p:txBody>
          <a:bodyPr wrap="square" lIns="0" tIns="0" rIns="0" bIns="0" rtlCol="0" anchor="t"/>
          <a:lstStyle/>
          <a:p>
            <a:pPr marL="92075" algn="l" rtl="0"/>
            <a:r>
              <a:rPr lang="en-US" sz="2100" dirty="0">
                <a:latin typeface="Calibri" panose="020F0502020204030204" pitchFamily="34" charset="0"/>
                <a:cs typeface="Calibri" panose="020F0502020204030204" pitchFamily="34" charset="0"/>
              </a:rPr>
              <a:t>Right turns (same)    = </a:t>
            </a:r>
          </a:p>
          <a:p>
            <a:pPr marL="92075" algn="l" rtl="0"/>
            <a:r>
              <a:rPr lang="en-US" sz="2100" dirty="0">
                <a:latin typeface="Calibri" panose="020F0502020204030204" pitchFamily="34" charset="0"/>
                <a:cs typeface="Calibri" panose="020F0502020204030204" pitchFamily="34" charset="0"/>
              </a:rPr>
              <a:t>New left turns           =</a:t>
            </a:r>
          </a:p>
        </p:txBody>
      </p:sp>
      <p:cxnSp>
        <p:nvCxnSpPr>
          <p:cNvPr id="20" name="מחבר ישר 19"/>
          <p:cNvCxnSpPr/>
          <p:nvPr/>
        </p:nvCxnSpPr>
        <p:spPr>
          <a:xfrm>
            <a:off x="11864781" y="1807124"/>
            <a:ext cx="0" cy="288000"/>
          </a:xfrm>
          <a:prstGeom prst="line">
            <a:avLst/>
          </a:pr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מחבר ישר 43"/>
          <p:cNvCxnSpPr/>
          <p:nvPr/>
        </p:nvCxnSpPr>
        <p:spPr>
          <a:xfrm>
            <a:off x="11805568" y="2122602"/>
            <a:ext cx="0" cy="288000"/>
          </a:xfrm>
          <a:prstGeom prst="line">
            <a:avLst/>
          </a:prstGeom>
          <a:noFill/>
          <a:ln w="57150">
            <a:solidFill>
              <a:srgbClr val="FF00FF">
                <a:alpha val="34118"/>
              </a:srgb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מחבר ישר 45"/>
          <p:cNvCxnSpPr/>
          <p:nvPr/>
        </p:nvCxnSpPr>
        <p:spPr>
          <a:xfrm>
            <a:off x="12031742" y="2122602"/>
            <a:ext cx="0" cy="288000"/>
          </a:xfrm>
          <a:prstGeom prst="line">
            <a:avLst/>
          </a:prstGeom>
          <a:noFill/>
          <a:ln w="57150">
            <a:solidFill>
              <a:schemeClr val="accent5">
                <a:alpha val="34118"/>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מחבר ישר 46"/>
          <p:cNvCxnSpPr/>
          <p:nvPr/>
        </p:nvCxnSpPr>
        <p:spPr>
          <a:xfrm>
            <a:off x="11923994" y="2122602"/>
            <a:ext cx="0" cy="288000"/>
          </a:xfrm>
          <a:prstGeom prst="line">
            <a:avLst/>
          </a:prstGeom>
          <a:noFill/>
          <a:ln w="57150">
            <a:solidFill>
              <a:srgbClr val="548235">
                <a:alpha val="67059"/>
              </a:srgbClr>
            </a:solidFill>
          </a:ln>
        </p:spPr>
        <p:style>
          <a:lnRef idx="2">
            <a:schemeClr val="accent1">
              <a:shade val="50000"/>
            </a:schemeClr>
          </a:lnRef>
          <a:fillRef idx="1">
            <a:schemeClr val="accent1"/>
          </a:fillRef>
          <a:effectRef idx="0">
            <a:schemeClr val="accent1"/>
          </a:effectRef>
          <a:fontRef idx="minor">
            <a:schemeClr val="lt1"/>
          </a:fontRef>
        </p:style>
      </p:cxnSp>
      <p:sp>
        <p:nvSpPr>
          <p:cNvPr id="6" name="אליפסה 5"/>
          <p:cNvSpPr/>
          <p:nvPr/>
        </p:nvSpPr>
        <p:spPr>
          <a:xfrm>
            <a:off x="2677213" y="1024955"/>
            <a:ext cx="5328000" cy="4320000"/>
          </a:xfrm>
          <a:prstGeom prst="ellipse">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צורה חופשית 7"/>
          <p:cNvSpPr/>
          <p:nvPr/>
        </p:nvSpPr>
        <p:spPr>
          <a:xfrm>
            <a:off x="3823855" y="-9236"/>
            <a:ext cx="5449454" cy="988291"/>
          </a:xfrm>
          <a:custGeom>
            <a:avLst/>
            <a:gdLst>
              <a:gd name="connsiteX0" fmla="*/ 5449454 w 5449454"/>
              <a:gd name="connsiteY0" fmla="*/ 914400 h 988291"/>
              <a:gd name="connsiteX1" fmla="*/ 2697018 w 5449454"/>
              <a:gd name="connsiteY1" fmla="*/ 960581 h 988291"/>
              <a:gd name="connsiteX2" fmla="*/ 1801090 w 5449454"/>
              <a:gd name="connsiteY2" fmla="*/ 988291 h 988291"/>
              <a:gd name="connsiteX3" fmla="*/ 1505527 w 5449454"/>
              <a:gd name="connsiteY3" fmla="*/ 979054 h 988291"/>
              <a:gd name="connsiteX4" fmla="*/ 1311563 w 5449454"/>
              <a:gd name="connsiteY4" fmla="*/ 923636 h 988291"/>
              <a:gd name="connsiteX5" fmla="*/ 988290 w 5449454"/>
              <a:gd name="connsiteY5" fmla="*/ 803563 h 988291"/>
              <a:gd name="connsiteX6" fmla="*/ 683490 w 5449454"/>
              <a:gd name="connsiteY6" fmla="*/ 655781 h 988291"/>
              <a:gd name="connsiteX7" fmla="*/ 461818 w 5449454"/>
              <a:gd name="connsiteY7" fmla="*/ 498763 h 988291"/>
              <a:gd name="connsiteX8" fmla="*/ 258618 w 5449454"/>
              <a:gd name="connsiteY8" fmla="*/ 314036 h 988291"/>
              <a:gd name="connsiteX9" fmla="*/ 55418 w 5449454"/>
              <a:gd name="connsiteY9" fmla="*/ 73891 h 988291"/>
              <a:gd name="connsiteX10" fmla="*/ 0 w 5449454"/>
              <a:gd name="connsiteY10" fmla="*/ 0 h 98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9454" h="988291">
                <a:moveTo>
                  <a:pt x="5449454" y="914400"/>
                </a:moveTo>
                <a:lnTo>
                  <a:pt x="2697018" y="960581"/>
                </a:lnTo>
                <a:lnTo>
                  <a:pt x="1801090" y="988291"/>
                </a:lnTo>
                <a:lnTo>
                  <a:pt x="1505527" y="979054"/>
                </a:lnTo>
                <a:lnTo>
                  <a:pt x="1311563" y="923636"/>
                </a:lnTo>
                <a:lnTo>
                  <a:pt x="988290" y="803563"/>
                </a:lnTo>
                <a:lnTo>
                  <a:pt x="683490" y="655781"/>
                </a:lnTo>
                <a:lnTo>
                  <a:pt x="461818" y="498763"/>
                </a:lnTo>
                <a:lnTo>
                  <a:pt x="258618" y="314036"/>
                </a:lnTo>
                <a:lnTo>
                  <a:pt x="55418" y="73891"/>
                </a:lnTo>
                <a:lnTo>
                  <a:pt x="0" y="0"/>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צורה חופשית 8"/>
          <p:cNvSpPr/>
          <p:nvPr/>
        </p:nvSpPr>
        <p:spPr>
          <a:xfrm>
            <a:off x="914400" y="-28280"/>
            <a:ext cx="1989056" cy="6881567"/>
          </a:xfrm>
          <a:custGeom>
            <a:avLst/>
            <a:gdLst>
              <a:gd name="connsiteX0" fmla="*/ 1960775 w 1989056"/>
              <a:gd name="connsiteY0" fmla="*/ 0 h 6881567"/>
              <a:gd name="connsiteX1" fmla="*/ 1989056 w 1989056"/>
              <a:gd name="connsiteY1" fmla="*/ 150828 h 6881567"/>
              <a:gd name="connsiteX2" fmla="*/ 1989056 w 1989056"/>
              <a:gd name="connsiteY2" fmla="*/ 395925 h 6881567"/>
              <a:gd name="connsiteX3" fmla="*/ 1715678 w 1989056"/>
              <a:gd name="connsiteY3" fmla="*/ 2922309 h 6881567"/>
              <a:gd name="connsiteX4" fmla="*/ 1640264 w 1989056"/>
              <a:gd name="connsiteY4" fmla="*/ 3855562 h 6881567"/>
              <a:gd name="connsiteX5" fmla="*/ 1593130 w 1989056"/>
              <a:gd name="connsiteY5" fmla="*/ 4166647 h 6881567"/>
              <a:gd name="connsiteX6" fmla="*/ 1527142 w 1989056"/>
              <a:gd name="connsiteY6" fmla="*/ 4440024 h 6881567"/>
              <a:gd name="connsiteX7" fmla="*/ 1376313 w 1989056"/>
              <a:gd name="connsiteY7" fmla="*/ 4807670 h 6881567"/>
              <a:gd name="connsiteX8" fmla="*/ 1234911 w 1989056"/>
              <a:gd name="connsiteY8" fmla="*/ 5081047 h 6881567"/>
              <a:gd name="connsiteX9" fmla="*/ 857839 w 1989056"/>
              <a:gd name="connsiteY9" fmla="*/ 5703216 h 6881567"/>
              <a:gd name="connsiteX10" fmla="*/ 235670 w 1989056"/>
              <a:gd name="connsiteY10" fmla="*/ 6570482 h 6881567"/>
              <a:gd name="connsiteX11" fmla="*/ 0 w 1989056"/>
              <a:gd name="connsiteY11" fmla="*/ 6881567 h 68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9056" h="6881567">
                <a:moveTo>
                  <a:pt x="1960775" y="0"/>
                </a:moveTo>
                <a:lnTo>
                  <a:pt x="1989056" y="150828"/>
                </a:lnTo>
                <a:lnTo>
                  <a:pt x="1989056" y="395925"/>
                </a:lnTo>
                <a:lnTo>
                  <a:pt x="1715678" y="2922309"/>
                </a:lnTo>
                <a:lnTo>
                  <a:pt x="1640264" y="3855562"/>
                </a:lnTo>
                <a:lnTo>
                  <a:pt x="1593130" y="4166647"/>
                </a:lnTo>
                <a:lnTo>
                  <a:pt x="1527142" y="4440024"/>
                </a:lnTo>
                <a:lnTo>
                  <a:pt x="1376313" y="4807670"/>
                </a:lnTo>
                <a:lnTo>
                  <a:pt x="1234911" y="5081047"/>
                </a:lnTo>
                <a:lnTo>
                  <a:pt x="857839" y="5703216"/>
                </a:lnTo>
                <a:lnTo>
                  <a:pt x="235670" y="6570482"/>
                </a:lnTo>
                <a:lnTo>
                  <a:pt x="0" y="6881567"/>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צורה חופשית 9"/>
          <p:cNvSpPr/>
          <p:nvPr/>
        </p:nvSpPr>
        <p:spPr>
          <a:xfrm>
            <a:off x="1998482" y="5194169"/>
            <a:ext cx="7767687" cy="1659118"/>
          </a:xfrm>
          <a:custGeom>
            <a:avLst/>
            <a:gdLst>
              <a:gd name="connsiteX0" fmla="*/ 0 w 7767687"/>
              <a:gd name="connsiteY0" fmla="*/ 1659118 h 1659118"/>
              <a:gd name="connsiteX1" fmla="*/ 0 w 7767687"/>
              <a:gd name="connsiteY1" fmla="*/ 1659118 h 1659118"/>
              <a:gd name="connsiteX2" fmla="*/ 1178351 w 7767687"/>
              <a:gd name="connsiteY2" fmla="*/ 1206631 h 1659118"/>
              <a:gd name="connsiteX3" fmla="*/ 2309567 w 7767687"/>
              <a:gd name="connsiteY3" fmla="*/ 744718 h 1659118"/>
              <a:gd name="connsiteX4" fmla="*/ 2903456 w 7767687"/>
              <a:gd name="connsiteY4" fmla="*/ 471340 h 1659118"/>
              <a:gd name="connsiteX5" fmla="*/ 3393650 w 7767687"/>
              <a:gd name="connsiteY5" fmla="*/ 301658 h 1659118"/>
              <a:gd name="connsiteX6" fmla="*/ 3789576 w 7767687"/>
              <a:gd name="connsiteY6" fmla="*/ 179109 h 1659118"/>
              <a:gd name="connsiteX7" fmla="*/ 4270343 w 7767687"/>
              <a:gd name="connsiteY7" fmla="*/ 75415 h 1659118"/>
              <a:gd name="connsiteX8" fmla="*/ 4769963 w 7767687"/>
              <a:gd name="connsiteY8" fmla="*/ 9427 h 1659118"/>
              <a:gd name="connsiteX9" fmla="*/ 5071621 w 7767687"/>
              <a:gd name="connsiteY9" fmla="*/ 0 h 1659118"/>
              <a:gd name="connsiteX10" fmla="*/ 5486400 w 7767687"/>
              <a:gd name="connsiteY10" fmla="*/ 0 h 1659118"/>
              <a:gd name="connsiteX11" fmla="*/ 5806912 w 7767687"/>
              <a:gd name="connsiteY11" fmla="*/ 18854 h 1659118"/>
              <a:gd name="connsiteX12" fmla="*/ 6183984 w 7767687"/>
              <a:gd name="connsiteY12" fmla="*/ 84841 h 1659118"/>
              <a:gd name="connsiteX13" fmla="*/ 6721312 w 7767687"/>
              <a:gd name="connsiteY13" fmla="*/ 226243 h 1659118"/>
              <a:gd name="connsiteX14" fmla="*/ 7466029 w 7767687"/>
              <a:gd name="connsiteY14" fmla="*/ 509047 h 1659118"/>
              <a:gd name="connsiteX15" fmla="*/ 7767687 w 7767687"/>
              <a:gd name="connsiteY15" fmla="*/ 669303 h 165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67687" h="1659118">
                <a:moveTo>
                  <a:pt x="0" y="1659118"/>
                </a:moveTo>
                <a:lnTo>
                  <a:pt x="0" y="1659118"/>
                </a:lnTo>
                <a:lnTo>
                  <a:pt x="1178351" y="1206631"/>
                </a:lnTo>
                <a:lnTo>
                  <a:pt x="2309567" y="744718"/>
                </a:lnTo>
                <a:lnTo>
                  <a:pt x="2903456" y="471340"/>
                </a:lnTo>
                <a:lnTo>
                  <a:pt x="3393650" y="301658"/>
                </a:lnTo>
                <a:lnTo>
                  <a:pt x="3789576" y="179109"/>
                </a:lnTo>
                <a:lnTo>
                  <a:pt x="4270343" y="75415"/>
                </a:lnTo>
                <a:lnTo>
                  <a:pt x="4769963" y="9427"/>
                </a:lnTo>
                <a:lnTo>
                  <a:pt x="5071621" y="0"/>
                </a:lnTo>
                <a:lnTo>
                  <a:pt x="5486400" y="0"/>
                </a:lnTo>
                <a:lnTo>
                  <a:pt x="5806912" y="18854"/>
                </a:lnTo>
                <a:lnTo>
                  <a:pt x="6183984" y="84841"/>
                </a:lnTo>
                <a:lnTo>
                  <a:pt x="6721312" y="226243"/>
                </a:lnTo>
                <a:lnTo>
                  <a:pt x="7466029" y="509047"/>
                </a:lnTo>
                <a:lnTo>
                  <a:pt x="7767687" y="669303"/>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אליפסה 10"/>
          <p:cNvSpPr/>
          <p:nvPr/>
        </p:nvSpPr>
        <p:spPr>
          <a:xfrm>
            <a:off x="2749213" y="1096955"/>
            <a:ext cx="5184000" cy="4176000"/>
          </a:xfrm>
          <a:prstGeom prst="ellipse">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אליפסה 11"/>
          <p:cNvSpPr/>
          <p:nvPr/>
        </p:nvSpPr>
        <p:spPr>
          <a:xfrm>
            <a:off x="2821213" y="1168955"/>
            <a:ext cx="5040000" cy="4032000"/>
          </a:xfrm>
          <a:prstGeom prst="ellipse">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צורה חופשית 14"/>
          <p:cNvSpPr/>
          <p:nvPr/>
        </p:nvSpPr>
        <p:spPr>
          <a:xfrm>
            <a:off x="2787958" y="980389"/>
            <a:ext cx="5234251" cy="2215530"/>
          </a:xfrm>
          <a:custGeom>
            <a:avLst/>
            <a:gdLst>
              <a:gd name="connsiteX0" fmla="*/ 5213022 w 5213022"/>
              <a:gd name="connsiteY0" fmla="*/ 0 h 1932494"/>
              <a:gd name="connsiteX1" fmla="*/ 4534292 w 5213022"/>
              <a:gd name="connsiteY1" fmla="*/ 65987 h 1932494"/>
              <a:gd name="connsiteX2" fmla="*/ 4308049 w 5213022"/>
              <a:gd name="connsiteY2" fmla="*/ 122548 h 1932494"/>
              <a:gd name="connsiteX3" fmla="*/ 4128940 w 5213022"/>
              <a:gd name="connsiteY3" fmla="*/ 179109 h 1932494"/>
              <a:gd name="connsiteX4" fmla="*/ 3940404 w 5213022"/>
              <a:gd name="connsiteY4" fmla="*/ 245097 h 1932494"/>
              <a:gd name="connsiteX5" fmla="*/ 3610466 w 5213022"/>
              <a:gd name="connsiteY5" fmla="*/ 339365 h 1932494"/>
              <a:gd name="connsiteX6" fmla="*/ 3318235 w 5213022"/>
              <a:gd name="connsiteY6" fmla="*/ 348791 h 1932494"/>
              <a:gd name="connsiteX7" fmla="*/ 3073138 w 5213022"/>
              <a:gd name="connsiteY7" fmla="*/ 311084 h 1932494"/>
              <a:gd name="connsiteX8" fmla="*/ 2818614 w 5213022"/>
              <a:gd name="connsiteY8" fmla="*/ 263950 h 1932494"/>
              <a:gd name="connsiteX9" fmla="*/ 2375554 w 5213022"/>
              <a:gd name="connsiteY9" fmla="*/ 235670 h 1932494"/>
              <a:gd name="connsiteX10" fmla="*/ 2130457 w 5213022"/>
              <a:gd name="connsiteY10" fmla="*/ 226243 h 1932494"/>
              <a:gd name="connsiteX11" fmla="*/ 1838226 w 5213022"/>
              <a:gd name="connsiteY11" fmla="*/ 245097 h 1932494"/>
              <a:gd name="connsiteX12" fmla="*/ 1583703 w 5213022"/>
              <a:gd name="connsiteY12" fmla="*/ 301657 h 1932494"/>
              <a:gd name="connsiteX13" fmla="*/ 1253765 w 5213022"/>
              <a:gd name="connsiteY13" fmla="*/ 433633 h 1932494"/>
              <a:gd name="connsiteX14" fmla="*/ 942680 w 5213022"/>
              <a:gd name="connsiteY14" fmla="*/ 593888 h 1932494"/>
              <a:gd name="connsiteX15" fmla="*/ 678730 w 5213022"/>
              <a:gd name="connsiteY15" fmla="*/ 791851 h 1932494"/>
              <a:gd name="connsiteX16" fmla="*/ 471340 w 5213022"/>
              <a:gd name="connsiteY16" fmla="*/ 989814 h 1932494"/>
              <a:gd name="connsiteX17" fmla="*/ 254523 w 5213022"/>
              <a:gd name="connsiteY17" fmla="*/ 1282045 h 1932494"/>
              <a:gd name="connsiteX18" fmla="*/ 103694 w 5213022"/>
              <a:gd name="connsiteY18" fmla="*/ 1564849 h 1932494"/>
              <a:gd name="connsiteX19" fmla="*/ 47134 w 5213022"/>
              <a:gd name="connsiteY19" fmla="*/ 1734532 h 1932494"/>
              <a:gd name="connsiteX20" fmla="*/ 0 w 5213022"/>
              <a:gd name="connsiteY20" fmla="*/ 1932494 h 1932494"/>
              <a:gd name="connsiteX0" fmla="*/ 5215221 w 5215221"/>
              <a:gd name="connsiteY0" fmla="*/ 0 h 1948719"/>
              <a:gd name="connsiteX1" fmla="*/ 4536491 w 5215221"/>
              <a:gd name="connsiteY1" fmla="*/ 65987 h 1948719"/>
              <a:gd name="connsiteX2" fmla="*/ 4310248 w 5215221"/>
              <a:gd name="connsiteY2" fmla="*/ 122548 h 1948719"/>
              <a:gd name="connsiteX3" fmla="*/ 4131139 w 5215221"/>
              <a:gd name="connsiteY3" fmla="*/ 179109 h 1948719"/>
              <a:gd name="connsiteX4" fmla="*/ 3942603 w 5215221"/>
              <a:gd name="connsiteY4" fmla="*/ 245097 h 1948719"/>
              <a:gd name="connsiteX5" fmla="*/ 3612665 w 5215221"/>
              <a:gd name="connsiteY5" fmla="*/ 339365 h 1948719"/>
              <a:gd name="connsiteX6" fmla="*/ 3320434 w 5215221"/>
              <a:gd name="connsiteY6" fmla="*/ 348791 h 1948719"/>
              <a:gd name="connsiteX7" fmla="*/ 3075337 w 5215221"/>
              <a:gd name="connsiteY7" fmla="*/ 311084 h 1948719"/>
              <a:gd name="connsiteX8" fmla="*/ 2820813 w 5215221"/>
              <a:gd name="connsiteY8" fmla="*/ 263950 h 1948719"/>
              <a:gd name="connsiteX9" fmla="*/ 2377753 w 5215221"/>
              <a:gd name="connsiteY9" fmla="*/ 235670 h 1948719"/>
              <a:gd name="connsiteX10" fmla="*/ 2132656 w 5215221"/>
              <a:gd name="connsiteY10" fmla="*/ 226243 h 1948719"/>
              <a:gd name="connsiteX11" fmla="*/ 1840425 w 5215221"/>
              <a:gd name="connsiteY11" fmla="*/ 245097 h 1948719"/>
              <a:gd name="connsiteX12" fmla="*/ 1585902 w 5215221"/>
              <a:gd name="connsiteY12" fmla="*/ 301657 h 1948719"/>
              <a:gd name="connsiteX13" fmla="*/ 1255964 w 5215221"/>
              <a:gd name="connsiteY13" fmla="*/ 433633 h 1948719"/>
              <a:gd name="connsiteX14" fmla="*/ 944879 w 5215221"/>
              <a:gd name="connsiteY14" fmla="*/ 593888 h 1948719"/>
              <a:gd name="connsiteX15" fmla="*/ 680929 w 5215221"/>
              <a:gd name="connsiteY15" fmla="*/ 791851 h 1948719"/>
              <a:gd name="connsiteX16" fmla="*/ 473539 w 5215221"/>
              <a:gd name="connsiteY16" fmla="*/ 989814 h 1948719"/>
              <a:gd name="connsiteX17" fmla="*/ 256722 w 5215221"/>
              <a:gd name="connsiteY17" fmla="*/ 1282045 h 1948719"/>
              <a:gd name="connsiteX18" fmla="*/ 105893 w 5215221"/>
              <a:gd name="connsiteY18" fmla="*/ 1564849 h 1948719"/>
              <a:gd name="connsiteX19" fmla="*/ 49333 w 5215221"/>
              <a:gd name="connsiteY19" fmla="*/ 1734532 h 1948719"/>
              <a:gd name="connsiteX20" fmla="*/ 2199 w 5215221"/>
              <a:gd name="connsiteY20" fmla="*/ 1932494 h 1948719"/>
              <a:gd name="connsiteX21" fmla="*/ 7929 w 5215221"/>
              <a:gd name="connsiteY21" fmla="*/ 1937624 h 1948719"/>
              <a:gd name="connsiteX0" fmla="*/ 5234251 w 5234251"/>
              <a:gd name="connsiteY0" fmla="*/ 0 h 2215530"/>
              <a:gd name="connsiteX1" fmla="*/ 4555521 w 5234251"/>
              <a:gd name="connsiteY1" fmla="*/ 65987 h 2215530"/>
              <a:gd name="connsiteX2" fmla="*/ 4329278 w 5234251"/>
              <a:gd name="connsiteY2" fmla="*/ 122548 h 2215530"/>
              <a:gd name="connsiteX3" fmla="*/ 4150169 w 5234251"/>
              <a:gd name="connsiteY3" fmla="*/ 179109 h 2215530"/>
              <a:gd name="connsiteX4" fmla="*/ 3961633 w 5234251"/>
              <a:gd name="connsiteY4" fmla="*/ 245097 h 2215530"/>
              <a:gd name="connsiteX5" fmla="*/ 3631695 w 5234251"/>
              <a:gd name="connsiteY5" fmla="*/ 339365 h 2215530"/>
              <a:gd name="connsiteX6" fmla="*/ 3339464 w 5234251"/>
              <a:gd name="connsiteY6" fmla="*/ 348791 h 2215530"/>
              <a:gd name="connsiteX7" fmla="*/ 3094367 w 5234251"/>
              <a:gd name="connsiteY7" fmla="*/ 311084 h 2215530"/>
              <a:gd name="connsiteX8" fmla="*/ 2839843 w 5234251"/>
              <a:gd name="connsiteY8" fmla="*/ 263950 h 2215530"/>
              <a:gd name="connsiteX9" fmla="*/ 2396783 w 5234251"/>
              <a:gd name="connsiteY9" fmla="*/ 235670 h 2215530"/>
              <a:gd name="connsiteX10" fmla="*/ 2151686 w 5234251"/>
              <a:gd name="connsiteY10" fmla="*/ 226243 h 2215530"/>
              <a:gd name="connsiteX11" fmla="*/ 1859455 w 5234251"/>
              <a:gd name="connsiteY11" fmla="*/ 245097 h 2215530"/>
              <a:gd name="connsiteX12" fmla="*/ 1604932 w 5234251"/>
              <a:gd name="connsiteY12" fmla="*/ 301657 h 2215530"/>
              <a:gd name="connsiteX13" fmla="*/ 1274994 w 5234251"/>
              <a:gd name="connsiteY13" fmla="*/ 433633 h 2215530"/>
              <a:gd name="connsiteX14" fmla="*/ 963909 w 5234251"/>
              <a:gd name="connsiteY14" fmla="*/ 593888 h 2215530"/>
              <a:gd name="connsiteX15" fmla="*/ 699959 w 5234251"/>
              <a:gd name="connsiteY15" fmla="*/ 791851 h 2215530"/>
              <a:gd name="connsiteX16" fmla="*/ 492569 w 5234251"/>
              <a:gd name="connsiteY16" fmla="*/ 989814 h 2215530"/>
              <a:gd name="connsiteX17" fmla="*/ 275752 w 5234251"/>
              <a:gd name="connsiteY17" fmla="*/ 1282045 h 2215530"/>
              <a:gd name="connsiteX18" fmla="*/ 124923 w 5234251"/>
              <a:gd name="connsiteY18" fmla="*/ 1564849 h 2215530"/>
              <a:gd name="connsiteX19" fmla="*/ 68363 w 5234251"/>
              <a:gd name="connsiteY19" fmla="*/ 1734532 h 2215530"/>
              <a:gd name="connsiteX20" fmla="*/ 21229 w 5234251"/>
              <a:gd name="connsiteY20" fmla="*/ 1932494 h 2215530"/>
              <a:gd name="connsiteX21" fmla="*/ 65 w 5234251"/>
              <a:gd name="connsiteY21" fmla="*/ 2215530 h 22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34251" h="2215530">
                <a:moveTo>
                  <a:pt x="5234251" y="0"/>
                </a:moveTo>
                <a:lnTo>
                  <a:pt x="4555521" y="65987"/>
                </a:lnTo>
                <a:lnTo>
                  <a:pt x="4329278" y="122548"/>
                </a:lnTo>
                <a:lnTo>
                  <a:pt x="4150169" y="179109"/>
                </a:lnTo>
                <a:lnTo>
                  <a:pt x="3961633" y="245097"/>
                </a:lnTo>
                <a:lnTo>
                  <a:pt x="3631695" y="339365"/>
                </a:lnTo>
                <a:lnTo>
                  <a:pt x="3339464" y="348791"/>
                </a:lnTo>
                <a:lnTo>
                  <a:pt x="3094367" y="311084"/>
                </a:lnTo>
                <a:lnTo>
                  <a:pt x="2839843" y="263950"/>
                </a:lnTo>
                <a:lnTo>
                  <a:pt x="2396783" y="235670"/>
                </a:lnTo>
                <a:lnTo>
                  <a:pt x="2151686" y="226243"/>
                </a:lnTo>
                <a:lnTo>
                  <a:pt x="1859455" y="245097"/>
                </a:lnTo>
                <a:lnTo>
                  <a:pt x="1604932" y="301657"/>
                </a:lnTo>
                <a:lnTo>
                  <a:pt x="1274994" y="433633"/>
                </a:lnTo>
                <a:lnTo>
                  <a:pt x="963909" y="593888"/>
                </a:lnTo>
                <a:lnTo>
                  <a:pt x="699959" y="791851"/>
                </a:lnTo>
                <a:lnTo>
                  <a:pt x="492569" y="989814"/>
                </a:lnTo>
                <a:lnTo>
                  <a:pt x="275752" y="1282045"/>
                </a:lnTo>
                <a:lnTo>
                  <a:pt x="124923" y="1564849"/>
                </a:lnTo>
                <a:lnTo>
                  <a:pt x="68363" y="1734532"/>
                </a:lnTo>
                <a:lnTo>
                  <a:pt x="21229" y="1932494"/>
                </a:lnTo>
                <a:cubicBezTo>
                  <a:pt x="14328" y="1966343"/>
                  <a:pt x="-1129" y="2214461"/>
                  <a:pt x="65" y="2215530"/>
                </a:cubicBezTo>
              </a:path>
            </a:pathLst>
          </a:custGeom>
          <a:noFill/>
          <a:ln w="57150">
            <a:solidFill>
              <a:schemeClr val="accent5">
                <a:alpha val="3411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צורה חופשית 15"/>
          <p:cNvSpPr/>
          <p:nvPr/>
        </p:nvSpPr>
        <p:spPr>
          <a:xfrm>
            <a:off x="2783541" y="3200400"/>
            <a:ext cx="6028765" cy="2173941"/>
          </a:xfrm>
          <a:custGeom>
            <a:avLst/>
            <a:gdLst>
              <a:gd name="connsiteX0" fmla="*/ 0 w 6028765"/>
              <a:gd name="connsiteY0" fmla="*/ 0 h 2173941"/>
              <a:gd name="connsiteX1" fmla="*/ 17930 w 6028765"/>
              <a:gd name="connsiteY1" fmla="*/ 237565 h 2173941"/>
              <a:gd name="connsiteX2" fmla="*/ 49306 w 6028765"/>
              <a:gd name="connsiteY2" fmla="*/ 416859 h 2173941"/>
              <a:gd name="connsiteX3" fmla="*/ 98612 w 6028765"/>
              <a:gd name="connsiteY3" fmla="*/ 609600 h 2173941"/>
              <a:gd name="connsiteX4" fmla="*/ 179294 w 6028765"/>
              <a:gd name="connsiteY4" fmla="*/ 838200 h 2173941"/>
              <a:gd name="connsiteX5" fmla="*/ 291353 w 6028765"/>
              <a:gd name="connsiteY5" fmla="*/ 1026459 h 2173941"/>
              <a:gd name="connsiteX6" fmla="*/ 389965 w 6028765"/>
              <a:gd name="connsiteY6" fmla="*/ 1165412 h 2173941"/>
              <a:gd name="connsiteX7" fmla="*/ 493059 w 6028765"/>
              <a:gd name="connsiteY7" fmla="*/ 1295400 h 2173941"/>
              <a:gd name="connsiteX8" fmla="*/ 609600 w 6028765"/>
              <a:gd name="connsiteY8" fmla="*/ 1402976 h 2173941"/>
              <a:gd name="connsiteX9" fmla="*/ 730624 w 6028765"/>
              <a:gd name="connsiteY9" fmla="*/ 1506071 h 2173941"/>
              <a:gd name="connsiteX10" fmla="*/ 860612 w 6028765"/>
              <a:gd name="connsiteY10" fmla="*/ 1609165 h 2173941"/>
              <a:gd name="connsiteX11" fmla="*/ 1053353 w 6028765"/>
              <a:gd name="connsiteY11" fmla="*/ 1721224 h 2173941"/>
              <a:gd name="connsiteX12" fmla="*/ 1232647 w 6028765"/>
              <a:gd name="connsiteY12" fmla="*/ 1810871 h 2173941"/>
              <a:gd name="connsiteX13" fmla="*/ 1416424 w 6028765"/>
              <a:gd name="connsiteY13" fmla="*/ 1896035 h 2173941"/>
              <a:gd name="connsiteX14" fmla="*/ 1591235 w 6028765"/>
              <a:gd name="connsiteY14" fmla="*/ 1958788 h 2173941"/>
              <a:gd name="connsiteX15" fmla="*/ 1806388 w 6028765"/>
              <a:gd name="connsiteY15" fmla="*/ 2017059 h 2173941"/>
              <a:gd name="connsiteX16" fmla="*/ 2079812 w 6028765"/>
              <a:gd name="connsiteY16" fmla="*/ 2075329 h 2173941"/>
              <a:gd name="connsiteX17" fmla="*/ 2299447 w 6028765"/>
              <a:gd name="connsiteY17" fmla="*/ 2097741 h 2173941"/>
              <a:gd name="connsiteX18" fmla="*/ 2581835 w 6028765"/>
              <a:gd name="connsiteY18" fmla="*/ 2106706 h 2173941"/>
              <a:gd name="connsiteX19" fmla="*/ 2832847 w 6028765"/>
              <a:gd name="connsiteY19" fmla="*/ 2093259 h 2173941"/>
              <a:gd name="connsiteX20" fmla="*/ 3106271 w 6028765"/>
              <a:gd name="connsiteY20" fmla="*/ 2061882 h 2173941"/>
              <a:gd name="connsiteX21" fmla="*/ 3370730 w 6028765"/>
              <a:gd name="connsiteY21" fmla="*/ 2003612 h 2173941"/>
              <a:gd name="connsiteX22" fmla="*/ 3621741 w 6028765"/>
              <a:gd name="connsiteY22" fmla="*/ 1949824 h 2173941"/>
              <a:gd name="connsiteX23" fmla="*/ 3872753 w 6028765"/>
              <a:gd name="connsiteY23" fmla="*/ 1913965 h 2173941"/>
              <a:gd name="connsiteX24" fmla="*/ 4208930 w 6028765"/>
              <a:gd name="connsiteY24" fmla="*/ 1896035 h 2173941"/>
              <a:gd name="connsiteX25" fmla="*/ 4468906 w 6028765"/>
              <a:gd name="connsiteY25" fmla="*/ 1905000 h 2173941"/>
              <a:gd name="connsiteX26" fmla="*/ 4805083 w 6028765"/>
              <a:gd name="connsiteY26" fmla="*/ 1913965 h 2173941"/>
              <a:gd name="connsiteX27" fmla="*/ 5056094 w 6028765"/>
              <a:gd name="connsiteY27" fmla="*/ 1931894 h 2173941"/>
              <a:gd name="connsiteX28" fmla="*/ 5410200 w 6028765"/>
              <a:gd name="connsiteY28" fmla="*/ 2003612 h 2173941"/>
              <a:gd name="connsiteX29" fmla="*/ 5768788 w 6028765"/>
              <a:gd name="connsiteY29" fmla="*/ 2093259 h 2173941"/>
              <a:gd name="connsiteX30" fmla="*/ 6028765 w 6028765"/>
              <a:gd name="connsiteY30" fmla="*/ 2173941 h 217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28765" h="2173941">
                <a:moveTo>
                  <a:pt x="0" y="0"/>
                </a:moveTo>
                <a:lnTo>
                  <a:pt x="17930" y="237565"/>
                </a:lnTo>
                <a:lnTo>
                  <a:pt x="49306" y="416859"/>
                </a:lnTo>
                <a:lnTo>
                  <a:pt x="98612" y="609600"/>
                </a:lnTo>
                <a:lnTo>
                  <a:pt x="179294" y="838200"/>
                </a:lnTo>
                <a:lnTo>
                  <a:pt x="291353" y="1026459"/>
                </a:lnTo>
                <a:lnTo>
                  <a:pt x="389965" y="1165412"/>
                </a:lnTo>
                <a:lnTo>
                  <a:pt x="493059" y="1295400"/>
                </a:lnTo>
                <a:lnTo>
                  <a:pt x="609600" y="1402976"/>
                </a:lnTo>
                <a:lnTo>
                  <a:pt x="730624" y="1506071"/>
                </a:lnTo>
                <a:lnTo>
                  <a:pt x="860612" y="1609165"/>
                </a:lnTo>
                <a:lnTo>
                  <a:pt x="1053353" y="1721224"/>
                </a:lnTo>
                <a:lnTo>
                  <a:pt x="1232647" y="1810871"/>
                </a:lnTo>
                <a:lnTo>
                  <a:pt x="1416424" y="1896035"/>
                </a:lnTo>
                <a:lnTo>
                  <a:pt x="1591235" y="1958788"/>
                </a:lnTo>
                <a:lnTo>
                  <a:pt x="1806388" y="2017059"/>
                </a:lnTo>
                <a:lnTo>
                  <a:pt x="2079812" y="2075329"/>
                </a:lnTo>
                <a:lnTo>
                  <a:pt x="2299447" y="2097741"/>
                </a:lnTo>
                <a:lnTo>
                  <a:pt x="2581835" y="2106706"/>
                </a:lnTo>
                <a:lnTo>
                  <a:pt x="2832847" y="2093259"/>
                </a:lnTo>
                <a:lnTo>
                  <a:pt x="3106271" y="2061882"/>
                </a:lnTo>
                <a:lnTo>
                  <a:pt x="3370730" y="2003612"/>
                </a:lnTo>
                <a:lnTo>
                  <a:pt x="3621741" y="1949824"/>
                </a:lnTo>
                <a:lnTo>
                  <a:pt x="3872753" y="1913965"/>
                </a:lnTo>
                <a:lnTo>
                  <a:pt x="4208930" y="1896035"/>
                </a:lnTo>
                <a:lnTo>
                  <a:pt x="4468906" y="1905000"/>
                </a:lnTo>
                <a:lnTo>
                  <a:pt x="4805083" y="1913965"/>
                </a:lnTo>
                <a:lnTo>
                  <a:pt x="5056094" y="1931894"/>
                </a:lnTo>
                <a:lnTo>
                  <a:pt x="5410200" y="2003612"/>
                </a:lnTo>
                <a:lnTo>
                  <a:pt x="5768788" y="2093259"/>
                </a:lnTo>
                <a:lnTo>
                  <a:pt x="6028765" y="2173941"/>
                </a:lnTo>
              </a:path>
            </a:pathLst>
          </a:custGeom>
          <a:noFill/>
          <a:ln w="57150">
            <a:solidFill>
              <a:schemeClr val="accent5">
                <a:alpha val="3411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קבוצה 21"/>
          <p:cNvGrpSpPr/>
          <p:nvPr/>
        </p:nvGrpSpPr>
        <p:grpSpPr>
          <a:xfrm>
            <a:off x="7692741" y="1721454"/>
            <a:ext cx="251922" cy="238070"/>
            <a:chOff x="12407611" y="2859001"/>
            <a:chExt cx="280629" cy="265199"/>
          </a:xfrm>
        </p:grpSpPr>
        <p:cxnSp>
          <p:nvCxnSpPr>
            <p:cNvPr id="13" name="מחבר ישר 12"/>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מחבר ישר 18"/>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קבוצה 22"/>
          <p:cNvGrpSpPr/>
          <p:nvPr/>
        </p:nvGrpSpPr>
        <p:grpSpPr>
          <a:xfrm>
            <a:off x="8037670" y="4470665"/>
            <a:ext cx="251922" cy="238070"/>
            <a:chOff x="12407611" y="2859001"/>
            <a:chExt cx="280629" cy="265199"/>
          </a:xfrm>
        </p:grpSpPr>
        <p:cxnSp>
          <p:nvCxnSpPr>
            <p:cNvPr id="24" name="מחבר ישר 23"/>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מחבר ישר 24"/>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קבוצה 25"/>
          <p:cNvGrpSpPr/>
          <p:nvPr/>
        </p:nvGrpSpPr>
        <p:grpSpPr>
          <a:xfrm>
            <a:off x="5342179" y="4491065"/>
            <a:ext cx="251922" cy="238070"/>
            <a:chOff x="12407611" y="2859001"/>
            <a:chExt cx="280629" cy="265199"/>
          </a:xfrm>
        </p:grpSpPr>
        <p:cxnSp>
          <p:nvCxnSpPr>
            <p:cNvPr id="27" name="מחבר ישר 26"/>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מחבר ישר 27"/>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קבוצה 28"/>
          <p:cNvGrpSpPr/>
          <p:nvPr/>
        </p:nvGrpSpPr>
        <p:grpSpPr>
          <a:xfrm>
            <a:off x="4996282" y="4262757"/>
            <a:ext cx="251922" cy="238070"/>
            <a:chOff x="12407611" y="2859001"/>
            <a:chExt cx="280629" cy="265199"/>
          </a:xfrm>
        </p:grpSpPr>
        <p:cxnSp>
          <p:nvCxnSpPr>
            <p:cNvPr id="30" name="מחבר ישר 29"/>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קבוצה 31"/>
          <p:cNvGrpSpPr/>
          <p:nvPr/>
        </p:nvGrpSpPr>
        <p:grpSpPr>
          <a:xfrm>
            <a:off x="2374932" y="4900488"/>
            <a:ext cx="251922" cy="238070"/>
            <a:chOff x="12407611" y="2859001"/>
            <a:chExt cx="280629" cy="265199"/>
          </a:xfrm>
        </p:grpSpPr>
        <p:cxnSp>
          <p:nvCxnSpPr>
            <p:cNvPr id="33" name="מחבר ישר 32"/>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מחבר ישר 33"/>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קבוצה 34"/>
          <p:cNvGrpSpPr/>
          <p:nvPr/>
        </p:nvGrpSpPr>
        <p:grpSpPr>
          <a:xfrm>
            <a:off x="3188099" y="3290928"/>
            <a:ext cx="251922" cy="238070"/>
            <a:chOff x="12407611" y="2859001"/>
            <a:chExt cx="280629" cy="265199"/>
          </a:xfrm>
        </p:grpSpPr>
        <p:cxnSp>
          <p:nvCxnSpPr>
            <p:cNvPr id="36" name="מחבר ישר 35"/>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מחבר ישר 36"/>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מחבר ישר 44"/>
          <p:cNvCxnSpPr/>
          <p:nvPr/>
        </p:nvCxnSpPr>
        <p:spPr>
          <a:xfrm>
            <a:off x="11697820" y="2122602"/>
            <a:ext cx="0" cy="288000"/>
          </a:xfrm>
          <a:prstGeom prst="line">
            <a:avLst/>
          </a:prstGeom>
          <a:noFill/>
          <a:ln w="57150">
            <a:solidFill>
              <a:schemeClr val="accent2">
                <a:alpha val="34118"/>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43" name="קבוצה 42"/>
          <p:cNvGrpSpPr/>
          <p:nvPr/>
        </p:nvGrpSpPr>
        <p:grpSpPr>
          <a:xfrm>
            <a:off x="8077213" y="3813490"/>
            <a:ext cx="251922" cy="238070"/>
            <a:chOff x="12407611" y="2859001"/>
            <a:chExt cx="280629" cy="265199"/>
          </a:xfrm>
        </p:grpSpPr>
        <p:cxnSp>
          <p:nvCxnSpPr>
            <p:cNvPr id="51" name="מחבר ישר 50"/>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מחבר ישר 51"/>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קבוצה 52"/>
          <p:cNvGrpSpPr/>
          <p:nvPr/>
        </p:nvGrpSpPr>
        <p:grpSpPr>
          <a:xfrm>
            <a:off x="6524341" y="2679584"/>
            <a:ext cx="251922" cy="238070"/>
            <a:chOff x="12407611" y="2859001"/>
            <a:chExt cx="280629" cy="265199"/>
          </a:xfrm>
        </p:grpSpPr>
        <p:cxnSp>
          <p:nvCxnSpPr>
            <p:cNvPr id="54" name="מחבר ישר 53"/>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מחבר ישר 54"/>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קבוצה 55"/>
          <p:cNvGrpSpPr/>
          <p:nvPr/>
        </p:nvGrpSpPr>
        <p:grpSpPr>
          <a:xfrm>
            <a:off x="4962206" y="1420238"/>
            <a:ext cx="251922" cy="238070"/>
            <a:chOff x="12407611" y="2859001"/>
            <a:chExt cx="280629" cy="265199"/>
          </a:xfrm>
        </p:grpSpPr>
        <p:cxnSp>
          <p:nvCxnSpPr>
            <p:cNvPr id="57" name="מחבר ישר 56"/>
            <p:cNvCxnSpPr/>
            <p:nvPr/>
          </p:nvCxnSpPr>
          <p:spPr>
            <a:xfrm>
              <a:off x="12407611" y="2859001"/>
              <a:ext cx="280629"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מחבר ישר 57"/>
            <p:cNvCxnSpPr/>
            <p:nvPr/>
          </p:nvCxnSpPr>
          <p:spPr>
            <a:xfrm flipV="1">
              <a:off x="12407611" y="2859001"/>
              <a:ext cx="255983" cy="265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צורה חופשית 1"/>
          <p:cNvSpPr/>
          <p:nvPr/>
        </p:nvSpPr>
        <p:spPr>
          <a:xfrm>
            <a:off x="1865745" y="-18473"/>
            <a:ext cx="6031346" cy="6862618"/>
          </a:xfrm>
          <a:custGeom>
            <a:avLst/>
            <a:gdLst>
              <a:gd name="connsiteX0" fmla="*/ 0 w 6031346"/>
              <a:gd name="connsiteY0" fmla="*/ 6862618 h 6862618"/>
              <a:gd name="connsiteX1" fmla="*/ 4147128 w 6031346"/>
              <a:gd name="connsiteY1" fmla="*/ 5080000 h 6862618"/>
              <a:gd name="connsiteX2" fmla="*/ 4359564 w 6031346"/>
              <a:gd name="connsiteY2" fmla="*/ 5015346 h 6862618"/>
              <a:gd name="connsiteX3" fmla="*/ 4655128 w 6031346"/>
              <a:gd name="connsiteY3" fmla="*/ 4932218 h 6862618"/>
              <a:gd name="connsiteX4" fmla="*/ 4922982 w 6031346"/>
              <a:gd name="connsiteY4" fmla="*/ 4812146 h 6862618"/>
              <a:gd name="connsiteX5" fmla="*/ 5144655 w 6031346"/>
              <a:gd name="connsiteY5" fmla="*/ 4719782 h 6862618"/>
              <a:gd name="connsiteX6" fmla="*/ 5338619 w 6031346"/>
              <a:gd name="connsiteY6" fmla="*/ 4618182 h 6862618"/>
              <a:gd name="connsiteX7" fmla="*/ 5495637 w 6031346"/>
              <a:gd name="connsiteY7" fmla="*/ 4470400 h 6862618"/>
              <a:gd name="connsiteX8" fmla="*/ 5652655 w 6031346"/>
              <a:gd name="connsiteY8" fmla="*/ 4276437 h 6862618"/>
              <a:gd name="connsiteX9" fmla="*/ 5809673 w 6031346"/>
              <a:gd name="connsiteY9" fmla="*/ 4064000 h 6862618"/>
              <a:gd name="connsiteX10" fmla="*/ 5902037 w 6031346"/>
              <a:gd name="connsiteY10" fmla="*/ 3879273 h 6862618"/>
              <a:gd name="connsiteX11" fmla="*/ 5985164 w 6031346"/>
              <a:gd name="connsiteY11" fmla="*/ 3620655 h 6862618"/>
              <a:gd name="connsiteX12" fmla="*/ 6031346 w 6031346"/>
              <a:gd name="connsiteY12" fmla="*/ 3371273 h 6862618"/>
              <a:gd name="connsiteX13" fmla="*/ 6031346 w 6031346"/>
              <a:gd name="connsiteY13" fmla="*/ 3103418 h 6862618"/>
              <a:gd name="connsiteX14" fmla="*/ 5994400 w 6031346"/>
              <a:gd name="connsiteY14" fmla="*/ 2798618 h 6862618"/>
              <a:gd name="connsiteX15" fmla="*/ 5966691 w 6031346"/>
              <a:gd name="connsiteY15" fmla="*/ 2623128 h 6862618"/>
              <a:gd name="connsiteX16" fmla="*/ 5911273 w 6031346"/>
              <a:gd name="connsiteY16" fmla="*/ 2429164 h 6862618"/>
              <a:gd name="connsiteX17" fmla="*/ 5837382 w 6031346"/>
              <a:gd name="connsiteY17" fmla="*/ 2272146 h 6862618"/>
              <a:gd name="connsiteX18" fmla="*/ 5708073 w 6031346"/>
              <a:gd name="connsiteY18" fmla="*/ 2059709 h 6862618"/>
              <a:gd name="connsiteX19" fmla="*/ 5449455 w 6031346"/>
              <a:gd name="connsiteY19" fmla="*/ 1791855 h 6862618"/>
              <a:gd name="connsiteX20" fmla="*/ 5237019 w 6031346"/>
              <a:gd name="connsiteY20" fmla="*/ 1607128 h 6862618"/>
              <a:gd name="connsiteX21" fmla="*/ 4978400 w 6031346"/>
              <a:gd name="connsiteY21" fmla="*/ 1450109 h 6862618"/>
              <a:gd name="connsiteX22" fmla="*/ 4775200 w 6031346"/>
              <a:gd name="connsiteY22" fmla="*/ 1339273 h 6862618"/>
              <a:gd name="connsiteX23" fmla="*/ 4525819 w 6031346"/>
              <a:gd name="connsiteY23" fmla="*/ 1246909 h 6862618"/>
              <a:gd name="connsiteX24" fmla="*/ 4230255 w 6031346"/>
              <a:gd name="connsiteY24" fmla="*/ 1154546 h 6862618"/>
              <a:gd name="connsiteX25" fmla="*/ 3842328 w 6031346"/>
              <a:gd name="connsiteY25" fmla="*/ 1089891 h 6862618"/>
              <a:gd name="connsiteX26" fmla="*/ 3574473 w 6031346"/>
              <a:gd name="connsiteY26" fmla="*/ 1071418 h 6862618"/>
              <a:gd name="connsiteX27" fmla="*/ 3315855 w 6031346"/>
              <a:gd name="connsiteY27" fmla="*/ 1052946 h 6862618"/>
              <a:gd name="connsiteX28" fmla="*/ 3131128 w 6031346"/>
              <a:gd name="connsiteY28" fmla="*/ 1006764 h 6862618"/>
              <a:gd name="connsiteX29" fmla="*/ 2863273 w 6031346"/>
              <a:gd name="connsiteY29" fmla="*/ 895928 h 6862618"/>
              <a:gd name="connsiteX30" fmla="*/ 2724728 w 6031346"/>
              <a:gd name="connsiteY30" fmla="*/ 812800 h 6862618"/>
              <a:gd name="connsiteX31" fmla="*/ 2503055 w 6031346"/>
              <a:gd name="connsiteY31" fmla="*/ 665018 h 6862618"/>
              <a:gd name="connsiteX32" fmla="*/ 2318328 w 6031346"/>
              <a:gd name="connsiteY32" fmla="*/ 508000 h 6862618"/>
              <a:gd name="connsiteX33" fmla="*/ 2115128 w 6031346"/>
              <a:gd name="connsiteY33" fmla="*/ 304800 h 6862618"/>
              <a:gd name="connsiteX34" fmla="*/ 1874982 w 6031346"/>
              <a:gd name="connsiteY34" fmla="*/ 0 h 686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1346" h="6862618">
                <a:moveTo>
                  <a:pt x="0" y="6862618"/>
                </a:moveTo>
                <a:lnTo>
                  <a:pt x="4147128" y="5080000"/>
                </a:lnTo>
                <a:lnTo>
                  <a:pt x="4359564" y="5015346"/>
                </a:lnTo>
                <a:lnTo>
                  <a:pt x="4655128" y="4932218"/>
                </a:lnTo>
                <a:lnTo>
                  <a:pt x="4922982" y="4812146"/>
                </a:lnTo>
                <a:lnTo>
                  <a:pt x="5144655" y="4719782"/>
                </a:lnTo>
                <a:lnTo>
                  <a:pt x="5338619" y="4618182"/>
                </a:lnTo>
                <a:lnTo>
                  <a:pt x="5495637" y="4470400"/>
                </a:lnTo>
                <a:lnTo>
                  <a:pt x="5652655" y="4276437"/>
                </a:lnTo>
                <a:lnTo>
                  <a:pt x="5809673" y="4064000"/>
                </a:lnTo>
                <a:lnTo>
                  <a:pt x="5902037" y="3879273"/>
                </a:lnTo>
                <a:lnTo>
                  <a:pt x="5985164" y="3620655"/>
                </a:lnTo>
                <a:lnTo>
                  <a:pt x="6031346" y="3371273"/>
                </a:lnTo>
                <a:lnTo>
                  <a:pt x="6031346" y="3103418"/>
                </a:lnTo>
                <a:lnTo>
                  <a:pt x="5994400" y="2798618"/>
                </a:lnTo>
                <a:lnTo>
                  <a:pt x="5966691" y="2623128"/>
                </a:lnTo>
                <a:lnTo>
                  <a:pt x="5911273" y="2429164"/>
                </a:lnTo>
                <a:lnTo>
                  <a:pt x="5837382" y="2272146"/>
                </a:lnTo>
                <a:lnTo>
                  <a:pt x="5708073" y="2059709"/>
                </a:lnTo>
                <a:lnTo>
                  <a:pt x="5449455" y="1791855"/>
                </a:lnTo>
                <a:lnTo>
                  <a:pt x="5237019" y="1607128"/>
                </a:lnTo>
                <a:lnTo>
                  <a:pt x="4978400" y="1450109"/>
                </a:lnTo>
                <a:lnTo>
                  <a:pt x="4775200" y="1339273"/>
                </a:lnTo>
                <a:lnTo>
                  <a:pt x="4525819" y="1246909"/>
                </a:lnTo>
                <a:lnTo>
                  <a:pt x="4230255" y="1154546"/>
                </a:lnTo>
                <a:lnTo>
                  <a:pt x="3842328" y="1089891"/>
                </a:lnTo>
                <a:lnTo>
                  <a:pt x="3574473" y="1071418"/>
                </a:lnTo>
                <a:lnTo>
                  <a:pt x="3315855" y="1052946"/>
                </a:lnTo>
                <a:lnTo>
                  <a:pt x="3131128" y="1006764"/>
                </a:lnTo>
                <a:lnTo>
                  <a:pt x="2863273" y="895928"/>
                </a:lnTo>
                <a:lnTo>
                  <a:pt x="2724728" y="812800"/>
                </a:lnTo>
                <a:lnTo>
                  <a:pt x="2503055" y="665018"/>
                </a:lnTo>
                <a:lnTo>
                  <a:pt x="2318328" y="508000"/>
                </a:lnTo>
                <a:lnTo>
                  <a:pt x="2115128" y="304800"/>
                </a:lnTo>
                <a:lnTo>
                  <a:pt x="1874982" y="0"/>
                </a:lnTo>
              </a:path>
            </a:pathLst>
          </a:custGeom>
          <a:noFill/>
          <a:ln w="57150">
            <a:solidFill>
              <a:srgbClr val="FF00FF">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צורה חופשית 17"/>
          <p:cNvSpPr/>
          <p:nvPr/>
        </p:nvSpPr>
        <p:spPr>
          <a:xfrm>
            <a:off x="2903220" y="-22860"/>
            <a:ext cx="7406640" cy="5257800"/>
          </a:xfrm>
          <a:custGeom>
            <a:avLst/>
            <a:gdLst>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41720 w 7406640"/>
              <a:gd name="connsiteY50" fmla="*/ 1424940 h 5257800"/>
              <a:gd name="connsiteX51" fmla="*/ 6385560 w 7406640"/>
              <a:gd name="connsiteY51" fmla="*/ 1341120 h 5257800"/>
              <a:gd name="connsiteX52" fmla="*/ 6690360 w 7406640"/>
              <a:gd name="connsiteY52" fmla="*/ 1257300 h 5257800"/>
              <a:gd name="connsiteX53" fmla="*/ 6987540 w 7406640"/>
              <a:gd name="connsiteY53" fmla="*/ 1226820 h 5257800"/>
              <a:gd name="connsiteX54" fmla="*/ 7406640 w 7406640"/>
              <a:gd name="connsiteY54" fmla="*/ 1242060 h 5257800"/>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41720 w 7406640"/>
              <a:gd name="connsiteY50" fmla="*/ 1424940 h 5257800"/>
              <a:gd name="connsiteX51" fmla="*/ 6385560 w 7406640"/>
              <a:gd name="connsiteY51" fmla="*/ 1341120 h 5257800"/>
              <a:gd name="connsiteX52" fmla="*/ 6690360 w 7406640"/>
              <a:gd name="connsiteY52" fmla="*/ 1270669 h 5257800"/>
              <a:gd name="connsiteX53" fmla="*/ 6987540 w 7406640"/>
              <a:gd name="connsiteY53" fmla="*/ 1226820 h 5257800"/>
              <a:gd name="connsiteX54" fmla="*/ 7406640 w 7406640"/>
              <a:gd name="connsiteY54" fmla="*/ 1242060 h 5257800"/>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41720 w 7406640"/>
              <a:gd name="connsiteY50" fmla="*/ 1424940 h 5257800"/>
              <a:gd name="connsiteX51" fmla="*/ 6385560 w 7406640"/>
              <a:gd name="connsiteY51" fmla="*/ 1341120 h 5257800"/>
              <a:gd name="connsiteX52" fmla="*/ 6690360 w 7406640"/>
              <a:gd name="connsiteY52" fmla="*/ 1270669 h 5257800"/>
              <a:gd name="connsiteX53" fmla="*/ 6987540 w 7406640"/>
              <a:gd name="connsiteY53" fmla="*/ 1237514 h 5257800"/>
              <a:gd name="connsiteX54" fmla="*/ 7406640 w 7406640"/>
              <a:gd name="connsiteY54" fmla="*/ 1242060 h 5257800"/>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31025 w 7406640"/>
              <a:gd name="connsiteY50" fmla="*/ 1414245 h 5257800"/>
              <a:gd name="connsiteX51" fmla="*/ 6385560 w 7406640"/>
              <a:gd name="connsiteY51" fmla="*/ 1341120 h 5257800"/>
              <a:gd name="connsiteX52" fmla="*/ 6690360 w 7406640"/>
              <a:gd name="connsiteY52" fmla="*/ 1270669 h 5257800"/>
              <a:gd name="connsiteX53" fmla="*/ 6987540 w 7406640"/>
              <a:gd name="connsiteY53" fmla="*/ 1237514 h 5257800"/>
              <a:gd name="connsiteX54" fmla="*/ 7406640 w 7406640"/>
              <a:gd name="connsiteY54" fmla="*/ 124206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406640" h="5257800">
                <a:moveTo>
                  <a:pt x="175260" y="0"/>
                </a:moveTo>
                <a:lnTo>
                  <a:pt x="358140" y="251460"/>
                </a:lnTo>
                <a:lnTo>
                  <a:pt x="541020" y="525780"/>
                </a:lnTo>
                <a:lnTo>
                  <a:pt x="716280" y="868680"/>
                </a:lnTo>
                <a:lnTo>
                  <a:pt x="777240" y="1150620"/>
                </a:lnTo>
                <a:lnTo>
                  <a:pt x="777240" y="1447800"/>
                </a:lnTo>
                <a:lnTo>
                  <a:pt x="746760" y="1699260"/>
                </a:lnTo>
                <a:lnTo>
                  <a:pt x="685800" y="1874520"/>
                </a:lnTo>
                <a:lnTo>
                  <a:pt x="563880" y="2049780"/>
                </a:lnTo>
                <a:lnTo>
                  <a:pt x="396240" y="2194560"/>
                </a:lnTo>
                <a:lnTo>
                  <a:pt x="274320" y="2301240"/>
                </a:lnTo>
                <a:lnTo>
                  <a:pt x="152400" y="2499360"/>
                </a:lnTo>
                <a:lnTo>
                  <a:pt x="45720" y="2811780"/>
                </a:lnTo>
                <a:lnTo>
                  <a:pt x="0" y="3108960"/>
                </a:lnTo>
                <a:lnTo>
                  <a:pt x="15240" y="3436620"/>
                </a:lnTo>
                <a:lnTo>
                  <a:pt x="60960" y="3794760"/>
                </a:lnTo>
                <a:lnTo>
                  <a:pt x="152400" y="4053840"/>
                </a:lnTo>
                <a:lnTo>
                  <a:pt x="320040" y="4312920"/>
                </a:lnTo>
                <a:lnTo>
                  <a:pt x="457200" y="4488180"/>
                </a:lnTo>
                <a:lnTo>
                  <a:pt x="594360" y="4610100"/>
                </a:lnTo>
                <a:lnTo>
                  <a:pt x="777240" y="4770120"/>
                </a:lnTo>
                <a:lnTo>
                  <a:pt x="990600" y="4899660"/>
                </a:lnTo>
                <a:lnTo>
                  <a:pt x="1181100" y="4998720"/>
                </a:lnTo>
                <a:lnTo>
                  <a:pt x="1424940" y="5097780"/>
                </a:lnTo>
                <a:lnTo>
                  <a:pt x="1668780" y="5166360"/>
                </a:lnTo>
                <a:lnTo>
                  <a:pt x="1935480" y="5227320"/>
                </a:lnTo>
                <a:lnTo>
                  <a:pt x="2209800" y="5257800"/>
                </a:lnTo>
                <a:lnTo>
                  <a:pt x="2415540" y="5257800"/>
                </a:lnTo>
                <a:lnTo>
                  <a:pt x="2697480" y="5250180"/>
                </a:lnTo>
                <a:lnTo>
                  <a:pt x="2987040" y="5212080"/>
                </a:lnTo>
                <a:lnTo>
                  <a:pt x="3284220" y="5151120"/>
                </a:lnTo>
                <a:lnTo>
                  <a:pt x="3627120" y="5052060"/>
                </a:lnTo>
                <a:lnTo>
                  <a:pt x="3909060" y="4937760"/>
                </a:lnTo>
                <a:lnTo>
                  <a:pt x="4206240" y="4777740"/>
                </a:lnTo>
                <a:lnTo>
                  <a:pt x="4396740" y="4625340"/>
                </a:lnTo>
                <a:lnTo>
                  <a:pt x="4610100" y="4419600"/>
                </a:lnTo>
                <a:lnTo>
                  <a:pt x="4754880" y="4221480"/>
                </a:lnTo>
                <a:lnTo>
                  <a:pt x="4907280" y="3962400"/>
                </a:lnTo>
                <a:lnTo>
                  <a:pt x="4998720" y="3703320"/>
                </a:lnTo>
                <a:lnTo>
                  <a:pt x="5067300" y="3406140"/>
                </a:lnTo>
                <a:lnTo>
                  <a:pt x="5074920" y="3124200"/>
                </a:lnTo>
                <a:lnTo>
                  <a:pt x="5052060" y="2819400"/>
                </a:lnTo>
                <a:lnTo>
                  <a:pt x="5067300" y="2590800"/>
                </a:lnTo>
                <a:lnTo>
                  <a:pt x="5135880" y="2354580"/>
                </a:lnTo>
                <a:lnTo>
                  <a:pt x="5204460" y="2202180"/>
                </a:lnTo>
                <a:lnTo>
                  <a:pt x="5295900" y="2034540"/>
                </a:lnTo>
                <a:lnTo>
                  <a:pt x="5402580" y="1889760"/>
                </a:lnTo>
                <a:lnTo>
                  <a:pt x="5532120" y="1752600"/>
                </a:lnTo>
                <a:lnTo>
                  <a:pt x="5669280" y="1638300"/>
                </a:lnTo>
                <a:lnTo>
                  <a:pt x="5844540" y="1539240"/>
                </a:lnTo>
                <a:lnTo>
                  <a:pt x="6131025" y="1414245"/>
                </a:lnTo>
                <a:lnTo>
                  <a:pt x="6385560" y="1341120"/>
                </a:lnTo>
                <a:lnTo>
                  <a:pt x="6690360" y="1270669"/>
                </a:lnTo>
                <a:lnTo>
                  <a:pt x="6987540" y="1237514"/>
                </a:lnTo>
                <a:lnTo>
                  <a:pt x="7406640" y="1242060"/>
                </a:lnTo>
              </a:path>
            </a:pathLst>
          </a:custGeom>
          <a:noFill/>
          <a:ln w="57150">
            <a:solidFill>
              <a:schemeClr val="accent2">
                <a:alpha val="3411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צורה חופשית 60"/>
          <p:cNvSpPr/>
          <p:nvPr/>
        </p:nvSpPr>
        <p:spPr>
          <a:xfrm>
            <a:off x="8043864" y="1233487"/>
            <a:ext cx="3543300" cy="4124757"/>
          </a:xfrm>
          <a:custGeom>
            <a:avLst/>
            <a:gdLst>
              <a:gd name="connsiteX0" fmla="*/ 1209675 w 3548063"/>
              <a:gd name="connsiteY0" fmla="*/ 3376612 h 3376612"/>
              <a:gd name="connsiteX1" fmla="*/ 347663 w 3548063"/>
              <a:gd name="connsiteY1" fmla="*/ 2647950 h 3376612"/>
              <a:gd name="connsiteX2" fmla="*/ 204788 w 3548063"/>
              <a:gd name="connsiteY2" fmla="*/ 2414587 h 3376612"/>
              <a:gd name="connsiteX3" fmla="*/ 80963 w 3548063"/>
              <a:gd name="connsiteY3" fmla="*/ 2143125 h 3376612"/>
              <a:gd name="connsiteX4" fmla="*/ 42863 w 3548063"/>
              <a:gd name="connsiteY4" fmla="*/ 1966912 h 3376612"/>
              <a:gd name="connsiteX5" fmla="*/ 0 w 3548063"/>
              <a:gd name="connsiteY5" fmla="*/ 1776412 h 3376612"/>
              <a:gd name="connsiteX6" fmla="*/ 4763 w 3548063"/>
              <a:gd name="connsiteY6" fmla="*/ 1562100 h 3376612"/>
              <a:gd name="connsiteX7" fmla="*/ 42863 w 3548063"/>
              <a:gd name="connsiteY7" fmla="*/ 1314450 h 3376612"/>
              <a:gd name="connsiteX8" fmla="*/ 123825 w 3548063"/>
              <a:gd name="connsiteY8" fmla="*/ 1085850 h 3376612"/>
              <a:gd name="connsiteX9" fmla="*/ 214313 w 3548063"/>
              <a:gd name="connsiteY9" fmla="*/ 895350 h 3376612"/>
              <a:gd name="connsiteX10" fmla="*/ 385763 w 3548063"/>
              <a:gd name="connsiteY10" fmla="*/ 652462 h 3376612"/>
              <a:gd name="connsiteX11" fmla="*/ 614363 w 3548063"/>
              <a:gd name="connsiteY11" fmla="*/ 466725 h 3376612"/>
              <a:gd name="connsiteX12" fmla="*/ 819150 w 3548063"/>
              <a:gd name="connsiteY12" fmla="*/ 342900 h 3376612"/>
              <a:gd name="connsiteX13" fmla="*/ 981075 w 3548063"/>
              <a:gd name="connsiteY13" fmla="*/ 276225 h 3376612"/>
              <a:gd name="connsiteX14" fmla="*/ 1200150 w 3548063"/>
              <a:gd name="connsiteY14" fmla="*/ 190500 h 3376612"/>
              <a:gd name="connsiteX15" fmla="*/ 1428750 w 3548063"/>
              <a:gd name="connsiteY15" fmla="*/ 119062 h 3376612"/>
              <a:gd name="connsiteX16" fmla="*/ 1643063 w 3548063"/>
              <a:gd name="connsiteY16" fmla="*/ 71437 h 3376612"/>
              <a:gd name="connsiteX17" fmla="*/ 1914525 w 3548063"/>
              <a:gd name="connsiteY17" fmla="*/ 38100 h 3376612"/>
              <a:gd name="connsiteX18" fmla="*/ 2343150 w 3548063"/>
              <a:gd name="connsiteY18" fmla="*/ 9525 h 3376612"/>
              <a:gd name="connsiteX19" fmla="*/ 3548063 w 3548063"/>
              <a:gd name="connsiteY19" fmla="*/ 0 h 3376612"/>
              <a:gd name="connsiteX0" fmla="*/ 2826039 w 3548063"/>
              <a:gd name="connsiteY0" fmla="*/ 4641994 h 4641994"/>
              <a:gd name="connsiteX1" fmla="*/ 347663 w 3548063"/>
              <a:gd name="connsiteY1" fmla="*/ 2647950 h 4641994"/>
              <a:gd name="connsiteX2" fmla="*/ 204788 w 3548063"/>
              <a:gd name="connsiteY2" fmla="*/ 2414587 h 4641994"/>
              <a:gd name="connsiteX3" fmla="*/ 80963 w 3548063"/>
              <a:gd name="connsiteY3" fmla="*/ 2143125 h 4641994"/>
              <a:gd name="connsiteX4" fmla="*/ 42863 w 3548063"/>
              <a:gd name="connsiteY4" fmla="*/ 1966912 h 4641994"/>
              <a:gd name="connsiteX5" fmla="*/ 0 w 3548063"/>
              <a:gd name="connsiteY5" fmla="*/ 1776412 h 4641994"/>
              <a:gd name="connsiteX6" fmla="*/ 4763 w 3548063"/>
              <a:gd name="connsiteY6" fmla="*/ 1562100 h 4641994"/>
              <a:gd name="connsiteX7" fmla="*/ 42863 w 3548063"/>
              <a:gd name="connsiteY7" fmla="*/ 1314450 h 4641994"/>
              <a:gd name="connsiteX8" fmla="*/ 123825 w 3548063"/>
              <a:gd name="connsiteY8" fmla="*/ 1085850 h 4641994"/>
              <a:gd name="connsiteX9" fmla="*/ 214313 w 3548063"/>
              <a:gd name="connsiteY9" fmla="*/ 895350 h 4641994"/>
              <a:gd name="connsiteX10" fmla="*/ 385763 w 3548063"/>
              <a:gd name="connsiteY10" fmla="*/ 652462 h 4641994"/>
              <a:gd name="connsiteX11" fmla="*/ 614363 w 3548063"/>
              <a:gd name="connsiteY11" fmla="*/ 466725 h 4641994"/>
              <a:gd name="connsiteX12" fmla="*/ 819150 w 3548063"/>
              <a:gd name="connsiteY12" fmla="*/ 342900 h 4641994"/>
              <a:gd name="connsiteX13" fmla="*/ 981075 w 3548063"/>
              <a:gd name="connsiteY13" fmla="*/ 276225 h 4641994"/>
              <a:gd name="connsiteX14" fmla="*/ 1200150 w 3548063"/>
              <a:gd name="connsiteY14" fmla="*/ 190500 h 4641994"/>
              <a:gd name="connsiteX15" fmla="*/ 1428750 w 3548063"/>
              <a:gd name="connsiteY15" fmla="*/ 119062 h 4641994"/>
              <a:gd name="connsiteX16" fmla="*/ 1643063 w 3548063"/>
              <a:gd name="connsiteY16" fmla="*/ 71437 h 4641994"/>
              <a:gd name="connsiteX17" fmla="*/ 1914525 w 3548063"/>
              <a:gd name="connsiteY17" fmla="*/ 38100 h 4641994"/>
              <a:gd name="connsiteX18" fmla="*/ 2343150 w 3548063"/>
              <a:gd name="connsiteY18" fmla="*/ 9525 h 4641994"/>
              <a:gd name="connsiteX19" fmla="*/ 3548063 w 3548063"/>
              <a:gd name="connsiteY19" fmla="*/ 0 h 4641994"/>
              <a:gd name="connsiteX0" fmla="*/ 2826039 w 3548063"/>
              <a:gd name="connsiteY0" fmla="*/ 4641994 h 4641994"/>
              <a:gd name="connsiteX1" fmla="*/ 707736 w 3548063"/>
              <a:gd name="connsiteY1" fmla="*/ 2904403 h 4641994"/>
              <a:gd name="connsiteX2" fmla="*/ 347663 w 3548063"/>
              <a:gd name="connsiteY2" fmla="*/ 2647950 h 4641994"/>
              <a:gd name="connsiteX3" fmla="*/ 204788 w 3548063"/>
              <a:gd name="connsiteY3" fmla="*/ 2414587 h 4641994"/>
              <a:gd name="connsiteX4" fmla="*/ 80963 w 3548063"/>
              <a:gd name="connsiteY4" fmla="*/ 2143125 h 4641994"/>
              <a:gd name="connsiteX5" fmla="*/ 42863 w 3548063"/>
              <a:gd name="connsiteY5" fmla="*/ 1966912 h 4641994"/>
              <a:gd name="connsiteX6" fmla="*/ 0 w 3548063"/>
              <a:gd name="connsiteY6" fmla="*/ 1776412 h 4641994"/>
              <a:gd name="connsiteX7" fmla="*/ 4763 w 3548063"/>
              <a:gd name="connsiteY7" fmla="*/ 1562100 h 4641994"/>
              <a:gd name="connsiteX8" fmla="*/ 42863 w 3548063"/>
              <a:gd name="connsiteY8" fmla="*/ 1314450 h 4641994"/>
              <a:gd name="connsiteX9" fmla="*/ 123825 w 3548063"/>
              <a:gd name="connsiteY9" fmla="*/ 1085850 h 4641994"/>
              <a:gd name="connsiteX10" fmla="*/ 214313 w 3548063"/>
              <a:gd name="connsiteY10" fmla="*/ 895350 h 4641994"/>
              <a:gd name="connsiteX11" fmla="*/ 385763 w 3548063"/>
              <a:gd name="connsiteY11" fmla="*/ 652462 h 4641994"/>
              <a:gd name="connsiteX12" fmla="*/ 614363 w 3548063"/>
              <a:gd name="connsiteY12" fmla="*/ 466725 h 4641994"/>
              <a:gd name="connsiteX13" fmla="*/ 819150 w 3548063"/>
              <a:gd name="connsiteY13" fmla="*/ 342900 h 4641994"/>
              <a:gd name="connsiteX14" fmla="*/ 981075 w 3548063"/>
              <a:gd name="connsiteY14" fmla="*/ 276225 h 4641994"/>
              <a:gd name="connsiteX15" fmla="*/ 1200150 w 3548063"/>
              <a:gd name="connsiteY15" fmla="*/ 190500 h 4641994"/>
              <a:gd name="connsiteX16" fmla="*/ 1428750 w 3548063"/>
              <a:gd name="connsiteY16" fmla="*/ 119062 h 4641994"/>
              <a:gd name="connsiteX17" fmla="*/ 1643063 w 3548063"/>
              <a:gd name="connsiteY17" fmla="*/ 71437 h 4641994"/>
              <a:gd name="connsiteX18" fmla="*/ 1914525 w 3548063"/>
              <a:gd name="connsiteY18" fmla="*/ 38100 h 4641994"/>
              <a:gd name="connsiteX19" fmla="*/ 2343150 w 3548063"/>
              <a:gd name="connsiteY19" fmla="*/ 9525 h 4641994"/>
              <a:gd name="connsiteX20" fmla="*/ 3548063 w 3548063"/>
              <a:gd name="connsiteY20" fmla="*/ 0 h 4641994"/>
              <a:gd name="connsiteX0" fmla="*/ 2826039 w 3548063"/>
              <a:gd name="connsiteY0" fmla="*/ 4641994 h 4641994"/>
              <a:gd name="connsiteX1" fmla="*/ 1077191 w 3548063"/>
              <a:gd name="connsiteY1" fmla="*/ 3209203 h 4641994"/>
              <a:gd name="connsiteX2" fmla="*/ 707736 w 3548063"/>
              <a:gd name="connsiteY2" fmla="*/ 2904403 h 4641994"/>
              <a:gd name="connsiteX3" fmla="*/ 347663 w 3548063"/>
              <a:gd name="connsiteY3" fmla="*/ 2647950 h 4641994"/>
              <a:gd name="connsiteX4" fmla="*/ 204788 w 3548063"/>
              <a:gd name="connsiteY4" fmla="*/ 2414587 h 4641994"/>
              <a:gd name="connsiteX5" fmla="*/ 80963 w 3548063"/>
              <a:gd name="connsiteY5" fmla="*/ 2143125 h 4641994"/>
              <a:gd name="connsiteX6" fmla="*/ 42863 w 3548063"/>
              <a:gd name="connsiteY6" fmla="*/ 1966912 h 4641994"/>
              <a:gd name="connsiteX7" fmla="*/ 0 w 3548063"/>
              <a:gd name="connsiteY7" fmla="*/ 1776412 h 4641994"/>
              <a:gd name="connsiteX8" fmla="*/ 4763 w 3548063"/>
              <a:gd name="connsiteY8" fmla="*/ 1562100 h 4641994"/>
              <a:gd name="connsiteX9" fmla="*/ 42863 w 3548063"/>
              <a:gd name="connsiteY9" fmla="*/ 1314450 h 4641994"/>
              <a:gd name="connsiteX10" fmla="*/ 123825 w 3548063"/>
              <a:gd name="connsiteY10" fmla="*/ 1085850 h 4641994"/>
              <a:gd name="connsiteX11" fmla="*/ 214313 w 3548063"/>
              <a:gd name="connsiteY11" fmla="*/ 895350 h 4641994"/>
              <a:gd name="connsiteX12" fmla="*/ 385763 w 3548063"/>
              <a:gd name="connsiteY12" fmla="*/ 652462 h 4641994"/>
              <a:gd name="connsiteX13" fmla="*/ 614363 w 3548063"/>
              <a:gd name="connsiteY13" fmla="*/ 466725 h 4641994"/>
              <a:gd name="connsiteX14" fmla="*/ 819150 w 3548063"/>
              <a:gd name="connsiteY14" fmla="*/ 342900 h 4641994"/>
              <a:gd name="connsiteX15" fmla="*/ 981075 w 3548063"/>
              <a:gd name="connsiteY15" fmla="*/ 276225 h 4641994"/>
              <a:gd name="connsiteX16" fmla="*/ 1200150 w 3548063"/>
              <a:gd name="connsiteY16" fmla="*/ 190500 h 4641994"/>
              <a:gd name="connsiteX17" fmla="*/ 1428750 w 3548063"/>
              <a:gd name="connsiteY17" fmla="*/ 119062 h 4641994"/>
              <a:gd name="connsiteX18" fmla="*/ 1643063 w 3548063"/>
              <a:gd name="connsiteY18" fmla="*/ 71437 h 4641994"/>
              <a:gd name="connsiteX19" fmla="*/ 1914525 w 3548063"/>
              <a:gd name="connsiteY19" fmla="*/ 38100 h 4641994"/>
              <a:gd name="connsiteX20" fmla="*/ 2343150 w 3548063"/>
              <a:gd name="connsiteY20" fmla="*/ 9525 h 4641994"/>
              <a:gd name="connsiteX21" fmla="*/ 3548063 w 3548063"/>
              <a:gd name="connsiteY21" fmla="*/ 0 h 4641994"/>
              <a:gd name="connsiteX0" fmla="*/ 2826039 w 3548063"/>
              <a:gd name="connsiteY0" fmla="*/ 4641994 h 4641994"/>
              <a:gd name="connsiteX1" fmla="*/ 2102427 w 3548063"/>
              <a:gd name="connsiteY1" fmla="*/ 4031239 h 4641994"/>
              <a:gd name="connsiteX2" fmla="*/ 1077191 w 3548063"/>
              <a:gd name="connsiteY2" fmla="*/ 3209203 h 4641994"/>
              <a:gd name="connsiteX3" fmla="*/ 707736 w 3548063"/>
              <a:gd name="connsiteY3" fmla="*/ 2904403 h 4641994"/>
              <a:gd name="connsiteX4" fmla="*/ 347663 w 3548063"/>
              <a:gd name="connsiteY4" fmla="*/ 2647950 h 4641994"/>
              <a:gd name="connsiteX5" fmla="*/ 204788 w 3548063"/>
              <a:gd name="connsiteY5" fmla="*/ 2414587 h 4641994"/>
              <a:gd name="connsiteX6" fmla="*/ 80963 w 3548063"/>
              <a:gd name="connsiteY6" fmla="*/ 2143125 h 4641994"/>
              <a:gd name="connsiteX7" fmla="*/ 42863 w 3548063"/>
              <a:gd name="connsiteY7" fmla="*/ 1966912 h 4641994"/>
              <a:gd name="connsiteX8" fmla="*/ 0 w 3548063"/>
              <a:gd name="connsiteY8" fmla="*/ 1776412 h 4641994"/>
              <a:gd name="connsiteX9" fmla="*/ 4763 w 3548063"/>
              <a:gd name="connsiteY9" fmla="*/ 1562100 h 4641994"/>
              <a:gd name="connsiteX10" fmla="*/ 42863 w 3548063"/>
              <a:gd name="connsiteY10" fmla="*/ 1314450 h 4641994"/>
              <a:gd name="connsiteX11" fmla="*/ 123825 w 3548063"/>
              <a:gd name="connsiteY11" fmla="*/ 1085850 h 4641994"/>
              <a:gd name="connsiteX12" fmla="*/ 214313 w 3548063"/>
              <a:gd name="connsiteY12" fmla="*/ 895350 h 4641994"/>
              <a:gd name="connsiteX13" fmla="*/ 385763 w 3548063"/>
              <a:gd name="connsiteY13" fmla="*/ 652462 h 4641994"/>
              <a:gd name="connsiteX14" fmla="*/ 614363 w 3548063"/>
              <a:gd name="connsiteY14" fmla="*/ 466725 h 4641994"/>
              <a:gd name="connsiteX15" fmla="*/ 819150 w 3548063"/>
              <a:gd name="connsiteY15" fmla="*/ 342900 h 4641994"/>
              <a:gd name="connsiteX16" fmla="*/ 981075 w 3548063"/>
              <a:gd name="connsiteY16" fmla="*/ 276225 h 4641994"/>
              <a:gd name="connsiteX17" fmla="*/ 1200150 w 3548063"/>
              <a:gd name="connsiteY17" fmla="*/ 190500 h 4641994"/>
              <a:gd name="connsiteX18" fmla="*/ 1428750 w 3548063"/>
              <a:gd name="connsiteY18" fmla="*/ 119062 h 4641994"/>
              <a:gd name="connsiteX19" fmla="*/ 1643063 w 3548063"/>
              <a:gd name="connsiteY19" fmla="*/ 71437 h 4641994"/>
              <a:gd name="connsiteX20" fmla="*/ 1914525 w 3548063"/>
              <a:gd name="connsiteY20" fmla="*/ 38100 h 4641994"/>
              <a:gd name="connsiteX21" fmla="*/ 2343150 w 3548063"/>
              <a:gd name="connsiteY21" fmla="*/ 9525 h 4641994"/>
              <a:gd name="connsiteX22" fmla="*/ 3548063 w 3548063"/>
              <a:gd name="connsiteY22" fmla="*/ 0 h 4641994"/>
              <a:gd name="connsiteX0" fmla="*/ 2826039 w 3548063"/>
              <a:gd name="connsiteY0" fmla="*/ 4641994 h 4641994"/>
              <a:gd name="connsiteX1" fmla="*/ 2102427 w 3548063"/>
              <a:gd name="connsiteY1" fmla="*/ 4031239 h 4641994"/>
              <a:gd name="connsiteX2" fmla="*/ 1409700 w 3548063"/>
              <a:gd name="connsiteY2" fmla="*/ 3477057 h 4641994"/>
              <a:gd name="connsiteX3" fmla="*/ 1077191 w 3548063"/>
              <a:gd name="connsiteY3" fmla="*/ 3209203 h 4641994"/>
              <a:gd name="connsiteX4" fmla="*/ 707736 w 3548063"/>
              <a:gd name="connsiteY4" fmla="*/ 2904403 h 4641994"/>
              <a:gd name="connsiteX5" fmla="*/ 347663 w 3548063"/>
              <a:gd name="connsiteY5" fmla="*/ 2647950 h 4641994"/>
              <a:gd name="connsiteX6" fmla="*/ 204788 w 3548063"/>
              <a:gd name="connsiteY6" fmla="*/ 2414587 h 4641994"/>
              <a:gd name="connsiteX7" fmla="*/ 80963 w 3548063"/>
              <a:gd name="connsiteY7" fmla="*/ 2143125 h 4641994"/>
              <a:gd name="connsiteX8" fmla="*/ 42863 w 3548063"/>
              <a:gd name="connsiteY8" fmla="*/ 1966912 h 4641994"/>
              <a:gd name="connsiteX9" fmla="*/ 0 w 3548063"/>
              <a:gd name="connsiteY9" fmla="*/ 1776412 h 4641994"/>
              <a:gd name="connsiteX10" fmla="*/ 4763 w 3548063"/>
              <a:gd name="connsiteY10" fmla="*/ 1562100 h 4641994"/>
              <a:gd name="connsiteX11" fmla="*/ 42863 w 3548063"/>
              <a:gd name="connsiteY11" fmla="*/ 1314450 h 4641994"/>
              <a:gd name="connsiteX12" fmla="*/ 123825 w 3548063"/>
              <a:gd name="connsiteY12" fmla="*/ 1085850 h 4641994"/>
              <a:gd name="connsiteX13" fmla="*/ 214313 w 3548063"/>
              <a:gd name="connsiteY13" fmla="*/ 895350 h 4641994"/>
              <a:gd name="connsiteX14" fmla="*/ 385763 w 3548063"/>
              <a:gd name="connsiteY14" fmla="*/ 652462 h 4641994"/>
              <a:gd name="connsiteX15" fmla="*/ 614363 w 3548063"/>
              <a:gd name="connsiteY15" fmla="*/ 466725 h 4641994"/>
              <a:gd name="connsiteX16" fmla="*/ 819150 w 3548063"/>
              <a:gd name="connsiteY16" fmla="*/ 342900 h 4641994"/>
              <a:gd name="connsiteX17" fmla="*/ 981075 w 3548063"/>
              <a:gd name="connsiteY17" fmla="*/ 276225 h 4641994"/>
              <a:gd name="connsiteX18" fmla="*/ 1200150 w 3548063"/>
              <a:gd name="connsiteY18" fmla="*/ 190500 h 4641994"/>
              <a:gd name="connsiteX19" fmla="*/ 1428750 w 3548063"/>
              <a:gd name="connsiteY19" fmla="*/ 119062 h 4641994"/>
              <a:gd name="connsiteX20" fmla="*/ 1643063 w 3548063"/>
              <a:gd name="connsiteY20" fmla="*/ 71437 h 4641994"/>
              <a:gd name="connsiteX21" fmla="*/ 1914525 w 3548063"/>
              <a:gd name="connsiteY21" fmla="*/ 38100 h 4641994"/>
              <a:gd name="connsiteX22" fmla="*/ 2343150 w 3548063"/>
              <a:gd name="connsiteY22" fmla="*/ 9525 h 4641994"/>
              <a:gd name="connsiteX23" fmla="*/ 3548063 w 3548063"/>
              <a:gd name="connsiteY23" fmla="*/ 0 h 4641994"/>
              <a:gd name="connsiteX0" fmla="*/ 2826039 w 3548063"/>
              <a:gd name="connsiteY0" fmla="*/ 4641994 h 4641994"/>
              <a:gd name="connsiteX1" fmla="*/ 2102427 w 3548063"/>
              <a:gd name="connsiteY1" fmla="*/ 4031239 h 4641994"/>
              <a:gd name="connsiteX2" fmla="*/ 1409700 w 3548063"/>
              <a:gd name="connsiteY2" fmla="*/ 3477057 h 4641994"/>
              <a:gd name="connsiteX3" fmla="*/ 1077191 w 3548063"/>
              <a:gd name="connsiteY3" fmla="*/ 3209203 h 4641994"/>
              <a:gd name="connsiteX4" fmla="*/ 883227 w 3548063"/>
              <a:gd name="connsiteY4" fmla="*/ 3033712 h 4641994"/>
              <a:gd name="connsiteX5" fmla="*/ 707736 w 3548063"/>
              <a:gd name="connsiteY5" fmla="*/ 2904403 h 4641994"/>
              <a:gd name="connsiteX6" fmla="*/ 347663 w 3548063"/>
              <a:gd name="connsiteY6" fmla="*/ 2647950 h 4641994"/>
              <a:gd name="connsiteX7" fmla="*/ 204788 w 3548063"/>
              <a:gd name="connsiteY7" fmla="*/ 2414587 h 4641994"/>
              <a:gd name="connsiteX8" fmla="*/ 80963 w 3548063"/>
              <a:gd name="connsiteY8" fmla="*/ 2143125 h 4641994"/>
              <a:gd name="connsiteX9" fmla="*/ 42863 w 3548063"/>
              <a:gd name="connsiteY9" fmla="*/ 1966912 h 4641994"/>
              <a:gd name="connsiteX10" fmla="*/ 0 w 3548063"/>
              <a:gd name="connsiteY10" fmla="*/ 1776412 h 4641994"/>
              <a:gd name="connsiteX11" fmla="*/ 4763 w 3548063"/>
              <a:gd name="connsiteY11" fmla="*/ 1562100 h 4641994"/>
              <a:gd name="connsiteX12" fmla="*/ 42863 w 3548063"/>
              <a:gd name="connsiteY12" fmla="*/ 1314450 h 4641994"/>
              <a:gd name="connsiteX13" fmla="*/ 123825 w 3548063"/>
              <a:gd name="connsiteY13" fmla="*/ 1085850 h 4641994"/>
              <a:gd name="connsiteX14" fmla="*/ 214313 w 3548063"/>
              <a:gd name="connsiteY14" fmla="*/ 895350 h 4641994"/>
              <a:gd name="connsiteX15" fmla="*/ 385763 w 3548063"/>
              <a:gd name="connsiteY15" fmla="*/ 652462 h 4641994"/>
              <a:gd name="connsiteX16" fmla="*/ 614363 w 3548063"/>
              <a:gd name="connsiteY16" fmla="*/ 466725 h 4641994"/>
              <a:gd name="connsiteX17" fmla="*/ 819150 w 3548063"/>
              <a:gd name="connsiteY17" fmla="*/ 342900 h 4641994"/>
              <a:gd name="connsiteX18" fmla="*/ 981075 w 3548063"/>
              <a:gd name="connsiteY18" fmla="*/ 276225 h 4641994"/>
              <a:gd name="connsiteX19" fmla="*/ 1200150 w 3548063"/>
              <a:gd name="connsiteY19" fmla="*/ 190500 h 4641994"/>
              <a:gd name="connsiteX20" fmla="*/ 1428750 w 3548063"/>
              <a:gd name="connsiteY20" fmla="*/ 119062 h 4641994"/>
              <a:gd name="connsiteX21" fmla="*/ 1643063 w 3548063"/>
              <a:gd name="connsiteY21" fmla="*/ 71437 h 4641994"/>
              <a:gd name="connsiteX22" fmla="*/ 1914525 w 3548063"/>
              <a:gd name="connsiteY22" fmla="*/ 38100 h 4641994"/>
              <a:gd name="connsiteX23" fmla="*/ 2343150 w 3548063"/>
              <a:gd name="connsiteY23" fmla="*/ 9525 h 4641994"/>
              <a:gd name="connsiteX24" fmla="*/ 3548063 w 3548063"/>
              <a:gd name="connsiteY24"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347663 w 3548063"/>
              <a:gd name="connsiteY7" fmla="*/ 2647950 h 4641994"/>
              <a:gd name="connsiteX8" fmla="*/ 204788 w 3548063"/>
              <a:gd name="connsiteY8" fmla="*/ 2414587 h 4641994"/>
              <a:gd name="connsiteX9" fmla="*/ 80963 w 3548063"/>
              <a:gd name="connsiteY9" fmla="*/ 2143125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347663 w 3548063"/>
              <a:gd name="connsiteY7" fmla="*/ 2647950 h 4641994"/>
              <a:gd name="connsiteX8" fmla="*/ 57006 w 3548063"/>
              <a:gd name="connsiteY8" fmla="*/ 2608551 h 4641994"/>
              <a:gd name="connsiteX9" fmla="*/ 80963 w 3548063"/>
              <a:gd name="connsiteY9" fmla="*/ 2143125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347663 w 3548063"/>
              <a:gd name="connsiteY7" fmla="*/ 2647950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031009 w 3548063"/>
              <a:gd name="connsiteY3" fmla="*/ 37818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492827 w 3548063"/>
              <a:gd name="connsiteY2" fmla="*/ 3994294 h 4641994"/>
              <a:gd name="connsiteX3" fmla="*/ 1031009 w 3548063"/>
              <a:gd name="connsiteY3" fmla="*/ 37818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1677554 w 3548063"/>
              <a:gd name="connsiteY1" fmla="*/ 4077421 h 4641994"/>
              <a:gd name="connsiteX2" fmla="*/ 1492827 w 3548063"/>
              <a:gd name="connsiteY2" fmla="*/ 3994294 h 4641994"/>
              <a:gd name="connsiteX3" fmla="*/ 1031009 w 3548063"/>
              <a:gd name="connsiteY3" fmla="*/ 37818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1828511 w 3548063"/>
              <a:gd name="connsiteY0" fmla="*/ 4124757 h 4124757"/>
              <a:gd name="connsiteX1" fmla="*/ 1677554 w 3548063"/>
              <a:gd name="connsiteY1" fmla="*/ 4077421 h 4124757"/>
              <a:gd name="connsiteX2" fmla="*/ 1492827 w 3548063"/>
              <a:gd name="connsiteY2" fmla="*/ 3994294 h 4124757"/>
              <a:gd name="connsiteX3" fmla="*/ 1031009 w 3548063"/>
              <a:gd name="connsiteY3" fmla="*/ 3781857 h 4124757"/>
              <a:gd name="connsiteX4" fmla="*/ 680027 w 3548063"/>
              <a:gd name="connsiteY4" fmla="*/ 3615603 h 4124757"/>
              <a:gd name="connsiteX5" fmla="*/ 402936 w 3548063"/>
              <a:gd name="connsiteY5" fmla="*/ 3467821 h 4124757"/>
              <a:gd name="connsiteX6" fmla="*/ 227445 w 3548063"/>
              <a:gd name="connsiteY6" fmla="*/ 3227676 h 4124757"/>
              <a:gd name="connsiteX7" fmla="*/ 107517 w 3548063"/>
              <a:gd name="connsiteY7" fmla="*/ 2971222 h 4124757"/>
              <a:gd name="connsiteX8" fmla="*/ 57006 w 3548063"/>
              <a:gd name="connsiteY8" fmla="*/ 2608551 h 4124757"/>
              <a:gd name="connsiteX9" fmla="*/ 53254 w 3548063"/>
              <a:gd name="connsiteY9" fmla="*/ 2217016 h 4124757"/>
              <a:gd name="connsiteX10" fmla="*/ 42863 w 3548063"/>
              <a:gd name="connsiteY10" fmla="*/ 1966912 h 4124757"/>
              <a:gd name="connsiteX11" fmla="*/ 0 w 3548063"/>
              <a:gd name="connsiteY11" fmla="*/ 1776412 h 4124757"/>
              <a:gd name="connsiteX12" fmla="*/ 4763 w 3548063"/>
              <a:gd name="connsiteY12" fmla="*/ 1562100 h 4124757"/>
              <a:gd name="connsiteX13" fmla="*/ 42863 w 3548063"/>
              <a:gd name="connsiteY13" fmla="*/ 1314450 h 4124757"/>
              <a:gd name="connsiteX14" fmla="*/ 123825 w 3548063"/>
              <a:gd name="connsiteY14" fmla="*/ 1085850 h 4124757"/>
              <a:gd name="connsiteX15" fmla="*/ 214313 w 3548063"/>
              <a:gd name="connsiteY15" fmla="*/ 895350 h 4124757"/>
              <a:gd name="connsiteX16" fmla="*/ 385763 w 3548063"/>
              <a:gd name="connsiteY16" fmla="*/ 652462 h 4124757"/>
              <a:gd name="connsiteX17" fmla="*/ 614363 w 3548063"/>
              <a:gd name="connsiteY17" fmla="*/ 466725 h 4124757"/>
              <a:gd name="connsiteX18" fmla="*/ 819150 w 3548063"/>
              <a:gd name="connsiteY18" fmla="*/ 342900 h 4124757"/>
              <a:gd name="connsiteX19" fmla="*/ 981075 w 3548063"/>
              <a:gd name="connsiteY19" fmla="*/ 276225 h 4124757"/>
              <a:gd name="connsiteX20" fmla="*/ 1200150 w 3548063"/>
              <a:gd name="connsiteY20" fmla="*/ 190500 h 4124757"/>
              <a:gd name="connsiteX21" fmla="*/ 1428750 w 3548063"/>
              <a:gd name="connsiteY21" fmla="*/ 119062 h 4124757"/>
              <a:gd name="connsiteX22" fmla="*/ 1643063 w 3548063"/>
              <a:gd name="connsiteY22" fmla="*/ 71437 h 4124757"/>
              <a:gd name="connsiteX23" fmla="*/ 1914525 w 3548063"/>
              <a:gd name="connsiteY23" fmla="*/ 38100 h 4124757"/>
              <a:gd name="connsiteX24" fmla="*/ 2343150 w 3548063"/>
              <a:gd name="connsiteY24" fmla="*/ 9525 h 4124757"/>
              <a:gd name="connsiteX25" fmla="*/ 3548063 w 3548063"/>
              <a:gd name="connsiteY25" fmla="*/ 0 h 4124757"/>
              <a:gd name="connsiteX0" fmla="*/ 1828511 w 3548063"/>
              <a:gd name="connsiteY0" fmla="*/ 4124757 h 4124757"/>
              <a:gd name="connsiteX1" fmla="*/ 1622135 w 3548063"/>
              <a:gd name="connsiteY1" fmla="*/ 4040476 h 4124757"/>
              <a:gd name="connsiteX2" fmla="*/ 1492827 w 3548063"/>
              <a:gd name="connsiteY2" fmla="*/ 3994294 h 4124757"/>
              <a:gd name="connsiteX3" fmla="*/ 1031009 w 3548063"/>
              <a:gd name="connsiteY3" fmla="*/ 3781857 h 4124757"/>
              <a:gd name="connsiteX4" fmla="*/ 680027 w 3548063"/>
              <a:gd name="connsiteY4" fmla="*/ 3615603 h 4124757"/>
              <a:gd name="connsiteX5" fmla="*/ 402936 w 3548063"/>
              <a:gd name="connsiteY5" fmla="*/ 3467821 h 4124757"/>
              <a:gd name="connsiteX6" fmla="*/ 227445 w 3548063"/>
              <a:gd name="connsiteY6" fmla="*/ 3227676 h 4124757"/>
              <a:gd name="connsiteX7" fmla="*/ 107517 w 3548063"/>
              <a:gd name="connsiteY7" fmla="*/ 2971222 h 4124757"/>
              <a:gd name="connsiteX8" fmla="*/ 57006 w 3548063"/>
              <a:gd name="connsiteY8" fmla="*/ 2608551 h 4124757"/>
              <a:gd name="connsiteX9" fmla="*/ 53254 w 3548063"/>
              <a:gd name="connsiteY9" fmla="*/ 2217016 h 4124757"/>
              <a:gd name="connsiteX10" fmla="*/ 42863 w 3548063"/>
              <a:gd name="connsiteY10" fmla="*/ 1966912 h 4124757"/>
              <a:gd name="connsiteX11" fmla="*/ 0 w 3548063"/>
              <a:gd name="connsiteY11" fmla="*/ 1776412 h 4124757"/>
              <a:gd name="connsiteX12" fmla="*/ 4763 w 3548063"/>
              <a:gd name="connsiteY12" fmla="*/ 1562100 h 4124757"/>
              <a:gd name="connsiteX13" fmla="*/ 42863 w 3548063"/>
              <a:gd name="connsiteY13" fmla="*/ 1314450 h 4124757"/>
              <a:gd name="connsiteX14" fmla="*/ 123825 w 3548063"/>
              <a:gd name="connsiteY14" fmla="*/ 1085850 h 4124757"/>
              <a:gd name="connsiteX15" fmla="*/ 214313 w 3548063"/>
              <a:gd name="connsiteY15" fmla="*/ 895350 h 4124757"/>
              <a:gd name="connsiteX16" fmla="*/ 385763 w 3548063"/>
              <a:gd name="connsiteY16" fmla="*/ 652462 h 4124757"/>
              <a:gd name="connsiteX17" fmla="*/ 614363 w 3548063"/>
              <a:gd name="connsiteY17" fmla="*/ 466725 h 4124757"/>
              <a:gd name="connsiteX18" fmla="*/ 819150 w 3548063"/>
              <a:gd name="connsiteY18" fmla="*/ 342900 h 4124757"/>
              <a:gd name="connsiteX19" fmla="*/ 981075 w 3548063"/>
              <a:gd name="connsiteY19" fmla="*/ 276225 h 4124757"/>
              <a:gd name="connsiteX20" fmla="*/ 1200150 w 3548063"/>
              <a:gd name="connsiteY20" fmla="*/ 190500 h 4124757"/>
              <a:gd name="connsiteX21" fmla="*/ 1428750 w 3548063"/>
              <a:gd name="connsiteY21" fmla="*/ 119062 h 4124757"/>
              <a:gd name="connsiteX22" fmla="*/ 1643063 w 3548063"/>
              <a:gd name="connsiteY22" fmla="*/ 71437 h 4124757"/>
              <a:gd name="connsiteX23" fmla="*/ 1914525 w 3548063"/>
              <a:gd name="connsiteY23" fmla="*/ 38100 h 4124757"/>
              <a:gd name="connsiteX24" fmla="*/ 2343150 w 3548063"/>
              <a:gd name="connsiteY24" fmla="*/ 9525 h 4124757"/>
              <a:gd name="connsiteX25" fmla="*/ 3548063 w 3548063"/>
              <a:gd name="connsiteY25" fmla="*/ 0 h 4124757"/>
              <a:gd name="connsiteX0" fmla="*/ 1828511 w 3548063"/>
              <a:gd name="connsiteY0" fmla="*/ 4124757 h 4124757"/>
              <a:gd name="connsiteX1" fmla="*/ 1622135 w 3548063"/>
              <a:gd name="connsiteY1" fmla="*/ 4040476 h 4124757"/>
              <a:gd name="connsiteX2" fmla="*/ 1492827 w 3548063"/>
              <a:gd name="connsiteY2" fmla="*/ 3994294 h 4124757"/>
              <a:gd name="connsiteX3" fmla="*/ 1031009 w 3548063"/>
              <a:gd name="connsiteY3" fmla="*/ 3781857 h 4124757"/>
              <a:gd name="connsiteX4" fmla="*/ 680027 w 3548063"/>
              <a:gd name="connsiteY4" fmla="*/ 3615603 h 4124757"/>
              <a:gd name="connsiteX5" fmla="*/ 402936 w 3548063"/>
              <a:gd name="connsiteY5" fmla="*/ 3440112 h 4124757"/>
              <a:gd name="connsiteX6" fmla="*/ 227445 w 3548063"/>
              <a:gd name="connsiteY6" fmla="*/ 3227676 h 4124757"/>
              <a:gd name="connsiteX7" fmla="*/ 107517 w 3548063"/>
              <a:gd name="connsiteY7" fmla="*/ 2971222 h 4124757"/>
              <a:gd name="connsiteX8" fmla="*/ 57006 w 3548063"/>
              <a:gd name="connsiteY8" fmla="*/ 2608551 h 4124757"/>
              <a:gd name="connsiteX9" fmla="*/ 53254 w 3548063"/>
              <a:gd name="connsiteY9" fmla="*/ 2217016 h 4124757"/>
              <a:gd name="connsiteX10" fmla="*/ 42863 w 3548063"/>
              <a:gd name="connsiteY10" fmla="*/ 1966912 h 4124757"/>
              <a:gd name="connsiteX11" fmla="*/ 0 w 3548063"/>
              <a:gd name="connsiteY11" fmla="*/ 1776412 h 4124757"/>
              <a:gd name="connsiteX12" fmla="*/ 4763 w 3548063"/>
              <a:gd name="connsiteY12" fmla="*/ 1562100 h 4124757"/>
              <a:gd name="connsiteX13" fmla="*/ 42863 w 3548063"/>
              <a:gd name="connsiteY13" fmla="*/ 1314450 h 4124757"/>
              <a:gd name="connsiteX14" fmla="*/ 123825 w 3548063"/>
              <a:gd name="connsiteY14" fmla="*/ 1085850 h 4124757"/>
              <a:gd name="connsiteX15" fmla="*/ 214313 w 3548063"/>
              <a:gd name="connsiteY15" fmla="*/ 895350 h 4124757"/>
              <a:gd name="connsiteX16" fmla="*/ 385763 w 3548063"/>
              <a:gd name="connsiteY16" fmla="*/ 652462 h 4124757"/>
              <a:gd name="connsiteX17" fmla="*/ 614363 w 3548063"/>
              <a:gd name="connsiteY17" fmla="*/ 466725 h 4124757"/>
              <a:gd name="connsiteX18" fmla="*/ 819150 w 3548063"/>
              <a:gd name="connsiteY18" fmla="*/ 342900 h 4124757"/>
              <a:gd name="connsiteX19" fmla="*/ 981075 w 3548063"/>
              <a:gd name="connsiteY19" fmla="*/ 276225 h 4124757"/>
              <a:gd name="connsiteX20" fmla="*/ 1200150 w 3548063"/>
              <a:gd name="connsiteY20" fmla="*/ 190500 h 4124757"/>
              <a:gd name="connsiteX21" fmla="*/ 1428750 w 3548063"/>
              <a:gd name="connsiteY21" fmla="*/ 119062 h 4124757"/>
              <a:gd name="connsiteX22" fmla="*/ 1643063 w 3548063"/>
              <a:gd name="connsiteY22" fmla="*/ 71437 h 4124757"/>
              <a:gd name="connsiteX23" fmla="*/ 1914525 w 3548063"/>
              <a:gd name="connsiteY23" fmla="*/ 38100 h 4124757"/>
              <a:gd name="connsiteX24" fmla="*/ 2343150 w 3548063"/>
              <a:gd name="connsiteY24" fmla="*/ 9525 h 4124757"/>
              <a:gd name="connsiteX25" fmla="*/ 3548063 w 3548063"/>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398173 w 3543300"/>
              <a:gd name="connsiteY5" fmla="*/ 3440112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48491 w 3543300"/>
              <a:gd name="connsiteY9" fmla="*/ 2217016 h 4124757"/>
              <a:gd name="connsiteX10" fmla="*/ 38100 w 3543300"/>
              <a:gd name="connsiteY10" fmla="*/ 1966912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398173 w 3543300"/>
              <a:gd name="connsiteY5" fmla="*/ 3440112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48491 w 3543300"/>
              <a:gd name="connsiteY9" fmla="*/ 2217016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398173 w 3543300"/>
              <a:gd name="connsiteY5" fmla="*/ 3440112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07409 w 3543300"/>
              <a:gd name="connsiteY5" fmla="*/ 3421639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07409 w 3543300"/>
              <a:gd name="connsiteY5" fmla="*/ 3421639 h 4124757"/>
              <a:gd name="connsiteX6" fmla="*/ 241155 w 3543300"/>
              <a:gd name="connsiteY6" fmla="*/ 3218440 h 4124757"/>
              <a:gd name="connsiteX7" fmla="*/ 102754 w 3543300"/>
              <a:gd name="connsiteY7" fmla="*/ 2971222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07409 w 3543300"/>
              <a:gd name="connsiteY5" fmla="*/ 3421639 h 4124757"/>
              <a:gd name="connsiteX6" fmla="*/ 241155 w 3543300"/>
              <a:gd name="connsiteY6" fmla="*/ 3218440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25881 w 3543300"/>
              <a:gd name="connsiteY5" fmla="*/ 3366221 h 4124757"/>
              <a:gd name="connsiteX6" fmla="*/ 241155 w 3543300"/>
              <a:gd name="connsiteY6" fmla="*/ 3218440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702973 w 3543300"/>
              <a:gd name="connsiteY4" fmla="*/ 3550949 h 4124757"/>
              <a:gd name="connsiteX5" fmla="*/ 425881 w 3543300"/>
              <a:gd name="connsiteY5" fmla="*/ 3366221 h 4124757"/>
              <a:gd name="connsiteX6" fmla="*/ 241155 w 3543300"/>
              <a:gd name="connsiteY6" fmla="*/ 3218440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702973 w 3543300"/>
              <a:gd name="connsiteY4" fmla="*/ 3550949 h 4124757"/>
              <a:gd name="connsiteX5" fmla="*/ 425881 w 3543300"/>
              <a:gd name="connsiteY5" fmla="*/ 3366221 h 4124757"/>
              <a:gd name="connsiteX6" fmla="*/ 259628 w 3543300"/>
              <a:gd name="connsiteY6" fmla="*/ 3172258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43300" h="4124757">
                <a:moveTo>
                  <a:pt x="1823748" y="4124757"/>
                </a:moveTo>
                <a:lnTo>
                  <a:pt x="1617372" y="4040476"/>
                </a:lnTo>
                <a:lnTo>
                  <a:pt x="1488064" y="3994294"/>
                </a:lnTo>
                <a:lnTo>
                  <a:pt x="1026246" y="3781857"/>
                </a:lnTo>
                <a:lnTo>
                  <a:pt x="702973" y="3550949"/>
                </a:lnTo>
                <a:lnTo>
                  <a:pt x="425881" y="3366221"/>
                </a:lnTo>
                <a:lnTo>
                  <a:pt x="259628" y="3172258"/>
                </a:lnTo>
                <a:lnTo>
                  <a:pt x="130463" y="2925040"/>
                </a:lnTo>
                <a:lnTo>
                  <a:pt x="52243" y="2608551"/>
                </a:lnTo>
                <a:cubicBezTo>
                  <a:pt x="50992" y="2478039"/>
                  <a:pt x="22032" y="2384473"/>
                  <a:pt x="20781" y="2253961"/>
                </a:cubicBezTo>
                <a:cubicBezTo>
                  <a:pt x="20396" y="2170593"/>
                  <a:pt x="20012" y="2087226"/>
                  <a:pt x="19627" y="2003858"/>
                </a:cubicBezTo>
                <a:lnTo>
                  <a:pt x="13709" y="1776412"/>
                </a:lnTo>
                <a:lnTo>
                  <a:pt x="0" y="1562100"/>
                </a:lnTo>
                <a:lnTo>
                  <a:pt x="38100" y="1314450"/>
                </a:lnTo>
                <a:lnTo>
                  <a:pt x="119062" y="1085850"/>
                </a:lnTo>
                <a:lnTo>
                  <a:pt x="209550" y="895350"/>
                </a:lnTo>
                <a:lnTo>
                  <a:pt x="381000" y="652462"/>
                </a:lnTo>
                <a:lnTo>
                  <a:pt x="609600" y="466725"/>
                </a:lnTo>
                <a:lnTo>
                  <a:pt x="814387" y="342900"/>
                </a:lnTo>
                <a:lnTo>
                  <a:pt x="976312" y="276225"/>
                </a:lnTo>
                <a:lnTo>
                  <a:pt x="1195387" y="190500"/>
                </a:lnTo>
                <a:lnTo>
                  <a:pt x="1423987" y="119062"/>
                </a:lnTo>
                <a:lnTo>
                  <a:pt x="1638300" y="71437"/>
                </a:lnTo>
                <a:lnTo>
                  <a:pt x="1909762" y="38100"/>
                </a:lnTo>
                <a:lnTo>
                  <a:pt x="2338387" y="9525"/>
                </a:lnTo>
                <a:lnTo>
                  <a:pt x="3543300" y="0"/>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צורה חופשית 61"/>
          <p:cNvSpPr/>
          <p:nvPr/>
        </p:nvSpPr>
        <p:spPr>
          <a:xfrm>
            <a:off x="1329180" y="1123590"/>
            <a:ext cx="7683466" cy="5324344"/>
          </a:xfrm>
          <a:custGeom>
            <a:avLst/>
            <a:gdLst>
              <a:gd name="connsiteX0" fmla="*/ 6518365 w 6518365"/>
              <a:gd name="connsiteY0" fmla="*/ 3037114 h 4082142"/>
              <a:gd name="connsiteX1" fmla="*/ 5865222 w 6518365"/>
              <a:gd name="connsiteY1" fmla="*/ 2495005 h 4082142"/>
              <a:gd name="connsiteX2" fmla="*/ 5656217 w 6518365"/>
              <a:gd name="connsiteY2" fmla="*/ 2292531 h 4082142"/>
              <a:gd name="connsiteX3" fmla="*/ 5551714 w 6518365"/>
              <a:gd name="connsiteY3" fmla="*/ 2063931 h 4082142"/>
              <a:gd name="connsiteX4" fmla="*/ 5512525 w 6518365"/>
              <a:gd name="connsiteY4" fmla="*/ 1848394 h 4082142"/>
              <a:gd name="connsiteX5" fmla="*/ 5519057 w 6518365"/>
              <a:gd name="connsiteY5" fmla="*/ 1632857 h 4082142"/>
              <a:gd name="connsiteX6" fmla="*/ 5512525 w 6518365"/>
              <a:gd name="connsiteY6" fmla="*/ 1443445 h 4082142"/>
              <a:gd name="connsiteX7" fmla="*/ 5473337 w 6518365"/>
              <a:gd name="connsiteY7" fmla="*/ 1234440 h 4082142"/>
              <a:gd name="connsiteX8" fmla="*/ 5375365 w 6518365"/>
              <a:gd name="connsiteY8" fmla="*/ 1018902 h 4082142"/>
              <a:gd name="connsiteX9" fmla="*/ 5257800 w 6518365"/>
              <a:gd name="connsiteY9" fmla="*/ 849085 h 4082142"/>
              <a:gd name="connsiteX10" fmla="*/ 5127171 w 6518365"/>
              <a:gd name="connsiteY10" fmla="*/ 692331 h 4082142"/>
              <a:gd name="connsiteX11" fmla="*/ 4963885 w 6518365"/>
              <a:gd name="connsiteY11" fmla="*/ 555171 h 4082142"/>
              <a:gd name="connsiteX12" fmla="*/ 4754880 w 6518365"/>
              <a:gd name="connsiteY12" fmla="*/ 404948 h 4082142"/>
              <a:gd name="connsiteX13" fmla="*/ 4500154 w 6518365"/>
              <a:gd name="connsiteY13" fmla="*/ 274320 h 4082142"/>
              <a:gd name="connsiteX14" fmla="*/ 4193177 w 6518365"/>
              <a:gd name="connsiteY14" fmla="*/ 163285 h 4082142"/>
              <a:gd name="connsiteX15" fmla="*/ 3984171 w 6518365"/>
              <a:gd name="connsiteY15" fmla="*/ 91440 h 4082142"/>
              <a:gd name="connsiteX16" fmla="*/ 3729445 w 6518365"/>
              <a:gd name="connsiteY16" fmla="*/ 39188 h 4082142"/>
              <a:gd name="connsiteX17" fmla="*/ 3389811 w 6518365"/>
              <a:gd name="connsiteY17" fmla="*/ 6531 h 4082142"/>
              <a:gd name="connsiteX18" fmla="*/ 3043645 w 6518365"/>
              <a:gd name="connsiteY18" fmla="*/ 0 h 4082142"/>
              <a:gd name="connsiteX19" fmla="*/ 2762794 w 6518365"/>
              <a:gd name="connsiteY19" fmla="*/ 6531 h 4082142"/>
              <a:gd name="connsiteX20" fmla="*/ 2619102 w 6518365"/>
              <a:gd name="connsiteY20" fmla="*/ 26125 h 4082142"/>
              <a:gd name="connsiteX21" fmla="*/ 2410097 w 6518365"/>
              <a:gd name="connsiteY21" fmla="*/ 45720 h 4082142"/>
              <a:gd name="connsiteX22" fmla="*/ 2155371 w 6518365"/>
              <a:gd name="connsiteY22" fmla="*/ 111034 h 4082142"/>
              <a:gd name="connsiteX23" fmla="*/ 2018211 w 6518365"/>
              <a:gd name="connsiteY23" fmla="*/ 156754 h 4082142"/>
              <a:gd name="connsiteX24" fmla="*/ 1841862 w 6518365"/>
              <a:gd name="connsiteY24" fmla="*/ 228600 h 4082142"/>
              <a:gd name="connsiteX25" fmla="*/ 1645920 w 6518365"/>
              <a:gd name="connsiteY25" fmla="*/ 333102 h 4082142"/>
              <a:gd name="connsiteX26" fmla="*/ 1489165 w 6518365"/>
              <a:gd name="connsiteY26" fmla="*/ 431074 h 4082142"/>
              <a:gd name="connsiteX27" fmla="*/ 1273628 w 6518365"/>
              <a:gd name="connsiteY27" fmla="*/ 607422 h 4082142"/>
              <a:gd name="connsiteX28" fmla="*/ 1123405 w 6518365"/>
              <a:gd name="connsiteY28" fmla="*/ 744582 h 4082142"/>
              <a:gd name="connsiteX29" fmla="*/ 947057 w 6518365"/>
              <a:gd name="connsiteY29" fmla="*/ 953588 h 4082142"/>
              <a:gd name="connsiteX30" fmla="*/ 829491 w 6518365"/>
              <a:gd name="connsiteY30" fmla="*/ 1129937 h 4082142"/>
              <a:gd name="connsiteX31" fmla="*/ 724988 w 6518365"/>
              <a:gd name="connsiteY31" fmla="*/ 1312817 h 4082142"/>
              <a:gd name="connsiteX32" fmla="*/ 646611 w 6518365"/>
              <a:gd name="connsiteY32" fmla="*/ 1541417 h 4082142"/>
              <a:gd name="connsiteX33" fmla="*/ 594360 w 6518365"/>
              <a:gd name="connsiteY33" fmla="*/ 1770017 h 4082142"/>
              <a:gd name="connsiteX34" fmla="*/ 529045 w 6518365"/>
              <a:gd name="connsiteY34" fmla="*/ 2560320 h 4082142"/>
              <a:gd name="connsiteX35" fmla="*/ 502920 w 6518365"/>
              <a:gd name="connsiteY35" fmla="*/ 2841171 h 4082142"/>
              <a:gd name="connsiteX36" fmla="*/ 437605 w 6518365"/>
              <a:gd name="connsiteY36" fmla="*/ 3128554 h 4082142"/>
              <a:gd name="connsiteX37" fmla="*/ 385354 w 6518365"/>
              <a:gd name="connsiteY37" fmla="*/ 3350622 h 4082142"/>
              <a:gd name="connsiteX38" fmla="*/ 287382 w 6518365"/>
              <a:gd name="connsiteY38" fmla="*/ 3585754 h 4082142"/>
              <a:gd name="connsiteX39" fmla="*/ 163285 w 6518365"/>
              <a:gd name="connsiteY39" fmla="*/ 3827417 h 4082142"/>
              <a:gd name="connsiteX40" fmla="*/ 0 w 6518365"/>
              <a:gd name="connsiteY40" fmla="*/ 4082142 h 4082142"/>
              <a:gd name="connsiteX0" fmla="*/ 6539643 w 6539643"/>
              <a:gd name="connsiteY0" fmla="*/ 3037114 h 4102150"/>
              <a:gd name="connsiteX1" fmla="*/ 5886500 w 6539643"/>
              <a:gd name="connsiteY1" fmla="*/ 2495005 h 4102150"/>
              <a:gd name="connsiteX2" fmla="*/ 5677495 w 6539643"/>
              <a:gd name="connsiteY2" fmla="*/ 2292531 h 4102150"/>
              <a:gd name="connsiteX3" fmla="*/ 5572992 w 6539643"/>
              <a:gd name="connsiteY3" fmla="*/ 2063931 h 4102150"/>
              <a:gd name="connsiteX4" fmla="*/ 5533803 w 6539643"/>
              <a:gd name="connsiteY4" fmla="*/ 1848394 h 4102150"/>
              <a:gd name="connsiteX5" fmla="*/ 5540335 w 6539643"/>
              <a:gd name="connsiteY5" fmla="*/ 1632857 h 4102150"/>
              <a:gd name="connsiteX6" fmla="*/ 5533803 w 6539643"/>
              <a:gd name="connsiteY6" fmla="*/ 1443445 h 4102150"/>
              <a:gd name="connsiteX7" fmla="*/ 5494615 w 6539643"/>
              <a:gd name="connsiteY7" fmla="*/ 1234440 h 4102150"/>
              <a:gd name="connsiteX8" fmla="*/ 5396643 w 6539643"/>
              <a:gd name="connsiteY8" fmla="*/ 1018902 h 4102150"/>
              <a:gd name="connsiteX9" fmla="*/ 5279078 w 6539643"/>
              <a:gd name="connsiteY9" fmla="*/ 849085 h 4102150"/>
              <a:gd name="connsiteX10" fmla="*/ 5148449 w 6539643"/>
              <a:gd name="connsiteY10" fmla="*/ 692331 h 4102150"/>
              <a:gd name="connsiteX11" fmla="*/ 4985163 w 6539643"/>
              <a:gd name="connsiteY11" fmla="*/ 555171 h 4102150"/>
              <a:gd name="connsiteX12" fmla="*/ 4776158 w 6539643"/>
              <a:gd name="connsiteY12" fmla="*/ 404948 h 4102150"/>
              <a:gd name="connsiteX13" fmla="*/ 4521432 w 6539643"/>
              <a:gd name="connsiteY13" fmla="*/ 274320 h 4102150"/>
              <a:gd name="connsiteX14" fmla="*/ 4214455 w 6539643"/>
              <a:gd name="connsiteY14" fmla="*/ 163285 h 4102150"/>
              <a:gd name="connsiteX15" fmla="*/ 4005449 w 6539643"/>
              <a:gd name="connsiteY15" fmla="*/ 91440 h 4102150"/>
              <a:gd name="connsiteX16" fmla="*/ 3750723 w 6539643"/>
              <a:gd name="connsiteY16" fmla="*/ 39188 h 4102150"/>
              <a:gd name="connsiteX17" fmla="*/ 3411089 w 6539643"/>
              <a:gd name="connsiteY17" fmla="*/ 6531 h 4102150"/>
              <a:gd name="connsiteX18" fmla="*/ 3064923 w 6539643"/>
              <a:gd name="connsiteY18" fmla="*/ 0 h 4102150"/>
              <a:gd name="connsiteX19" fmla="*/ 2784072 w 6539643"/>
              <a:gd name="connsiteY19" fmla="*/ 6531 h 4102150"/>
              <a:gd name="connsiteX20" fmla="*/ 2640380 w 6539643"/>
              <a:gd name="connsiteY20" fmla="*/ 26125 h 4102150"/>
              <a:gd name="connsiteX21" fmla="*/ 2431375 w 6539643"/>
              <a:gd name="connsiteY21" fmla="*/ 45720 h 4102150"/>
              <a:gd name="connsiteX22" fmla="*/ 2176649 w 6539643"/>
              <a:gd name="connsiteY22" fmla="*/ 111034 h 4102150"/>
              <a:gd name="connsiteX23" fmla="*/ 2039489 w 6539643"/>
              <a:gd name="connsiteY23" fmla="*/ 156754 h 4102150"/>
              <a:gd name="connsiteX24" fmla="*/ 1863140 w 6539643"/>
              <a:gd name="connsiteY24" fmla="*/ 228600 h 4102150"/>
              <a:gd name="connsiteX25" fmla="*/ 1667198 w 6539643"/>
              <a:gd name="connsiteY25" fmla="*/ 333102 h 4102150"/>
              <a:gd name="connsiteX26" fmla="*/ 1510443 w 6539643"/>
              <a:gd name="connsiteY26" fmla="*/ 431074 h 4102150"/>
              <a:gd name="connsiteX27" fmla="*/ 1294906 w 6539643"/>
              <a:gd name="connsiteY27" fmla="*/ 607422 h 4102150"/>
              <a:gd name="connsiteX28" fmla="*/ 1144683 w 6539643"/>
              <a:gd name="connsiteY28" fmla="*/ 744582 h 4102150"/>
              <a:gd name="connsiteX29" fmla="*/ 968335 w 6539643"/>
              <a:gd name="connsiteY29" fmla="*/ 953588 h 4102150"/>
              <a:gd name="connsiteX30" fmla="*/ 850769 w 6539643"/>
              <a:gd name="connsiteY30" fmla="*/ 1129937 h 4102150"/>
              <a:gd name="connsiteX31" fmla="*/ 746266 w 6539643"/>
              <a:gd name="connsiteY31" fmla="*/ 1312817 h 4102150"/>
              <a:gd name="connsiteX32" fmla="*/ 667889 w 6539643"/>
              <a:gd name="connsiteY32" fmla="*/ 1541417 h 4102150"/>
              <a:gd name="connsiteX33" fmla="*/ 615638 w 6539643"/>
              <a:gd name="connsiteY33" fmla="*/ 1770017 h 4102150"/>
              <a:gd name="connsiteX34" fmla="*/ 550323 w 6539643"/>
              <a:gd name="connsiteY34" fmla="*/ 2560320 h 4102150"/>
              <a:gd name="connsiteX35" fmla="*/ 524198 w 6539643"/>
              <a:gd name="connsiteY35" fmla="*/ 2841171 h 4102150"/>
              <a:gd name="connsiteX36" fmla="*/ 458883 w 6539643"/>
              <a:gd name="connsiteY36" fmla="*/ 3128554 h 4102150"/>
              <a:gd name="connsiteX37" fmla="*/ 406632 w 6539643"/>
              <a:gd name="connsiteY37" fmla="*/ 3350622 h 4102150"/>
              <a:gd name="connsiteX38" fmla="*/ 308660 w 6539643"/>
              <a:gd name="connsiteY38" fmla="*/ 3585754 h 4102150"/>
              <a:gd name="connsiteX39" fmla="*/ 184563 w 6539643"/>
              <a:gd name="connsiteY39" fmla="*/ 3827417 h 4102150"/>
              <a:gd name="connsiteX40" fmla="*/ 21278 w 6539643"/>
              <a:gd name="connsiteY40" fmla="*/ 4082142 h 4102150"/>
              <a:gd name="connsiteX41" fmla="*/ 0 w 6539643"/>
              <a:gd name="connsiteY41" fmla="*/ 4085980 h 4102150"/>
              <a:gd name="connsiteX0" fmla="*/ 6520671 w 6520671"/>
              <a:gd name="connsiteY0" fmla="*/ 3037114 h 4425345"/>
              <a:gd name="connsiteX1" fmla="*/ 5867528 w 6520671"/>
              <a:gd name="connsiteY1" fmla="*/ 2495005 h 4425345"/>
              <a:gd name="connsiteX2" fmla="*/ 5658523 w 6520671"/>
              <a:gd name="connsiteY2" fmla="*/ 2292531 h 4425345"/>
              <a:gd name="connsiteX3" fmla="*/ 5554020 w 6520671"/>
              <a:gd name="connsiteY3" fmla="*/ 2063931 h 4425345"/>
              <a:gd name="connsiteX4" fmla="*/ 5514831 w 6520671"/>
              <a:gd name="connsiteY4" fmla="*/ 1848394 h 4425345"/>
              <a:gd name="connsiteX5" fmla="*/ 5521363 w 6520671"/>
              <a:gd name="connsiteY5" fmla="*/ 1632857 h 4425345"/>
              <a:gd name="connsiteX6" fmla="*/ 5514831 w 6520671"/>
              <a:gd name="connsiteY6" fmla="*/ 1443445 h 4425345"/>
              <a:gd name="connsiteX7" fmla="*/ 5475643 w 6520671"/>
              <a:gd name="connsiteY7" fmla="*/ 1234440 h 4425345"/>
              <a:gd name="connsiteX8" fmla="*/ 5377671 w 6520671"/>
              <a:gd name="connsiteY8" fmla="*/ 1018902 h 4425345"/>
              <a:gd name="connsiteX9" fmla="*/ 5260106 w 6520671"/>
              <a:gd name="connsiteY9" fmla="*/ 849085 h 4425345"/>
              <a:gd name="connsiteX10" fmla="*/ 5129477 w 6520671"/>
              <a:gd name="connsiteY10" fmla="*/ 692331 h 4425345"/>
              <a:gd name="connsiteX11" fmla="*/ 4966191 w 6520671"/>
              <a:gd name="connsiteY11" fmla="*/ 555171 h 4425345"/>
              <a:gd name="connsiteX12" fmla="*/ 4757186 w 6520671"/>
              <a:gd name="connsiteY12" fmla="*/ 404948 h 4425345"/>
              <a:gd name="connsiteX13" fmla="*/ 4502460 w 6520671"/>
              <a:gd name="connsiteY13" fmla="*/ 274320 h 4425345"/>
              <a:gd name="connsiteX14" fmla="*/ 4195483 w 6520671"/>
              <a:gd name="connsiteY14" fmla="*/ 163285 h 4425345"/>
              <a:gd name="connsiteX15" fmla="*/ 3986477 w 6520671"/>
              <a:gd name="connsiteY15" fmla="*/ 91440 h 4425345"/>
              <a:gd name="connsiteX16" fmla="*/ 3731751 w 6520671"/>
              <a:gd name="connsiteY16" fmla="*/ 39188 h 4425345"/>
              <a:gd name="connsiteX17" fmla="*/ 3392117 w 6520671"/>
              <a:gd name="connsiteY17" fmla="*/ 6531 h 4425345"/>
              <a:gd name="connsiteX18" fmla="*/ 3045951 w 6520671"/>
              <a:gd name="connsiteY18" fmla="*/ 0 h 4425345"/>
              <a:gd name="connsiteX19" fmla="*/ 2765100 w 6520671"/>
              <a:gd name="connsiteY19" fmla="*/ 6531 h 4425345"/>
              <a:gd name="connsiteX20" fmla="*/ 2621408 w 6520671"/>
              <a:gd name="connsiteY20" fmla="*/ 26125 h 4425345"/>
              <a:gd name="connsiteX21" fmla="*/ 2412403 w 6520671"/>
              <a:gd name="connsiteY21" fmla="*/ 45720 h 4425345"/>
              <a:gd name="connsiteX22" fmla="*/ 2157677 w 6520671"/>
              <a:gd name="connsiteY22" fmla="*/ 111034 h 4425345"/>
              <a:gd name="connsiteX23" fmla="*/ 2020517 w 6520671"/>
              <a:gd name="connsiteY23" fmla="*/ 156754 h 4425345"/>
              <a:gd name="connsiteX24" fmla="*/ 1844168 w 6520671"/>
              <a:gd name="connsiteY24" fmla="*/ 228600 h 4425345"/>
              <a:gd name="connsiteX25" fmla="*/ 1648226 w 6520671"/>
              <a:gd name="connsiteY25" fmla="*/ 333102 h 4425345"/>
              <a:gd name="connsiteX26" fmla="*/ 1491471 w 6520671"/>
              <a:gd name="connsiteY26" fmla="*/ 431074 h 4425345"/>
              <a:gd name="connsiteX27" fmla="*/ 1275934 w 6520671"/>
              <a:gd name="connsiteY27" fmla="*/ 607422 h 4425345"/>
              <a:gd name="connsiteX28" fmla="*/ 1125711 w 6520671"/>
              <a:gd name="connsiteY28" fmla="*/ 744582 h 4425345"/>
              <a:gd name="connsiteX29" fmla="*/ 949363 w 6520671"/>
              <a:gd name="connsiteY29" fmla="*/ 953588 h 4425345"/>
              <a:gd name="connsiteX30" fmla="*/ 831797 w 6520671"/>
              <a:gd name="connsiteY30" fmla="*/ 1129937 h 4425345"/>
              <a:gd name="connsiteX31" fmla="*/ 727294 w 6520671"/>
              <a:gd name="connsiteY31" fmla="*/ 1312817 h 4425345"/>
              <a:gd name="connsiteX32" fmla="*/ 648917 w 6520671"/>
              <a:gd name="connsiteY32" fmla="*/ 1541417 h 4425345"/>
              <a:gd name="connsiteX33" fmla="*/ 596666 w 6520671"/>
              <a:gd name="connsiteY33" fmla="*/ 1770017 h 4425345"/>
              <a:gd name="connsiteX34" fmla="*/ 531351 w 6520671"/>
              <a:gd name="connsiteY34" fmla="*/ 2560320 h 4425345"/>
              <a:gd name="connsiteX35" fmla="*/ 505226 w 6520671"/>
              <a:gd name="connsiteY35" fmla="*/ 2841171 h 4425345"/>
              <a:gd name="connsiteX36" fmla="*/ 439911 w 6520671"/>
              <a:gd name="connsiteY36" fmla="*/ 3128554 h 4425345"/>
              <a:gd name="connsiteX37" fmla="*/ 387660 w 6520671"/>
              <a:gd name="connsiteY37" fmla="*/ 3350622 h 4425345"/>
              <a:gd name="connsiteX38" fmla="*/ 289688 w 6520671"/>
              <a:gd name="connsiteY38" fmla="*/ 3585754 h 4425345"/>
              <a:gd name="connsiteX39" fmla="*/ 165591 w 6520671"/>
              <a:gd name="connsiteY39" fmla="*/ 3827417 h 4425345"/>
              <a:gd name="connsiteX40" fmla="*/ 2306 w 6520671"/>
              <a:gd name="connsiteY40" fmla="*/ 4082142 h 4425345"/>
              <a:gd name="connsiteX41" fmla="*/ 254406 w 6520671"/>
              <a:gd name="connsiteY41" fmla="*/ 4425345 h 4425345"/>
              <a:gd name="connsiteX0" fmla="*/ 7331494 w 7331494"/>
              <a:gd name="connsiteY0" fmla="*/ 3037114 h 5311465"/>
              <a:gd name="connsiteX1" fmla="*/ 6678351 w 7331494"/>
              <a:gd name="connsiteY1" fmla="*/ 2495005 h 5311465"/>
              <a:gd name="connsiteX2" fmla="*/ 6469346 w 7331494"/>
              <a:gd name="connsiteY2" fmla="*/ 2292531 h 5311465"/>
              <a:gd name="connsiteX3" fmla="*/ 6364843 w 7331494"/>
              <a:gd name="connsiteY3" fmla="*/ 2063931 h 5311465"/>
              <a:gd name="connsiteX4" fmla="*/ 6325654 w 7331494"/>
              <a:gd name="connsiteY4" fmla="*/ 1848394 h 5311465"/>
              <a:gd name="connsiteX5" fmla="*/ 6332186 w 7331494"/>
              <a:gd name="connsiteY5" fmla="*/ 1632857 h 5311465"/>
              <a:gd name="connsiteX6" fmla="*/ 6325654 w 7331494"/>
              <a:gd name="connsiteY6" fmla="*/ 1443445 h 5311465"/>
              <a:gd name="connsiteX7" fmla="*/ 6286466 w 7331494"/>
              <a:gd name="connsiteY7" fmla="*/ 1234440 h 5311465"/>
              <a:gd name="connsiteX8" fmla="*/ 6188494 w 7331494"/>
              <a:gd name="connsiteY8" fmla="*/ 1018902 h 5311465"/>
              <a:gd name="connsiteX9" fmla="*/ 6070929 w 7331494"/>
              <a:gd name="connsiteY9" fmla="*/ 849085 h 5311465"/>
              <a:gd name="connsiteX10" fmla="*/ 5940300 w 7331494"/>
              <a:gd name="connsiteY10" fmla="*/ 692331 h 5311465"/>
              <a:gd name="connsiteX11" fmla="*/ 5777014 w 7331494"/>
              <a:gd name="connsiteY11" fmla="*/ 555171 h 5311465"/>
              <a:gd name="connsiteX12" fmla="*/ 5568009 w 7331494"/>
              <a:gd name="connsiteY12" fmla="*/ 404948 h 5311465"/>
              <a:gd name="connsiteX13" fmla="*/ 5313283 w 7331494"/>
              <a:gd name="connsiteY13" fmla="*/ 274320 h 5311465"/>
              <a:gd name="connsiteX14" fmla="*/ 5006306 w 7331494"/>
              <a:gd name="connsiteY14" fmla="*/ 163285 h 5311465"/>
              <a:gd name="connsiteX15" fmla="*/ 4797300 w 7331494"/>
              <a:gd name="connsiteY15" fmla="*/ 91440 h 5311465"/>
              <a:gd name="connsiteX16" fmla="*/ 4542574 w 7331494"/>
              <a:gd name="connsiteY16" fmla="*/ 39188 h 5311465"/>
              <a:gd name="connsiteX17" fmla="*/ 4202940 w 7331494"/>
              <a:gd name="connsiteY17" fmla="*/ 6531 h 5311465"/>
              <a:gd name="connsiteX18" fmla="*/ 3856774 w 7331494"/>
              <a:gd name="connsiteY18" fmla="*/ 0 h 5311465"/>
              <a:gd name="connsiteX19" fmla="*/ 3575923 w 7331494"/>
              <a:gd name="connsiteY19" fmla="*/ 6531 h 5311465"/>
              <a:gd name="connsiteX20" fmla="*/ 3432231 w 7331494"/>
              <a:gd name="connsiteY20" fmla="*/ 26125 h 5311465"/>
              <a:gd name="connsiteX21" fmla="*/ 3223226 w 7331494"/>
              <a:gd name="connsiteY21" fmla="*/ 45720 h 5311465"/>
              <a:gd name="connsiteX22" fmla="*/ 2968500 w 7331494"/>
              <a:gd name="connsiteY22" fmla="*/ 111034 h 5311465"/>
              <a:gd name="connsiteX23" fmla="*/ 2831340 w 7331494"/>
              <a:gd name="connsiteY23" fmla="*/ 156754 h 5311465"/>
              <a:gd name="connsiteX24" fmla="*/ 2654991 w 7331494"/>
              <a:gd name="connsiteY24" fmla="*/ 228600 h 5311465"/>
              <a:gd name="connsiteX25" fmla="*/ 2459049 w 7331494"/>
              <a:gd name="connsiteY25" fmla="*/ 333102 h 5311465"/>
              <a:gd name="connsiteX26" fmla="*/ 2302294 w 7331494"/>
              <a:gd name="connsiteY26" fmla="*/ 431074 h 5311465"/>
              <a:gd name="connsiteX27" fmla="*/ 2086757 w 7331494"/>
              <a:gd name="connsiteY27" fmla="*/ 607422 h 5311465"/>
              <a:gd name="connsiteX28" fmla="*/ 1936534 w 7331494"/>
              <a:gd name="connsiteY28" fmla="*/ 744582 h 5311465"/>
              <a:gd name="connsiteX29" fmla="*/ 1760186 w 7331494"/>
              <a:gd name="connsiteY29" fmla="*/ 953588 h 5311465"/>
              <a:gd name="connsiteX30" fmla="*/ 1642620 w 7331494"/>
              <a:gd name="connsiteY30" fmla="*/ 1129937 h 5311465"/>
              <a:gd name="connsiteX31" fmla="*/ 1538117 w 7331494"/>
              <a:gd name="connsiteY31" fmla="*/ 1312817 h 5311465"/>
              <a:gd name="connsiteX32" fmla="*/ 1459740 w 7331494"/>
              <a:gd name="connsiteY32" fmla="*/ 1541417 h 5311465"/>
              <a:gd name="connsiteX33" fmla="*/ 1407489 w 7331494"/>
              <a:gd name="connsiteY33" fmla="*/ 1770017 h 5311465"/>
              <a:gd name="connsiteX34" fmla="*/ 1342174 w 7331494"/>
              <a:gd name="connsiteY34" fmla="*/ 2560320 h 5311465"/>
              <a:gd name="connsiteX35" fmla="*/ 1316049 w 7331494"/>
              <a:gd name="connsiteY35" fmla="*/ 2841171 h 5311465"/>
              <a:gd name="connsiteX36" fmla="*/ 1250734 w 7331494"/>
              <a:gd name="connsiteY36" fmla="*/ 3128554 h 5311465"/>
              <a:gd name="connsiteX37" fmla="*/ 1198483 w 7331494"/>
              <a:gd name="connsiteY37" fmla="*/ 3350622 h 5311465"/>
              <a:gd name="connsiteX38" fmla="*/ 1100511 w 7331494"/>
              <a:gd name="connsiteY38" fmla="*/ 3585754 h 5311465"/>
              <a:gd name="connsiteX39" fmla="*/ 976414 w 7331494"/>
              <a:gd name="connsiteY39" fmla="*/ 3827417 h 5311465"/>
              <a:gd name="connsiteX40" fmla="*/ 813129 w 7331494"/>
              <a:gd name="connsiteY40" fmla="*/ 4082142 h 5311465"/>
              <a:gd name="connsiteX41" fmla="*/ 0 w 7331494"/>
              <a:gd name="connsiteY41" fmla="*/ 5311465 h 5311465"/>
              <a:gd name="connsiteX0" fmla="*/ 7331494 w 7331494"/>
              <a:gd name="connsiteY0" fmla="*/ 3037114 h 5311465"/>
              <a:gd name="connsiteX1" fmla="*/ 6678351 w 7331494"/>
              <a:gd name="connsiteY1" fmla="*/ 2495005 h 5311465"/>
              <a:gd name="connsiteX2" fmla="*/ 6469346 w 7331494"/>
              <a:gd name="connsiteY2" fmla="*/ 2292531 h 5311465"/>
              <a:gd name="connsiteX3" fmla="*/ 6364843 w 7331494"/>
              <a:gd name="connsiteY3" fmla="*/ 2063931 h 5311465"/>
              <a:gd name="connsiteX4" fmla="*/ 6325654 w 7331494"/>
              <a:gd name="connsiteY4" fmla="*/ 1848394 h 5311465"/>
              <a:gd name="connsiteX5" fmla="*/ 6332186 w 7331494"/>
              <a:gd name="connsiteY5" fmla="*/ 1632857 h 5311465"/>
              <a:gd name="connsiteX6" fmla="*/ 6325654 w 7331494"/>
              <a:gd name="connsiteY6" fmla="*/ 1443445 h 5311465"/>
              <a:gd name="connsiteX7" fmla="*/ 6286466 w 7331494"/>
              <a:gd name="connsiteY7" fmla="*/ 1234440 h 5311465"/>
              <a:gd name="connsiteX8" fmla="*/ 6188494 w 7331494"/>
              <a:gd name="connsiteY8" fmla="*/ 1018902 h 5311465"/>
              <a:gd name="connsiteX9" fmla="*/ 6070929 w 7331494"/>
              <a:gd name="connsiteY9" fmla="*/ 849085 h 5311465"/>
              <a:gd name="connsiteX10" fmla="*/ 5940300 w 7331494"/>
              <a:gd name="connsiteY10" fmla="*/ 692331 h 5311465"/>
              <a:gd name="connsiteX11" fmla="*/ 5777014 w 7331494"/>
              <a:gd name="connsiteY11" fmla="*/ 555171 h 5311465"/>
              <a:gd name="connsiteX12" fmla="*/ 5568009 w 7331494"/>
              <a:gd name="connsiteY12" fmla="*/ 404948 h 5311465"/>
              <a:gd name="connsiteX13" fmla="*/ 5313283 w 7331494"/>
              <a:gd name="connsiteY13" fmla="*/ 274320 h 5311465"/>
              <a:gd name="connsiteX14" fmla="*/ 5006306 w 7331494"/>
              <a:gd name="connsiteY14" fmla="*/ 163285 h 5311465"/>
              <a:gd name="connsiteX15" fmla="*/ 4797300 w 7331494"/>
              <a:gd name="connsiteY15" fmla="*/ 91440 h 5311465"/>
              <a:gd name="connsiteX16" fmla="*/ 4542574 w 7331494"/>
              <a:gd name="connsiteY16" fmla="*/ 39188 h 5311465"/>
              <a:gd name="connsiteX17" fmla="*/ 4202940 w 7331494"/>
              <a:gd name="connsiteY17" fmla="*/ 6531 h 5311465"/>
              <a:gd name="connsiteX18" fmla="*/ 3856774 w 7331494"/>
              <a:gd name="connsiteY18" fmla="*/ 0 h 5311465"/>
              <a:gd name="connsiteX19" fmla="*/ 3575923 w 7331494"/>
              <a:gd name="connsiteY19" fmla="*/ 6531 h 5311465"/>
              <a:gd name="connsiteX20" fmla="*/ 3441890 w 7331494"/>
              <a:gd name="connsiteY20" fmla="*/ 10027 h 5311465"/>
              <a:gd name="connsiteX21" fmla="*/ 3223226 w 7331494"/>
              <a:gd name="connsiteY21" fmla="*/ 45720 h 5311465"/>
              <a:gd name="connsiteX22" fmla="*/ 2968500 w 7331494"/>
              <a:gd name="connsiteY22" fmla="*/ 111034 h 5311465"/>
              <a:gd name="connsiteX23" fmla="*/ 2831340 w 7331494"/>
              <a:gd name="connsiteY23" fmla="*/ 156754 h 5311465"/>
              <a:gd name="connsiteX24" fmla="*/ 2654991 w 7331494"/>
              <a:gd name="connsiteY24" fmla="*/ 228600 h 5311465"/>
              <a:gd name="connsiteX25" fmla="*/ 2459049 w 7331494"/>
              <a:gd name="connsiteY25" fmla="*/ 333102 h 5311465"/>
              <a:gd name="connsiteX26" fmla="*/ 2302294 w 7331494"/>
              <a:gd name="connsiteY26" fmla="*/ 431074 h 5311465"/>
              <a:gd name="connsiteX27" fmla="*/ 2086757 w 7331494"/>
              <a:gd name="connsiteY27" fmla="*/ 607422 h 5311465"/>
              <a:gd name="connsiteX28" fmla="*/ 1936534 w 7331494"/>
              <a:gd name="connsiteY28" fmla="*/ 744582 h 5311465"/>
              <a:gd name="connsiteX29" fmla="*/ 1760186 w 7331494"/>
              <a:gd name="connsiteY29" fmla="*/ 953588 h 5311465"/>
              <a:gd name="connsiteX30" fmla="*/ 1642620 w 7331494"/>
              <a:gd name="connsiteY30" fmla="*/ 1129937 h 5311465"/>
              <a:gd name="connsiteX31" fmla="*/ 1538117 w 7331494"/>
              <a:gd name="connsiteY31" fmla="*/ 1312817 h 5311465"/>
              <a:gd name="connsiteX32" fmla="*/ 1459740 w 7331494"/>
              <a:gd name="connsiteY32" fmla="*/ 1541417 h 5311465"/>
              <a:gd name="connsiteX33" fmla="*/ 1407489 w 7331494"/>
              <a:gd name="connsiteY33" fmla="*/ 1770017 h 5311465"/>
              <a:gd name="connsiteX34" fmla="*/ 1342174 w 7331494"/>
              <a:gd name="connsiteY34" fmla="*/ 2560320 h 5311465"/>
              <a:gd name="connsiteX35" fmla="*/ 1316049 w 7331494"/>
              <a:gd name="connsiteY35" fmla="*/ 2841171 h 5311465"/>
              <a:gd name="connsiteX36" fmla="*/ 1250734 w 7331494"/>
              <a:gd name="connsiteY36" fmla="*/ 3128554 h 5311465"/>
              <a:gd name="connsiteX37" fmla="*/ 1198483 w 7331494"/>
              <a:gd name="connsiteY37" fmla="*/ 3350622 h 5311465"/>
              <a:gd name="connsiteX38" fmla="*/ 1100511 w 7331494"/>
              <a:gd name="connsiteY38" fmla="*/ 3585754 h 5311465"/>
              <a:gd name="connsiteX39" fmla="*/ 976414 w 7331494"/>
              <a:gd name="connsiteY39" fmla="*/ 3827417 h 5311465"/>
              <a:gd name="connsiteX40" fmla="*/ 813129 w 7331494"/>
              <a:gd name="connsiteY40" fmla="*/ 4082142 h 5311465"/>
              <a:gd name="connsiteX41" fmla="*/ 0 w 7331494"/>
              <a:gd name="connsiteY41" fmla="*/ 5311465 h 5311465"/>
              <a:gd name="connsiteX0" fmla="*/ 7331494 w 7331494"/>
              <a:gd name="connsiteY0" fmla="*/ 3056341 h 5330692"/>
              <a:gd name="connsiteX1" fmla="*/ 6678351 w 7331494"/>
              <a:gd name="connsiteY1" fmla="*/ 2514232 h 5330692"/>
              <a:gd name="connsiteX2" fmla="*/ 6469346 w 7331494"/>
              <a:gd name="connsiteY2" fmla="*/ 2311758 h 5330692"/>
              <a:gd name="connsiteX3" fmla="*/ 6364843 w 7331494"/>
              <a:gd name="connsiteY3" fmla="*/ 2083158 h 5330692"/>
              <a:gd name="connsiteX4" fmla="*/ 6325654 w 7331494"/>
              <a:gd name="connsiteY4" fmla="*/ 1867621 h 5330692"/>
              <a:gd name="connsiteX5" fmla="*/ 6332186 w 7331494"/>
              <a:gd name="connsiteY5" fmla="*/ 1652084 h 5330692"/>
              <a:gd name="connsiteX6" fmla="*/ 6325654 w 7331494"/>
              <a:gd name="connsiteY6" fmla="*/ 1462672 h 5330692"/>
              <a:gd name="connsiteX7" fmla="*/ 6286466 w 7331494"/>
              <a:gd name="connsiteY7" fmla="*/ 1253667 h 5330692"/>
              <a:gd name="connsiteX8" fmla="*/ 6188494 w 7331494"/>
              <a:gd name="connsiteY8" fmla="*/ 1038129 h 5330692"/>
              <a:gd name="connsiteX9" fmla="*/ 6070929 w 7331494"/>
              <a:gd name="connsiteY9" fmla="*/ 868312 h 5330692"/>
              <a:gd name="connsiteX10" fmla="*/ 5940300 w 7331494"/>
              <a:gd name="connsiteY10" fmla="*/ 711558 h 5330692"/>
              <a:gd name="connsiteX11" fmla="*/ 5777014 w 7331494"/>
              <a:gd name="connsiteY11" fmla="*/ 574398 h 5330692"/>
              <a:gd name="connsiteX12" fmla="*/ 5568009 w 7331494"/>
              <a:gd name="connsiteY12" fmla="*/ 424175 h 5330692"/>
              <a:gd name="connsiteX13" fmla="*/ 5313283 w 7331494"/>
              <a:gd name="connsiteY13" fmla="*/ 293547 h 5330692"/>
              <a:gd name="connsiteX14" fmla="*/ 5006306 w 7331494"/>
              <a:gd name="connsiteY14" fmla="*/ 182512 h 5330692"/>
              <a:gd name="connsiteX15" fmla="*/ 4797300 w 7331494"/>
              <a:gd name="connsiteY15" fmla="*/ 110667 h 5330692"/>
              <a:gd name="connsiteX16" fmla="*/ 4542574 w 7331494"/>
              <a:gd name="connsiteY16" fmla="*/ 58415 h 5330692"/>
              <a:gd name="connsiteX17" fmla="*/ 4202940 w 7331494"/>
              <a:gd name="connsiteY17" fmla="*/ 25758 h 5330692"/>
              <a:gd name="connsiteX18" fmla="*/ 3856774 w 7331494"/>
              <a:gd name="connsiteY18" fmla="*/ 19227 h 5330692"/>
              <a:gd name="connsiteX19" fmla="*/ 3611340 w 7331494"/>
              <a:gd name="connsiteY19" fmla="*/ 0 h 5330692"/>
              <a:gd name="connsiteX20" fmla="*/ 3441890 w 7331494"/>
              <a:gd name="connsiteY20" fmla="*/ 29254 h 5330692"/>
              <a:gd name="connsiteX21" fmla="*/ 3223226 w 7331494"/>
              <a:gd name="connsiteY21" fmla="*/ 64947 h 5330692"/>
              <a:gd name="connsiteX22" fmla="*/ 2968500 w 7331494"/>
              <a:gd name="connsiteY22" fmla="*/ 130261 h 5330692"/>
              <a:gd name="connsiteX23" fmla="*/ 2831340 w 7331494"/>
              <a:gd name="connsiteY23" fmla="*/ 175981 h 5330692"/>
              <a:gd name="connsiteX24" fmla="*/ 2654991 w 7331494"/>
              <a:gd name="connsiteY24" fmla="*/ 247827 h 5330692"/>
              <a:gd name="connsiteX25" fmla="*/ 2459049 w 7331494"/>
              <a:gd name="connsiteY25" fmla="*/ 352329 h 5330692"/>
              <a:gd name="connsiteX26" fmla="*/ 2302294 w 7331494"/>
              <a:gd name="connsiteY26" fmla="*/ 450301 h 5330692"/>
              <a:gd name="connsiteX27" fmla="*/ 2086757 w 7331494"/>
              <a:gd name="connsiteY27" fmla="*/ 626649 h 5330692"/>
              <a:gd name="connsiteX28" fmla="*/ 1936534 w 7331494"/>
              <a:gd name="connsiteY28" fmla="*/ 763809 h 5330692"/>
              <a:gd name="connsiteX29" fmla="*/ 1760186 w 7331494"/>
              <a:gd name="connsiteY29" fmla="*/ 972815 h 5330692"/>
              <a:gd name="connsiteX30" fmla="*/ 1642620 w 7331494"/>
              <a:gd name="connsiteY30" fmla="*/ 1149164 h 5330692"/>
              <a:gd name="connsiteX31" fmla="*/ 1538117 w 7331494"/>
              <a:gd name="connsiteY31" fmla="*/ 1332044 h 5330692"/>
              <a:gd name="connsiteX32" fmla="*/ 1459740 w 7331494"/>
              <a:gd name="connsiteY32" fmla="*/ 1560644 h 5330692"/>
              <a:gd name="connsiteX33" fmla="*/ 1407489 w 7331494"/>
              <a:gd name="connsiteY33" fmla="*/ 1789244 h 5330692"/>
              <a:gd name="connsiteX34" fmla="*/ 1342174 w 7331494"/>
              <a:gd name="connsiteY34" fmla="*/ 2579547 h 5330692"/>
              <a:gd name="connsiteX35" fmla="*/ 1316049 w 7331494"/>
              <a:gd name="connsiteY35" fmla="*/ 2860398 h 5330692"/>
              <a:gd name="connsiteX36" fmla="*/ 1250734 w 7331494"/>
              <a:gd name="connsiteY36" fmla="*/ 3147781 h 5330692"/>
              <a:gd name="connsiteX37" fmla="*/ 1198483 w 7331494"/>
              <a:gd name="connsiteY37" fmla="*/ 3369849 h 5330692"/>
              <a:gd name="connsiteX38" fmla="*/ 1100511 w 7331494"/>
              <a:gd name="connsiteY38" fmla="*/ 3604981 h 5330692"/>
              <a:gd name="connsiteX39" fmla="*/ 976414 w 7331494"/>
              <a:gd name="connsiteY39" fmla="*/ 3846644 h 5330692"/>
              <a:gd name="connsiteX40" fmla="*/ 813129 w 7331494"/>
              <a:gd name="connsiteY40" fmla="*/ 4101369 h 5330692"/>
              <a:gd name="connsiteX41" fmla="*/ 0 w 7331494"/>
              <a:gd name="connsiteY41" fmla="*/ 5330692 h 5330692"/>
              <a:gd name="connsiteX0" fmla="*/ 7331494 w 7331494"/>
              <a:gd name="connsiteY0" fmla="*/ 3056341 h 5330692"/>
              <a:gd name="connsiteX1" fmla="*/ 6678351 w 7331494"/>
              <a:gd name="connsiteY1" fmla="*/ 2514232 h 5330692"/>
              <a:gd name="connsiteX2" fmla="*/ 6469346 w 7331494"/>
              <a:gd name="connsiteY2" fmla="*/ 2311758 h 5330692"/>
              <a:gd name="connsiteX3" fmla="*/ 6364843 w 7331494"/>
              <a:gd name="connsiteY3" fmla="*/ 2083158 h 5330692"/>
              <a:gd name="connsiteX4" fmla="*/ 6325654 w 7331494"/>
              <a:gd name="connsiteY4" fmla="*/ 1867621 h 5330692"/>
              <a:gd name="connsiteX5" fmla="*/ 6332186 w 7331494"/>
              <a:gd name="connsiteY5" fmla="*/ 1652084 h 5330692"/>
              <a:gd name="connsiteX6" fmla="*/ 6325654 w 7331494"/>
              <a:gd name="connsiteY6" fmla="*/ 1462672 h 5330692"/>
              <a:gd name="connsiteX7" fmla="*/ 6286466 w 7331494"/>
              <a:gd name="connsiteY7" fmla="*/ 1253667 h 5330692"/>
              <a:gd name="connsiteX8" fmla="*/ 6188494 w 7331494"/>
              <a:gd name="connsiteY8" fmla="*/ 1038129 h 5330692"/>
              <a:gd name="connsiteX9" fmla="*/ 6070929 w 7331494"/>
              <a:gd name="connsiteY9" fmla="*/ 868312 h 5330692"/>
              <a:gd name="connsiteX10" fmla="*/ 5940300 w 7331494"/>
              <a:gd name="connsiteY10" fmla="*/ 711558 h 5330692"/>
              <a:gd name="connsiteX11" fmla="*/ 5777014 w 7331494"/>
              <a:gd name="connsiteY11" fmla="*/ 574398 h 5330692"/>
              <a:gd name="connsiteX12" fmla="*/ 5568009 w 7331494"/>
              <a:gd name="connsiteY12" fmla="*/ 424175 h 5330692"/>
              <a:gd name="connsiteX13" fmla="*/ 5313283 w 7331494"/>
              <a:gd name="connsiteY13" fmla="*/ 293547 h 5330692"/>
              <a:gd name="connsiteX14" fmla="*/ 5006306 w 7331494"/>
              <a:gd name="connsiteY14" fmla="*/ 182512 h 5330692"/>
              <a:gd name="connsiteX15" fmla="*/ 4797300 w 7331494"/>
              <a:gd name="connsiteY15" fmla="*/ 110667 h 5330692"/>
              <a:gd name="connsiteX16" fmla="*/ 4542574 w 7331494"/>
              <a:gd name="connsiteY16" fmla="*/ 58415 h 5330692"/>
              <a:gd name="connsiteX17" fmla="*/ 4202940 w 7331494"/>
              <a:gd name="connsiteY17" fmla="*/ 25758 h 5330692"/>
              <a:gd name="connsiteX18" fmla="*/ 3863213 w 7331494"/>
              <a:gd name="connsiteY18" fmla="*/ 12788 h 5330692"/>
              <a:gd name="connsiteX19" fmla="*/ 3611340 w 7331494"/>
              <a:gd name="connsiteY19" fmla="*/ 0 h 5330692"/>
              <a:gd name="connsiteX20" fmla="*/ 3441890 w 7331494"/>
              <a:gd name="connsiteY20" fmla="*/ 29254 h 5330692"/>
              <a:gd name="connsiteX21" fmla="*/ 3223226 w 7331494"/>
              <a:gd name="connsiteY21" fmla="*/ 64947 h 5330692"/>
              <a:gd name="connsiteX22" fmla="*/ 2968500 w 7331494"/>
              <a:gd name="connsiteY22" fmla="*/ 130261 h 5330692"/>
              <a:gd name="connsiteX23" fmla="*/ 2831340 w 7331494"/>
              <a:gd name="connsiteY23" fmla="*/ 175981 h 5330692"/>
              <a:gd name="connsiteX24" fmla="*/ 2654991 w 7331494"/>
              <a:gd name="connsiteY24" fmla="*/ 247827 h 5330692"/>
              <a:gd name="connsiteX25" fmla="*/ 2459049 w 7331494"/>
              <a:gd name="connsiteY25" fmla="*/ 352329 h 5330692"/>
              <a:gd name="connsiteX26" fmla="*/ 2302294 w 7331494"/>
              <a:gd name="connsiteY26" fmla="*/ 450301 h 5330692"/>
              <a:gd name="connsiteX27" fmla="*/ 2086757 w 7331494"/>
              <a:gd name="connsiteY27" fmla="*/ 626649 h 5330692"/>
              <a:gd name="connsiteX28" fmla="*/ 1936534 w 7331494"/>
              <a:gd name="connsiteY28" fmla="*/ 763809 h 5330692"/>
              <a:gd name="connsiteX29" fmla="*/ 1760186 w 7331494"/>
              <a:gd name="connsiteY29" fmla="*/ 972815 h 5330692"/>
              <a:gd name="connsiteX30" fmla="*/ 1642620 w 7331494"/>
              <a:gd name="connsiteY30" fmla="*/ 1149164 h 5330692"/>
              <a:gd name="connsiteX31" fmla="*/ 1538117 w 7331494"/>
              <a:gd name="connsiteY31" fmla="*/ 1332044 h 5330692"/>
              <a:gd name="connsiteX32" fmla="*/ 1459740 w 7331494"/>
              <a:gd name="connsiteY32" fmla="*/ 1560644 h 5330692"/>
              <a:gd name="connsiteX33" fmla="*/ 1407489 w 7331494"/>
              <a:gd name="connsiteY33" fmla="*/ 1789244 h 5330692"/>
              <a:gd name="connsiteX34" fmla="*/ 1342174 w 7331494"/>
              <a:gd name="connsiteY34" fmla="*/ 2579547 h 5330692"/>
              <a:gd name="connsiteX35" fmla="*/ 1316049 w 7331494"/>
              <a:gd name="connsiteY35" fmla="*/ 2860398 h 5330692"/>
              <a:gd name="connsiteX36" fmla="*/ 1250734 w 7331494"/>
              <a:gd name="connsiteY36" fmla="*/ 3147781 h 5330692"/>
              <a:gd name="connsiteX37" fmla="*/ 1198483 w 7331494"/>
              <a:gd name="connsiteY37" fmla="*/ 3369849 h 5330692"/>
              <a:gd name="connsiteX38" fmla="*/ 1100511 w 7331494"/>
              <a:gd name="connsiteY38" fmla="*/ 3604981 h 5330692"/>
              <a:gd name="connsiteX39" fmla="*/ 976414 w 7331494"/>
              <a:gd name="connsiteY39" fmla="*/ 3846644 h 5330692"/>
              <a:gd name="connsiteX40" fmla="*/ 813129 w 7331494"/>
              <a:gd name="connsiteY40" fmla="*/ 4101369 h 5330692"/>
              <a:gd name="connsiteX41" fmla="*/ 0 w 7331494"/>
              <a:gd name="connsiteY41" fmla="*/ 5330692 h 5330692"/>
              <a:gd name="connsiteX0" fmla="*/ 7331494 w 7331494"/>
              <a:gd name="connsiteY0" fmla="*/ 3056341 h 5330692"/>
              <a:gd name="connsiteX1" fmla="*/ 6678351 w 7331494"/>
              <a:gd name="connsiteY1" fmla="*/ 2514232 h 5330692"/>
              <a:gd name="connsiteX2" fmla="*/ 6469346 w 7331494"/>
              <a:gd name="connsiteY2" fmla="*/ 2311758 h 5330692"/>
              <a:gd name="connsiteX3" fmla="*/ 6364843 w 7331494"/>
              <a:gd name="connsiteY3" fmla="*/ 2083158 h 5330692"/>
              <a:gd name="connsiteX4" fmla="*/ 6325654 w 7331494"/>
              <a:gd name="connsiteY4" fmla="*/ 1867621 h 5330692"/>
              <a:gd name="connsiteX5" fmla="*/ 6332186 w 7331494"/>
              <a:gd name="connsiteY5" fmla="*/ 1652084 h 5330692"/>
              <a:gd name="connsiteX6" fmla="*/ 6325654 w 7331494"/>
              <a:gd name="connsiteY6" fmla="*/ 1462672 h 5330692"/>
              <a:gd name="connsiteX7" fmla="*/ 6286466 w 7331494"/>
              <a:gd name="connsiteY7" fmla="*/ 1253667 h 5330692"/>
              <a:gd name="connsiteX8" fmla="*/ 6188494 w 7331494"/>
              <a:gd name="connsiteY8" fmla="*/ 1038129 h 5330692"/>
              <a:gd name="connsiteX9" fmla="*/ 6070929 w 7331494"/>
              <a:gd name="connsiteY9" fmla="*/ 868312 h 5330692"/>
              <a:gd name="connsiteX10" fmla="*/ 5940300 w 7331494"/>
              <a:gd name="connsiteY10" fmla="*/ 711558 h 5330692"/>
              <a:gd name="connsiteX11" fmla="*/ 5777014 w 7331494"/>
              <a:gd name="connsiteY11" fmla="*/ 574398 h 5330692"/>
              <a:gd name="connsiteX12" fmla="*/ 5568009 w 7331494"/>
              <a:gd name="connsiteY12" fmla="*/ 424175 h 5330692"/>
              <a:gd name="connsiteX13" fmla="*/ 5313283 w 7331494"/>
              <a:gd name="connsiteY13" fmla="*/ 293547 h 5330692"/>
              <a:gd name="connsiteX14" fmla="*/ 5006306 w 7331494"/>
              <a:gd name="connsiteY14" fmla="*/ 182512 h 5330692"/>
              <a:gd name="connsiteX15" fmla="*/ 4797300 w 7331494"/>
              <a:gd name="connsiteY15" fmla="*/ 110667 h 5330692"/>
              <a:gd name="connsiteX16" fmla="*/ 4542574 w 7331494"/>
              <a:gd name="connsiteY16" fmla="*/ 58415 h 5330692"/>
              <a:gd name="connsiteX17" fmla="*/ 4202940 w 7331494"/>
              <a:gd name="connsiteY17" fmla="*/ 25758 h 5330692"/>
              <a:gd name="connsiteX18" fmla="*/ 3866433 w 7331494"/>
              <a:gd name="connsiteY18" fmla="*/ 6348 h 5330692"/>
              <a:gd name="connsiteX19" fmla="*/ 3611340 w 7331494"/>
              <a:gd name="connsiteY19" fmla="*/ 0 h 5330692"/>
              <a:gd name="connsiteX20" fmla="*/ 3441890 w 7331494"/>
              <a:gd name="connsiteY20" fmla="*/ 29254 h 5330692"/>
              <a:gd name="connsiteX21" fmla="*/ 3223226 w 7331494"/>
              <a:gd name="connsiteY21" fmla="*/ 64947 h 5330692"/>
              <a:gd name="connsiteX22" fmla="*/ 2968500 w 7331494"/>
              <a:gd name="connsiteY22" fmla="*/ 130261 h 5330692"/>
              <a:gd name="connsiteX23" fmla="*/ 2831340 w 7331494"/>
              <a:gd name="connsiteY23" fmla="*/ 175981 h 5330692"/>
              <a:gd name="connsiteX24" fmla="*/ 2654991 w 7331494"/>
              <a:gd name="connsiteY24" fmla="*/ 247827 h 5330692"/>
              <a:gd name="connsiteX25" fmla="*/ 2459049 w 7331494"/>
              <a:gd name="connsiteY25" fmla="*/ 352329 h 5330692"/>
              <a:gd name="connsiteX26" fmla="*/ 2302294 w 7331494"/>
              <a:gd name="connsiteY26" fmla="*/ 450301 h 5330692"/>
              <a:gd name="connsiteX27" fmla="*/ 2086757 w 7331494"/>
              <a:gd name="connsiteY27" fmla="*/ 626649 h 5330692"/>
              <a:gd name="connsiteX28" fmla="*/ 1936534 w 7331494"/>
              <a:gd name="connsiteY28" fmla="*/ 763809 h 5330692"/>
              <a:gd name="connsiteX29" fmla="*/ 1760186 w 7331494"/>
              <a:gd name="connsiteY29" fmla="*/ 972815 h 5330692"/>
              <a:gd name="connsiteX30" fmla="*/ 1642620 w 7331494"/>
              <a:gd name="connsiteY30" fmla="*/ 1149164 h 5330692"/>
              <a:gd name="connsiteX31" fmla="*/ 1538117 w 7331494"/>
              <a:gd name="connsiteY31" fmla="*/ 1332044 h 5330692"/>
              <a:gd name="connsiteX32" fmla="*/ 1459740 w 7331494"/>
              <a:gd name="connsiteY32" fmla="*/ 1560644 h 5330692"/>
              <a:gd name="connsiteX33" fmla="*/ 1407489 w 7331494"/>
              <a:gd name="connsiteY33" fmla="*/ 1789244 h 5330692"/>
              <a:gd name="connsiteX34" fmla="*/ 1342174 w 7331494"/>
              <a:gd name="connsiteY34" fmla="*/ 2579547 h 5330692"/>
              <a:gd name="connsiteX35" fmla="*/ 1316049 w 7331494"/>
              <a:gd name="connsiteY35" fmla="*/ 2860398 h 5330692"/>
              <a:gd name="connsiteX36" fmla="*/ 1250734 w 7331494"/>
              <a:gd name="connsiteY36" fmla="*/ 3147781 h 5330692"/>
              <a:gd name="connsiteX37" fmla="*/ 1198483 w 7331494"/>
              <a:gd name="connsiteY37" fmla="*/ 3369849 h 5330692"/>
              <a:gd name="connsiteX38" fmla="*/ 1100511 w 7331494"/>
              <a:gd name="connsiteY38" fmla="*/ 3604981 h 5330692"/>
              <a:gd name="connsiteX39" fmla="*/ 976414 w 7331494"/>
              <a:gd name="connsiteY39" fmla="*/ 3846644 h 5330692"/>
              <a:gd name="connsiteX40" fmla="*/ 813129 w 7331494"/>
              <a:gd name="connsiteY40" fmla="*/ 4101369 h 5330692"/>
              <a:gd name="connsiteX41" fmla="*/ 0 w 7331494"/>
              <a:gd name="connsiteY41" fmla="*/ 5330692 h 5330692"/>
              <a:gd name="connsiteX0" fmla="*/ 7331494 w 7331494"/>
              <a:gd name="connsiteY0" fmla="*/ 3049993 h 5324344"/>
              <a:gd name="connsiteX1" fmla="*/ 6678351 w 7331494"/>
              <a:gd name="connsiteY1" fmla="*/ 2507884 h 5324344"/>
              <a:gd name="connsiteX2" fmla="*/ 6469346 w 7331494"/>
              <a:gd name="connsiteY2" fmla="*/ 2305410 h 5324344"/>
              <a:gd name="connsiteX3" fmla="*/ 6364843 w 7331494"/>
              <a:gd name="connsiteY3" fmla="*/ 2076810 h 5324344"/>
              <a:gd name="connsiteX4" fmla="*/ 6325654 w 7331494"/>
              <a:gd name="connsiteY4" fmla="*/ 1861273 h 5324344"/>
              <a:gd name="connsiteX5" fmla="*/ 6332186 w 7331494"/>
              <a:gd name="connsiteY5" fmla="*/ 1645736 h 5324344"/>
              <a:gd name="connsiteX6" fmla="*/ 6325654 w 7331494"/>
              <a:gd name="connsiteY6" fmla="*/ 1456324 h 5324344"/>
              <a:gd name="connsiteX7" fmla="*/ 6286466 w 7331494"/>
              <a:gd name="connsiteY7" fmla="*/ 1247319 h 5324344"/>
              <a:gd name="connsiteX8" fmla="*/ 6188494 w 7331494"/>
              <a:gd name="connsiteY8" fmla="*/ 1031781 h 5324344"/>
              <a:gd name="connsiteX9" fmla="*/ 6070929 w 7331494"/>
              <a:gd name="connsiteY9" fmla="*/ 861964 h 5324344"/>
              <a:gd name="connsiteX10" fmla="*/ 5940300 w 7331494"/>
              <a:gd name="connsiteY10" fmla="*/ 705210 h 5324344"/>
              <a:gd name="connsiteX11" fmla="*/ 5777014 w 7331494"/>
              <a:gd name="connsiteY11" fmla="*/ 568050 h 5324344"/>
              <a:gd name="connsiteX12" fmla="*/ 5568009 w 7331494"/>
              <a:gd name="connsiteY12" fmla="*/ 417827 h 5324344"/>
              <a:gd name="connsiteX13" fmla="*/ 5313283 w 7331494"/>
              <a:gd name="connsiteY13" fmla="*/ 287199 h 5324344"/>
              <a:gd name="connsiteX14" fmla="*/ 5006306 w 7331494"/>
              <a:gd name="connsiteY14" fmla="*/ 176164 h 5324344"/>
              <a:gd name="connsiteX15" fmla="*/ 4797300 w 7331494"/>
              <a:gd name="connsiteY15" fmla="*/ 104319 h 5324344"/>
              <a:gd name="connsiteX16" fmla="*/ 4542574 w 7331494"/>
              <a:gd name="connsiteY16" fmla="*/ 52067 h 5324344"/>
              <a:gd name="connsiteX17" fmla="*/ 4202940 w 7331494"/>
              <a:gd name="connsiteY17" fmla="*/ 19410 h 5324344"/>
              <a:gd name="connsiteX18" fmla="*/ 3866433 w 7331494"/>
              <a:gd name="connsiteY18" fmla="*/ 0 h 5324344"/>
              <a:gd name="connsiteX19" fmla="*/ 3608120 w 7331494"/>
              <a:gd name="connsiteY19" fmla="*/ 92 h 5324344"/>
              <a:gd name="connsiteX20" fmla="*/ 3441890 w 7331494"/>
              <a:gd name="connsiteY20" fmla="*/ 22906 h 5324344"/>
              <a:gd name="connsiteX21" fmla="*/ 3223226 w 7331494"/>
              <a:gd name="connsiteY21" fmla="*/ 58599 h 5324344"/>
              <a:gd name="connsiteX22" fmla="*/ 2968500 w 7331494"/>
              <a:gd name="connsiteY22" fmla="*/ 123913 h 5324344"/>
              <a:gd name="connsiteX23" fmla="*/ 2831340 w 7331494"/>
              <a:gd name="connsiteY23" fmla="*/ 169633 h 5324344"/>
              <a:gd name="connsiteX24" fmla="*/ 2654991 w 7331494"/>
              <a:gd name="connsiteY24" fmla="*/ 241479 h 5324344"/>
              <a:gd name="connsiteX25" fmla="*/ 2459049 w 7331494"/>
              <a:gd name="connsiteY25" fmla="*/ 345981 h 5324344"/>
              <a:gd name="connsiteX26" fmla="*/ 2302294 w 7331494"/>
              <a:gd name="connsiteY26" fmla="*/ 443953 h 5324344"/>
              <a:gd name="connsiteX27" fmla="*/ 2086757 w 7331494"/>
              <a:gd name="connsiteY27" fmla="*/ 620301 h 5324344"/>
              <a:gd name="connsiteX28" fmla="*/ 1936534 w 7331494"/>
              <a:gd name="connsiteY28" fmla="*/ 757461 h 5324344"/>
              <a:gd name="connsiteX29" fmla="*/ 1760186 w 7331494"/>
              <a:gd name="connsiteY29" fmla="*/ 966467 h 5324344"/>
              <a:gd name="connsiteX30" fmla="*/ 1642620 w 7331494"/>
              <a:gd name="connsiteY30" fmla="*/ 1142816 h 5324344"/>
              <a:gd name="connsiteX31" fmla="*/ 1538117 w 7331494"/>
              <a:gd name="connsiteY31" fmla="*/ 1325696 h 5324344"/>
              <a:gd name="connsiteX32" fmla="*/ 1459740 w 7331494"/>
              <a:gd name="connsiteY32" fmla="*/ 1554296 h 5324344"/>
              <a:gd name="connsiteX33" fmla="*/ 1407489 w 7331494"/>
              <a:gd name="connsiteY33" fmla="*/ 1782896 h 5324344"/>
              <a:gd name="connsiteX34" fmla="*/ 1342174 w 7331494"/>
              <a:gd name="connsiteY34" fmla="*/ 2573199 h 5324344"/>
              <a:gd name="connsiteX35" fmla="*/ 1316049 w 7331494"/>
              <a:gd name="connsiteY35" fmla="*/ 2854050 h 5324344"/>
              <a:gd name="connsiteX36" fmla="*/ 1250734 w 7331494"/>
              <a:gd name="connsiteY36" fmla="*/ 3141433 h 5324344"/>
              <a:gd name="connsiteX37" fmla="*/ 1198483 w 7331494"/>
              <a:gd name="connsiteY37" fmla="*/ 3363501 h 5324344"/>
              <a:gd name="connsiteX38" fmla="*/ 1100511 w 7331494"/>
              <a:gd name="connsiteY38" fmla="*/ 3598633 h 5324344"/>
              <a:gd name="connsiteX39" fmla="*/ 976414 w 7331494"/>
              <a:gd name="connsiteY39" fmla="*/ 3840296 h 5324344"/>
              <a:gd name="connsiteX40" fmla="*/ 813129 w 7331494"/>
              <a:gd name="connsiteY40" fmla="*/ 4095021 h 5324344"/>
              <a:gd name="connsiteX41" fmla="*/ 0 w 7331494"/>
              <a:gd name="connsiteY41" fmla="*/ 5324344 h 5324344"/>
              <a:gd name="connsiteX0" fmla="*/ 7331494 w 7331494"/>
              <a:gd name="connsiteY0" fmla="*/ 3049993 h 5324344"/>
              <a:gd name="connsiteX1" fmla="*/ 6678351 w 7331494"/>
              <a:gd name="connsiteY1" fmla="*/ 2507884 h 5324344"/>
              <a:gd name="connsiteX2" fmla="*/ 6469346 w 7331494"/>
              <a:gd name="connsiteY2" fmla="*/ 2305410 h 5324344"/>
              <a:gd name="connsiteX3" fmla="*/ 6364843 w 7331494"/>
              <a:gd name="connsiteY3" fmla="*/ 2076810 h 5324344"/>
              <a:gd name="connsiteX4" fmla="*/ 6325654 w 7331494"/>
              <a:gd name="connsiteY4" fmla="*/ 1861273 h 5324344"/>
              <a:gd name="connsiteX5" fmla="*/ 6332186 w 7331494"/>
              <a:gd name="connsiteY5" fmla="*/ 1645736 h 5324344"/>
              <a:gd name="connsiteX6" fmla="*/ 6325654 w 7331494"/>
              <a:gd name="connsiteY6" fmla="*/ 1456324 h 5324344"/>
              <a:gd name="connsiteX7" fmla="*/ 6286466 w 7331494"/>
              <a:gd name="connsiteY7" fmla="*/ 1247319 h 5324344"/>
              <a:gd name="connsiteX8" fmla="*/ 6188494 w 7331494"/>
              <a:gd name="connsiteY8" fmla="*/ 1031781 h 5324344"/>
              <a:gd name="connsiteX9" fmla="*/ 6070929 w 7331494"/>
              <a:gd name="connsiteY9" fmla="*/ 861964 h 5324344"/>
              <a:gd name="connsiteX10" fmla="*/ 5940300 w 7331494"/>
              <a:gd name="connsiteY10" fmla="*/ 705210 h 5324344"/>
              <a:gd name="connsiteX11" fmla="*/ 5777014 w 7331494"/>
              <a:gd name="connsiteY11" fmla="*/ 568050 h 5324344"/>
              <a:gd name="connsiteX12" fmla="*/ 5568009 w 7331494"/>
              <a:gd name="connsiteY12" fmla="*/ 417827 h 5324344"/>
              <a:gd name="connsiteX13" fmla="*/ 5313283 w 7331494"/>
              <a:gd name="connsiteY13" fmla="*/ 287199 h 5324344"/>
              <a:gd name="connsiteX14" fmla="*/ 5006306 w 7331494"/>
              <a:gd name="connsiteY14" fmla="*/ 176164 h 5324344"/>
              <a:gd name="connsiteX15" fmla="*/ 4797300 w 7331494"/>
              <a:gd name="connsiteY15" fmla="*/ 104319 h 5324344"/>
              <a:gd name="connsiteX16" fmla="*/ 4542574 w 7331494"/>
              <a:gd name="connsiteY16" fmla="*/ 52067 h 5324344"/>
              <a:gd name="connsiteX17" fmla="*/ 4202940 w 7331494"/>
              <a:gd name="connsiteY17" fmla="*/ 19410 h 5324344"/>
              <a:gd name="connsiteX18" fmla="*/ 3866433 w 7331494"/>
              <a:gd name="connsiteY18" fmla="*/ 0 h 5324344"/>
              <a:gd name="connsiteX19" fmla="*/ 3608120 w 7331494"/>
              <a:gd name="connsiteY19" fmla="*/ 92 h 5324344"/>
              <a:gd name="connsiteX20" fmla="*/ 3419352 w 7331494"/>
              <a:gd name="connsiteY20" fmla="*/ 19686 h 5324344"/>
              <a:gd name="connsiteX21" fmla="*/ 3223226 w 7331494"/>
              <a:gd name="connsiteY21" fmla="*/ 58599 h 5324344"/>
              <a:gd name="connsiteX22" fmla="*/ 2968500 w 7331494"/>
              <a:gd name="connsiteY22" fmla="*/ 123913 h 5324344"/>
              <a:gd name="connsiteX23" fmla="*/ 2831340 w 7331494"/>
              <a:gd name="connsiteY23" fmla="*/ 169633 h 5324344"/>
              <a:gd name="connsiteX24" fmla="*/ 2654991 w 7331494"/>
              <a:gd name="connsiteY24" fmla="*/ 241479 h 5324344"/>
              <a:gd name="connsiteX25" fmla="*/ 2459049 w 7331494"/>
              <a:gd name="connsiteY25" fmla="*/ 345981 h 5324344"/>
              <a:gd name="connsiteX26" fmla="*/ 2302294 w 7331494"/>
              <a:gd name="connsiteY26" fmla="*/ 443953 h 5324344"/>
              <a:gd name="connsiteX27" fmla="*/ 2086757 w 7331494"/>
              <a:gd name="connsiteY27" fmla="*/ 620301 h 5324344"/>
              <a:gd name="connsiteX28" fmla="*/ 1936534 w 7331494"/>
              <a:gd name="connsiteY28" fmla="*/ 757461 h 5324344"/>
              <a:gd name="connsiteX29" fmla="*/ 1760186 w 7331494"/>
              <a:gd name="connsiteY29" fmla="*/ 966467 h 5324344"/>
              <a:gd name="connsiteX30" fmla="*/ 1642620 w 7331494"/>
              <a:gd name="connsiteY30" fmla="*/ 1142816 h 5324344"/>
              <a:gd name="connsiteX31" fmla="*/ 1538117 w 7331494"/>
              <a:gd name="connsiteY31" fmla="*/ 1325696 h 5324344"/>
              <a:gd name="connsiteX32" fmla="*/ 1459740 w 7331494"/>
              <a:gd name="connsiteY32" fmla="*/ 1554296 h 5324344"/>
              <a:gd name="connsiteX33" fmla="*/ 1407489 w 7331494"/>
              <a:gd name="connsiteY33" fmla="*/ 1782896 h 5324344"/>
              <a:gd name="connsiteX34" fmla="*/ 1342174 w 7331494"/>
              <a:gd name="connsiteY34" fmla="*/ 2573199 h 5324344"/>
              <a:gd name="connsiteX35" fmla="*/ 1316049 w 7331494"/>
              <a:gd name="connsiteY35" fmla="*/ 2854050 h 5324344"/>
              <a:gd name="connsiteX36" fmla="*/ 1250734 w 7331494"/>
              <a:gd name="connsiteY36" fmla="*/ 3141433 h 5324344"/>
              <a:gd name="connsiteX37" fmla="*/ 1198483 w 7331494"/>
              <a:gd name="connsiteY37" fmla="*/ 3363501 h 5324344"/>
              <a:gd name="connsiteX38" fmla="*/ 1100511 w 7331494"/>
              <a:gd name="connsiteY38" fmla="*/ 3598633 h 5324344"/>
              <a:gd name="connsiteX39" fmla="*/ 976414 w 7331494"/>
              <a:gd name="connsiteY39" fmla="*/ 3840296 h 5324344"/>
              <a:gd name="connsiteX40" fmla="*/ 813129 w 7331494"/>
              <a:gd name="connsiteY40" fmla="*/ 4095021 h 5324344"/>
              <a:gd name="connsiteX41" fmla="*/ 0 w 7331494"/>
              <a:gd name="connsiteY41" fmla="*/ 5324344 h 5324344"/>
              <a:gd name="connsiteX0" fmla="*/ 7886666 w 7886666"/>
              <a:gd name="connsiteY0" fmla="*/ 4005214 h 5324344"/>
              <a:gd name="connsiteX1" fmla="*/ 6678351 w 7886666"/>
              <a:gd name="connsiteY1" fmla="*/ 2507884 h 5324344"/>
              <a:gd name="connsiteX2" fmla="*/ 6469346 w 7886666"/>
              <a:gd name="connsiteY2" fmla="*/ 2305410 h 5324344"/>
              <a:gd name="connsiteX3" fmla="*/ 6364843 w 7886666"/>
              <a:gd name="connsiteY3" fmla="*/ 2076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469346 w 7886666"/>
              <a:gd name="connsiteY2" fmla="*/ 2305410 h 5324344"/>
              <a:gd name="connsiteX3" fmla="*/ 6364843 w 7886666"/>
              <a:gd name="connsiteY3" fmla="*/ 2076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83696 w 7886666"/>
              <a:gd name="connsiteY2" fmla="*/ 3497396 h 5324344"/>
              <a:gd name="connsiteX3" fmla="*/ 6364843 w 7886666"/>
              <a:gd name="connsiteY3" fmla="*/ 2076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83696 w 7886666"/>
              <a:gd name="connsiteY2" fmla="*/ 3497396 h 5324344"/>
              <a:gd name="connsiteX3" fmla="*/ 6479143 w 7886666"/>
              <a:gd name="connsiteY3" fmla="*/ 3219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402399 w 7886666"/>
              <a:gd name="connsiteY4" fmla="*/ 2656474 h 5324344"/>
              <a:gd name="connsiteX5" fmla="*/ 6325654 w 7886666"/>
              <a:gd name="connsiteY5" fmla="*/ 1861273 h 5324344"/>
              <a:gd name="connsiteX6" fmla="*/ 6332186 w 7886666"/>
              <a:gd name="connsiteY6" fmla="*/ 1645736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1861273 h 5324344"/>
              <a:gd name="connsiteX6" fmla="*/ 6332186 w 7886666"/>
              <a:gd name="connsiteY6" fmla="*/ 1645736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2440938 h 5324344"/>
              <a:gd name="connsiteX6" fmla="*/ 6332186 w 7886666"/>
              <a:gd name="connsiteY6" fmla="*/ 1645736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2440938 h 5324344"/>
              <a:gd name="connsiteX6" fmla="*/ 6462814 w 7886666"/>
              <a:gd name="connsiteY6" fmla="*/ 2021294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2440938 h 5324344"/>
              <a:gd name="connsiteX6" fmla="*/ 6462814 w 7886666"/>
              <a:gd name="connsiteY6" fmla="*/ 2021294 h 5324344"/>
              <a:gd name="connsiteX7" fmla="*/ 6415461 w 7886666"/>
              <a:gd name="connsiteY7" fmla="*/ 1578788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04427 w 7886666"/>
              <a:gd name="connsiteY5" fmla="*/ 2672803 h 5324344"/>
              <a:gd name="connsiteX6" fmla="*/ 6325654 w 7886666"/>
              <a:gd name="connsiteY6" fmla="*/ 2440938 h 5324344"/>
              <a:gd name="connsiteX7" fmla="*/ 6462814 w 7886666"/>
              <a:gd name="connsiteY7" fmla="*/ 2021294 h 5324344"/>
              <a:gd name="connsiteX8" fmla="*/ 6415461 w 7886666"/>
              <a:gd name="connsiteY8" fmla="*/ 1578788 h 5324344"/>
              <a:gd name="connsiteX9" fmla="*/ 6286466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62814 w 7886666"/>
              <a:gd name="connsiteY7" fmla="*/ 2021294 h 5324344"/>
              <a:gd name="connsiteX8" fmla="*/ 6415461 w 7886666"/>
              <a:gd name="connsiteY8" fmla="*/ 1578788 h 5324344"/>
              <a:gd name="connsiteX9" fmla="*/ 6286466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62814 w 7886666"/>
              <a:gd name="connsiteY7" fmla="*/ 2021294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292997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292997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350147 w 7886666"/>
              <a:gd name="connsiteY6" fmla="*/ 2277652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683466 w 7683466"/>
              <a:gd name="connsiteY0" fmla="*/ 3945177 h 5324344"/>
              <a:gd name="connsiteX1" fmla="*/ 7413137 w 7683466"/>
              <a:gd name="connsiteY1" fmla="*/ 3748855 h 5324344"/>
              <a:gd name="connsiteX2" fmla="*/ 6942875 w 7683466"/>
              <a:gd name="connsiteY2" fmla="*/ 3481067 h 5324344"/>
              <a:gd name="connsiteX3" fmla="*/ 6479143 w 7683466"/>
              <a:gd name="connsiteY3" fmla="*/ 3219810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42875 w 7683466"/>
              <a:gd name="connsiteY2" fmla="*/ 3481067 h 5324344"/>
              <a:gd name="connsiteX3" fmla="*/ 6479143 w 7683466"/>
              <a:gd name="connsiteY3" fmla="*/ 3219810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79143 w 7683466"/>
              <a:gd name="connsiteY3" fmla="*/ 3219810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14801 w 7683466"/>
              <a:gd name="connsiteY6" fmla="*/ 2162198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14801 w 7683466"/>
              <a:gd name="connsiteY6" fmla="*/ 2162198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69803 w 7683466"/>
              <a:gd name="connsiteY6" fmla="*/ 2186262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59490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89169 w 7683466"/>
              <a:gd name="connsiteY4" fmla="*/ 2808502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541123 w 7683466"/>
              <a:gd name="connsiteY3" fmla="*/ 3160953 h 5324344"/>
              <a:gd name="connsiteX4" fmla="*/ 6389169 w 7683466"/>
              <a:gd name="connsiteY4" fmla="*/ 2808502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541123 w 7683466"/>
              <a:gd name="connsiteY3" fmla="*/ 3160953 h 5324344"/>
              <a:gd name="connsiteX4" fmla="*/ 6389169 w 7683466"/>
              <a:gd name="connsiteY4" fmla="*/ 2808502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83466" h="5324344">
                <a:moveTo>
                  <a:pt x="7683466" y="3945177"/>
                </a:moveTo>
                <a:lnTo>
                  <a:pt x="7302300" y="3744237"/>
                </a:lnTo>
                <a:lnTo>
                  <a:pt x="6905930" y="3471830"/>
                </a:lnTo>
                <a:cubicBezTo>
                  <a:pt x="6750264" y="3383656"/>
                  <a:pt x="6627250" y="3271508"/>
                  <a:pt x="6541123" y="3160953"/>
                </a:cubicBezTo>
                <a:cubicBezTo>
                  <a:pt x="6454996" y="3050398"/>
                  <a:pt x="6413010" y="2915441"/>
                  <a:pt x="6389169" y="2808502"/>
                </a:cubicBezTo>
                <a:cubicBezTo>
                  <a:pt x="6365328" y="2701563"/>
                  <a:pt x="6389221" y="2624172"/>
                  <a:pt x="6398076" y="2519319"/>
                </a:cubicBezTo>
                <a:cubicBezTo>
                  <a:pt x="6406931" y="2414466"/>
                  <a:pt x="6433698" y="2284643"/>
                  <a:pt x="6442302" y="2179386"/>
                </a:cubicBezTo>
                <a:cubicBezTo>
                  <a:pt x="6450906" y="2074129"/>
                  <a:pt x="6446478" y="2024596"/>
                  <a:pt x="6449701" y="1887779"/>
                </a:cubicBezTo>
                <a:lnTo>
                  <a:pt x="6415461" y="1578788"/>
                </a:lnTo>
                <a:lnTo>
                  <a:pt x="6310958" y="1247319"/>
                </a:lnTo>
                <a:lnTo>
                  <a:pt x="6188494" y="1031781"/>
                </a:lnTo>
                <a:lnTo>
                  <a:pt x="6070929" y="861964"/>
                </a:lnTo>
                <a:lnTo>
                  <a:pt x="5940300" y="705210"/>
                </a:lnTo>
                <a:lnTo>
                  <a:pt x="5777014" y="568050"/>
                </a:lnTo>
                <a:lnTo>
                  <a:pt x="5568009" y="417827"/>
                </a:lnTo>
                <a:lnTo>
                  <a:pt x="5313283" y="287199"/>
                </a:lnTo>
                <a:lnTo>
                  <a:pt x="5006306" y="176164"/>
                </a:lnTo>
                <a:lnTo>
                  <a:pt x="4797300" y="104319"/>
                </a:lnTo>
                <a:lnTo>
                  <a:pt x="4542574" y="52067"/>
                </a:lnTo>
                <a:lnTo>
                  <a:pt x="4202940" y="19410"/>
                </a:lnTo>
                <a:lnTo>
                  <a:pt x="3866433" y="0"/>
                </a:lnTo>
                <a:lnTo>
                  <a:pt x="3608120" y="92"/>
                </a:lnTo>
                <a:lnTo>
                  <a:pt x="3419352" y="19686"/>
                </a:lnTo>
                <a:cubicBezTo>
                  <a:pt x="3346464" y="31584"/>
                  <a:pt x="3298368" y="41228"/>
                  <a:pt x="3223226" y="58599"/>
                </a:cubicBezTo>
                <a:cubicBezTo>
                  <a:pt x="3148084" y="75970"/>
                  <a:pt x="3053409" y="102142"/>
                  <a:pt x="2968500" y="123913"/>
                </a:cubicBezTo>
                <a:lnTo>
                  <a:pt x="2831340" y="169633"/>
                </a:lnTo>
                <a:lnTo>
                  <a:pt x="2654991" y="241479"/>
                </a:lnTo>
                <a:lnTo>
                  <a:pt x="2459049" y="345981"/>
                </a:lnTo>
                <a:lnTo>
                  <a:pt x="2302294" y="443953"/>
                </a:lnTo>
                <a:lnTo>
                  <a:pt x="2086757" y="620301"/>
                </a:lnTo>
                <a:lnTo>
                  <a:pt x="1936534" y="757461"/>
                </a:lnTo>
                <a:lnTo>
                  <a:pt x="1760186" y="966467"/>
                </a:lnTo>
                <a:lnTo>
                  <a:pt x="1642620" y="1142816"/>
                </a:lnTo>
                <a:lnTo>
                  <a:pt x="1538117" y="1325696"/>
                </a:lnTo>
                <a:lnTo>
                  <a:pt x="1459740" y="1554296"/>
                </a:lnTo>
                <a:lnTo>
                  <a:pt x="1407489" y="1782896"/>
                </a:lnTo>
                <a:lnTo>
                  <a:pt x="1342174" y="2573199"/>
                </a:lnTo>
                <a:lnTo>
                  <a:pt x="1316049" y="2854050"/>
                </a:lnTo>
                <a:lnTo>
                  <a:pt x="1250734" y="3141433"/>
                </a:lnTo>
                <a:lnTo>
                  <a:pt x="1198483" y="3363501"/>
                </a:lnTo>
                <a:lnTo>
                  <a:pt x="1100511" y="3598633"/>
                </a:lnTo>
                <a:lnTo>
                  <a:pt x="976414" y="3840296"/>
                </a:lnTo>
                <a:lnTo>
                  <a:pt x="813129" y="4095021"/>
                </a:lnTo>
                <a:cubicBezTo>
                  <a:pt x="782369" y="4138115"/>
                  <a:pt x="4433" y="5323545"/>
                  <a:pt x="0" y="5324344"/>
                </a:cubicBezTo>
              </a:path>
            </a:pathLst>
          </a:custGeom>
          <a:noFill/>
          <a:ln w="57150">
            <a:solidFill>
              <a:srgbClr val="548235">
                <a:alpha val="6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תמונה 58" descr="תמונה שמכילה טקסט, אוסף תמונות&#10;&#10;התיאור נוצר באופן אוטומטי">
            <a:extLst>
              <a:ext uri="{FF2B5EF4-FFF2-40B4-BE49-F238E27FC236}">
                <a16:creationId xmlns:a16="http://schemas.microsoft.com/office/drawing/2014/main" id="{A61B0B09-F9F2-4355-A971-C13C0CD43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965299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588" t="12135" r="11470" b="9608"/>
          <a:stretch/>
        </p:blipFill>
        <p:spPr>
          <a:xfrm>
            <a:off x="0" y="-27797"/>
            <a:ext cx="12192000" cy="6885797"/>
          </a:xfrm>
          <a:prstGeom prst="rect">
            <a:avLst/>
          </a:prstGeom>
        </p:spPr>
      </p:pic>
      <p:sp>
        <p:nvSpPr>
          <p:cNvPr id="5" name="מלבן 4"/>
          <p:cNvSpPr/>
          <p:nvPr/>
        </p:nvSpPr>
        <p:spPr>
          <a:xfrm>
            <a:off x="0" y="-28280"/>
            <a:ext cx="12192001" cy="6889301"/>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צורה חופשית 24"/>
          <p:cNvSpPr/>
          <p:nvPr/>
        </p:nvSpPr>
        <p:spPr>
          <a:xfrm>
            <a:off x="5841124" y="3065198"/>
            <a:ext cx="2333297" cy="1625044"/>
          </a:xfrm>
          <a:custGeom>
            <a:avLst/>
            <a:gdLst>
              <a:gd name="connsiteX0" fmla="*/ 2333297 w 2333297"/>
              <a:gd name="connsiteY0" fmla="*/ 1629103 h 1629103"/>
              <a:gd name="connsiteX1" fmla="*/ 1629104 w 2333297"/>
              <a:gd name="connsiteY1" fmla="*/ 1192924 h 1629103"/>
              <a:gd name="connsiteX2" fmla="*/ 1006366 w 2333297"/>
              <a:gd name="connsiteY2" fmla="*/ 756745 h 1629103"/>
              <a:gd name="connsiteX3" fmla="*/ 804042 w 2333297"/>
              <a:gd name="connsiteY3" fmla="*/ 599090 h 1629103"/>
              <a:gd name="connsiteX4" fmla="*/ 165538 w 2333297"/>
              <a:gd name="connsiteY4" fmla="*/ 7883 h 1629103"/>
              <a:gd name="connsiteX5" fmla="*/ 126124 w 2333297"/>
              <a:gd name="connsiteY5" fmla="*/ 0 h 1629103"/>
              <a:gd name="connsiteX6" fmla="*/ 76200 w 2333297"/>
              <a:gd name="connsiteY6" fmla="*/ 18393 h 1629103"/>
              <a:gd name="connsiteX7" fmla="*/ 26276 w 2333297"/>
              <a:gd name="connsiteY7" fmla="*/ 49924 h 1629103"/>
              <a:gd name="connsiteX8" fmla="*/ 0 w 2333297"/>
              <a:gd name="connsiteY8" fmla="*/ 97221 h 1629103"/>
              <a:gd name="connsiteX0" fmla="*/ 2333297 w 2333297"/>
              <a:gd name="connsiteY0" fmla="*/ 1629103 h 1629103"/>
              <a:gd name="connsiteX1" fmla="*/ 1629104 w 2333297"/>
              <a:gd name="connsiteY1" fmla="*/ 1192924 h 1629103"/>
              <a:gd name="connsiteX2" fmla="*/ 1006366 w 2333297"/>
              <a:gd name="connsiteY2" fmla="*/ 756745 h 1629103"/>
              <a:gd name="connsiteX3" fmla="*/ 804042 w 2333297"/>
              <a:gd name="connsiteY3" fmla="*/ 599090 h 1629103"/>
              <a:gd name="connsiteX4" fmla="*/ 212835 w 2333297"/>
              <a:gd name="connsiteY4" fmla="*/ 47297 h 1629103"/>
              <a:gd name="connsiteX5" fmla="*/ 126124 w 2333297"/>
              <a:gd name="connsiteY5" fmla="*/ 0 h 1629103"/>
              <a:gd name="connsiteX6" fmla="*/ 76200 w 2333297"/>
              <a:gd name="connsiteY6" fmla="*/ 18393 h 1629103"/>
              <a:gd name="connsiteX7" fmla="*/ 26276 w 2333297"/>
              <a:gd name="connsiteY7" fmla="*/ 49924 h 1629103"/>
              <a:gd name="connsiteX8" fmla="*/ 0 w 2333297"/>
              <a:gd name="connsiteY8" fmla="*/ 97221 h 1629103"/>
              <a:gd name="connsiteX0" fmla="*/ 2333297 w 2333297"/>
              <a:gd name="connsiteY0" fmla="*/ 1618593 h 1618593"/>
              <a:gd name="connsiteX1" fmla="*/ 1629104 w 2333297"/>
              <a:gd name="connsiteY1" fmla="*/ 1182414 h 1618593"/>
              <a:gd name="connsiteX2" fmla="*/ 1006366 w 2333297"/>
              <a:gd name="connsiteY2" fmla="*/ 746235 h 1618593"/>
              <a:gd name="connsiteX3" fmla="*/ 804042 w 2333297"/>
              <a:gd name="connsiteY3" fmla="*/ 588580 h 1618593"/>
              <a:gd name="connsiteX4" fmla="*/ 212835 w 2333297"/>
              <a:gd name="connsiteY4" fmla="*/ 36787 h 1618593"/>
              <a:gd name="connsiteX5" fmla="*/ 131379 w 2333297"/>
              <a:gd name="connsiteY5" fmla="*/ 0 h 1618593"/>
              <a:gd name="connsiteX6" fmla="*/ 76200 w 2333297"/>
              <a:gd name="connsiteY6" fmla="*/ 7883 h 1618593"/>
              <a:gd name="connsiteX7" fmla="*/ 26276 w 2333297"/>
              <a:gd name="connsiteY7" fmla="*/ 39414 h 1618593"/>
              <a:gd name="connsiteX8" fmla="*/ 0 w 2333297"/>
              <a:gd name="connsiteY8" fmla="*/ 86711 h 1618593"/>
              <a:gd name="connsiteX0" fmla="*/ 2333297 w 2333297"/>
              <a:gd name="connsiteY0" fmla="*/ 1618593 h 1618593"/>
              <a:gd name="connsiteX1" fmla="*/ 1629104 w 2333297"/>
              <a:gd name="connsiteY1" fmla="*/ 1182414 h 1618593"/>
              <a:gd name="connsiteX2" fmla="*/ 1006366 w 2333297"/>
              <a:gd name="connsiteY2" fmla="*/ 746235 h 1618593"/>
              <a:gd name="connsiteX3" fmla="*/ 804042 w 2333297"/>
              <a:gd name="connsiteY3" fmla="*/ 588580 h 1618593"/>
              <a:gd name="connsiteX4" fmla="*/ 212835 w 2333297"/>
              <a:gd name="connsiteY4" fmla="*/ 36787 h 1618593"/>
              <a:gd name="connsiteX5" fmla="*/ 131379 w 2333297"/>
              <a:gd name="connsiteY5" fmla="*/ 0 h 1618593"/>
              <a:gd name="connsiteX6" fmla="*/ 76200 w 2333297"/>
              <a:gd name="connsiteY6" fmla="*/ 5256 h 1618593"/>
              <a:gd name="connsiteX7" fmla="*/ 26276 w 2333297"/>
              <a:gd name="connsiteY7" fmla="*/ 39414 h 1618593"/>
              <a:gd name="connsiteX8" fmla="*/ 0 w 2333297"/>
              <a:gd name="connsiteY8" fmla="*/ 86711 h 1618593"/>
              <a:gd name="connsiteX0" fmla="*/ 2333297 w 2333297"/>
              <a:gd name="connsiteY0" fmla="*/ 1635815 h 1635815"/>
              <a:gd name="connsiteX1" fmla="*/ 1629104 w 2333297"/>
              <a:gd name="connsiteY1" fmla="*/ 1199636 h 1635815"/>
              <a:gd name="connsiteX2" fmla="*/ 1006366 w 2333297"/>
              <a:gd name="connsiteY2" fmla="*/ 763457 h 1635815"/>
              <a:gd name="connsiteX3" fmla="*/ 804042 w 2333297"/>
              <a:gd name="connsiteY3" fmla="*/ 605802 h 1635815"/>
              <a:gd name="connsiteX4" fmla="*/ 212835 w 2333297"/>
              <a:gd name="connsiteY4" fmla="*/ 54009 h 1635815"/>
              <a:gd name="connsiteX5" fmla="*/ 131379 w 2333297"/>
              <a:gd name="connsiteY5" fmla="*/ 17222 h 1635815"/>
              <a:gd name="connsiteX6" fmla="*/ 76200 w 2333297"/>
              <a:gd name="connsiteY6" fmla="*/ 22478 h 1635815"/>
              <a:gd name="connsiteX7" fmla="*/ 26276 w 2333297"/>
              <a:gd name="connsiteY7" fmla="*/ 56636 h 1635815"/>
              <a:gd name="connsiteX8" fmla="*/ 0 w 2333297"/>
              <a:gd name="connsiteY8" fmla="*/ 103933 h 1635815"/>
              <a:gd name="connsiteX0" fmla="*/ 2333297 w 2333297"/>
              <a:gd name="connsiteY0" fmla="*/ 1633460 h 1633460"/>
              <a:gd name="connsiteX1" fmla="*/ 1629104 w 2333297"/>
              <a:gd name="connsiteY1" fmla="*/ 1197281 h 1633460"/>
              <a:gd name="connsiteX2" fmla="*/ 1006366 w 2333297"/>
              <a:gd name="connsiteY2" fmla="*/ 761102 h 1633460"/>
              <a:gd name="connsiteX3" fmla="*/ 804042 w 2333297"/>
              <a:gd name="connsiteY3" fmla="*/ 603447 h 1633460"/>
              <a:gd name="connsiteX4" fmla="*/ 212835 w 2333297"/>
              <a:gd name="connsiteY4" fmla="*/ 51654 h 1633460"/>
              <a:gd name="connsiteX5" fmla="*/ 131379 w 2333297"/>
              <a:gd name="connsiteY5" fmla="*/ 14867 h 1633460"/>
              <a:gd name="connsiteX6" fmla="*/ 76200 w 2333297"/>
              <a:gd name="connsiteY6" fmla="*/ 20123 h 1633460"/>
              <a:gd name="connsiteX7" fmla="*/ 26276 w 2333297"/>
              <a:gd name="connsiteY7" fmla="*/ 54281 h 1633460"/>
              <a:gd name="connsiteX8" fmla="*/ 0 w 2333297"/>
              <a:gd name="connsiteY8" fmla="*/ 101578 h 1633460"/>
              <a:gd name="connsiteX0" fmla="*/ 2333297 w 2333297"/>
              <a:gd name="connsiteY0" fmla="*/ 1626531 h 1626531"/>
              <a:gd name="connsiteX1" fmla="*/ 1629104 w 2333297"/>
              <a:gd name="connsiteY1" fmla="*/ 1190352 h 1626531"/>
              <a:gd name="connsiteX2" fmla="*/ 1006366 w 2333297"/>
              <a:gd name="connsiteY2" fmla="*/ 754173 h 1626531"/>
              <a:gd name="connsiteX3" fmla="*/ 804042 w 2333297"/>
              <a:gd name="connsiteY3" fmla="*/ 596518 h 1626531"/>
              <a:gd name="connsiteX4" fmla="*/ 296655 w 2333297"/>
              <a:gd name="connsiteY4" fmla="*/ 119020 h 1626531"/>
              <a:gd name="connsiteX5" fmla="*/ 131379 w 2333297"/>
              <a:gd name="connsiteY5" fmla="*/ 7938 h 1626531"/>
              <a:gd name="connsiteX6" fmla="*/ 76200 w 2333297"/>
              <a:gd name="connsiteY6" fmla="*/ 13194 h 1626531"/>
              <a:gd name="connsiteX7" fmla="*/ 26276 w 2333297"/>
              <a:gd name="connsiteY7" fmla="*/ 47352 h 1626531"/>
              <a:gd name="connsiteX8" fmla="*/ 0 w 2333297"/>
              <a:gd name="connsiteY8" fmla="*/ 94649 h 1626531"/>
              <a:gd name="connsiteX0" fmla="*/ 2333297 w 2333297"/>
              <a:gd name="connsiteY0" fmla="*/ 1632573 h 1632573"/>
              <a:gd name="connsiteX1" fmla="*/ 1629104 w 2333297"/>
              <a:gd name="connsiteY1" fmla="*/ 1196394 h 1632573"/>
              <a:gd name="connsiteX2" fmla="*/ 1006366 w 2333297"/>
              <a:gd name="connsiteY2" fmla="*/ 760215 h 1632573"/>
              <a:gd name="connsiteX3" fmla="*/ 804042 w 2333297"/>
              <a:gd name="connsiteY3" fmla="*/ 602560 h 1632573"/>
              <a:gd name="connsiteX4" fmla="*/ 296655 w 2333297"/>
              <a:gd name="connsiteY4" fmla="*/ 125062 h 1632573"/>
              <a:gd name="connsiteX5" fmla="*/ 144714 w 2333297"/>
              <a:gd name="connsiteY5" fmla="*/ 6360 h 1632573"/>
              <a:gd name="connsiteX6" fmla="*/ 76200 w 2333297"/>
              <a:gd name="connsiteY6" fmla="*/ 19236 h 1632573"/>
              <a:gd name="connsiteX7" fmla="*/ 26276 w 2333297"/>
              <a:gd name="connsiteY7" fmla="*/ 53394 h 1632573"/>
              <a:gd name="connsiteX8" fmla="*/ 0 w 2333297"/>
              <a:gd name="connsiteY8" fmla="*/ 100691 h 1632573"/>
              <a:gd name="connsiteX0" fmla="*/ 2333297 w 2333297"/>
              <a:gd name="connsiteY0" fmla="*/ 1627211 h 1627211"/>
              <a:gd name="connsiteX1" fmla="*/ 1629104 w 2333297"/>
              <a:gd name="connsiteY1" fmla="*/ 1191032 h 1627211"/>
              <a:gd name="connsiteX2" fmla="*/ 1006366 w 2333297"/>
              <a:gd name="connsiteY2" fmla="*/ 754853 h 1627211"/>
              <a:gd name="connsiteX3" fmla="*/ 804042 w 2333297"/>
              <a:gd name="connsiteY3" fmla="*/ 597198 h 1627211"/>
              <a:gd name="connsiteX4" fmla="*/ 296655 w 2333297"/>
              <a:gd name="connsiteY4" fmla="*/ 119700 h 1627211"/>
              <a:gd name="connsiteX5" fmla="*/ 144714 w 2333297"/>
              <a:gd name="connsiteY5" fmla="*/ 998 h 1627211"/>
              <a:gd name="connsiteX6" fmla="*/ 76200 w 2333297"/>
              <a:gd name="connsiteY6" fmla="*/ 13874 h 1627211"/>
              <a:gd name="connsiteX7" fmla="*/ 26276 w 2333297"/>
              <a:gd name="connsiteY7" fmla="*/ 48032 h 1627211"/>
              <a:gd name="connsiteX8" fmla="*/ 0 w 2333297"/>
              <a:gd name="connsiteY8" fmla="*/ 95329 h 1627211"/>
              <a:gd name="connsiteX0" fmla="*/ 2333297 w 2333297"/>
              <a:gd name="connsiteY0" fmla="*/ 1630959 h 1630959"/>
              <a:gd name="connsiteX1" fmla="*/ 1629104 w 2333297"/>
              <a:gd name="connsiteY1" fmla="*/ 1194780 h 1630959"/>
              <a:gd name="connsiteX2" fmla="*/ 1006366 w 2333297"/>
              <a:gd name="connsiteY2" fmla="*/ 758601 h 1630959"/>
              <a:gd name="connsiteX3" fmla="*/ 804042 w 2333297"/>
              <a:gd name="connsiteY3" fmla="*/ 600946 h 1630959"/>
              <a:gd name="connsiteX4" fmla="*/ 296655 w 2333297"/>
              <a:gd name="connsiteY4" fmla="*/ 123448 h 1630959"/>
              <a:gd name="connsiteX5" fmla="*/ 144714 w 2333297"/>
              <a:gd name="connsiteY5" fmla="*/ 4746 h 1630959"/>
              <a:gd name="connsiteX6" fmla="*/ 76200 w 2333297"/>
              <a:gd name="connsiteY6" fmla="*/ 17622 h 1630959"/>
              <a:gd name="connsiteX7" fmla="*/ 26276 w 2333297"/>
              <a:gd name="connsiteY7" fmla="*/ 51780 h 1630959"/>
              <a:gd name="connsiteX8" fmla="*/ 0 w 2333297"/>
              <a:gd name="connsiteY8" fmla="*/ 99077 h 1630959"/>
              <a:gd name="connsiteX0" fmla="*/ 2333297 w 2333297"/>
              <a:gd name="connsiteY0" fmla="*/ 1631699 h 1631699"/>
              <a:gd name="connsiteX1" fmla="*/ 1629104 w 2333297"/>
              <a:gd name="connsiteY1" fmla="*/ 1195520 h 1631699"/>
              <a:gd name="connsiteX2" fmla="*/ 1006366 w 2333297"/>
              <a:gd name="connsiteY2" fmla="*/ 759341 h 1631699"/>
              <a:gd name="connsiteX3" fmla="*/ 804042 w 2333297"/>
              <a:gd name="connsiteY3" fmla="*/ 601686 h 1631699"/>
              <a:gd name="connsiteX4" fmla="*/ 296655 w 2333297"/>
              <a:gd name="connsiteY4" fmla="*/ 124188 h 1631699"/>
              <a:gd name="connsiteX5" fmla="*/ 144714 w 2333297"/>
              <a:gd name="connsiteY5" fmla="*/ 5486 h 1631699"/>
              <a:gd name="connsiteX6" fmla="*/ 76200 w 2333297"/>
              <a:gd name="connsiteY6" fmla="*/ 18362 h 1631699"/>
              <a:gd name="connsiteX7" fmla="*/ 26276 w 2333297"/>
              <a:gd name="connsiteY7" fmla="*/ 52520 h 1631699"/>
              <a:gd name="connsiteX8" fmla="*/ 0 w 2333297"/>
              <a:gd name="connsiteY8" fmla="*/ 99817 h 1631699"/>
              <a:gd name="connsiteX0" fmla="*/ 2333297 w 2333297"/>
              <a:gd name="connsiteY0" fmla="*/ 1635162 h 1635162"/>
              <a:gd name="connsiteX1" fmla="*/ 1629104 w 2333297"/>
              <a:gd name="connsiteY1" fmla="*/ 1198983 h 1635162"/>
              <a:gd name="connsiteX2" fmla="*/ 1006366 w 2333297"/>
              <a:gd name="connsiteY2" fmla="*/ 762804 h 1635162"/>
              <a:gd name="connsiteX3" fmla="*/ 804042 w 2333297"/>
              <a:gd name="connsiteY3" fmla="*/ 605149 h 1635162"/>
              <a:gd name="connsiteX4" fmla="*/ 296655 w 2333297"/>
              <a:gd name="connsiteY4" fmla="*/ 127651 h 1635162"/>
              <a:gd name="connsiteX5" fmla="*/ 144714 w 2333297"/>
              <a:gd name="connsiteY5" fmla="*/ 8949 h 1635162"/>
              <a:gd name="connsiteX6" fmla="*/ 76200 w 2333297"/>
              <a:gd name="connsiteY6" fmla="*/ 16110 h 1635162"/>
              <a:gd name="connsiteX7" fmla="*/ 26276 w 2333297"/>
              <a:gd name="connsiteY7" fmla="*/ 55983 h 1635162"/>
              <a:gd name="connsiteX8" fmla="*/ 0 w 2333297"/>
              <a:gd name="connsiteY8" fmla="*/ 103280 h 1635162"/>
              <a:gd name="connsiteX0" fmla="*/ 2333297 w 2333297"/>
              <a:gd name="connsiteY0" fmla="*/ 1625044 h 1625044"/>
              <a:gd name="connsiteX1" fmla="*/ 1629104 w 2333297"/>
              <a:gd name="connsiteY1" fmla="*/ 1188865 h 1625044"/>
              <a:gd name="connsiteX2" fmla="*/ 1006366 w 2333297"/>
              <a:gd name="connsiteY2" fmla="*/ 752686 h 1625044"/>
              <a:gd name="connsiteX3" fmla="*/ 804042 w 2333297"/>
              <a:gd name="connsiteY3" fmla="*/ 595031 h 1625044"/>
              <a:gd name="connsiteX4" fmla="*/ 296655 w 2333297"/>
              <a:gd name="connsiteY4" fmla="*/ 117533 h 1625044"/>
              <a:gd name="connsiteX5" fmla="*/ 167574 w 2333297"/>
              <a:gd name="connsiteY5" fmla="*/ 12166 h 1625044"/>
              <a:gd name="connsiteX6" fmla="*/ 76200 w 2333297"/>
              <a:gd name="connsiteY6" fmla="*/ 5992 h 1625044"/>
              <a:gd name="connsiteX7" fmla="*/ 26276 w 2333297"/>
              <a:gd name="connsiteY7" fmla="*/ 45865 h 1625044"/>
              <a:gd name="connsiteX8" fmla="*/ 0 w 2333297"/>
              <a:gd name="connsiteY8" fmla="*/ 93162 h 16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3297" h="1625044">
                <a:moveTo>
                  <a:pt x="2333297" y="1625044"/>
                </a:moveTo>
                <a:lnTo>
                  <a:pt x="1629104" y="1188865"/>
                </a:lnTo>
                <a:lnTo>
                  <a:pt x="1006366" y="752686"/>
                </a:lnTo>
                <a:lnTo>
                  <a:pt x="804042" y="595031"/>
                </a:lnTo>
                <a:lnTo>
                  <a:pt x="296655" y="117533"/>
                </a:lnTo>
                <a:cubicBezTo>
                  <a:pt x="184545" y="19436"/>
                  <a:pt x="204317" y="30756"/>
                  <a:pt x="167574" y="12166"/>
                </a:cubicBezTo>
                <a:cubicBezTo>
                  <a:pt x="130832" y="-6424"/>
                  <a:pt x="99750" y="376"/>
                  <a:pt x="76200" y="5992"/>
                </a:cubicBezTo>
                <a:cubicBezTo>
                  <a:pt x="52650" y="11608"/>
                  <a:pt x="38976" y="31337"/>
                  <a:pt x="26276" y="45865"/>
                </a:cubicBezTo>
                <a:cubicBezTo>
                  <a:pt x="13576" y="60393"/>
                  <a:pt x="8759" y="77396"/>
                  <a:pt x="0" y="93162"/>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צורה חופשית 25"/>
          <p:cNvSpPr/>
          <p:nvPr/>
        </p:nvSpPr>
        <p:spPr>
          <a:xfrm>
            <a:off x="5665076" y="3337034"/>
            <a:ext cx="1933903" cy="1524000"/>
          </a:xfrm>
          <a:custGeom>
            <a:avLst/>
            <a:gdLst>
              <a:gd name="connsiteX0" fmla="*/ 44669 w 1933903"/>
              <a:gd name="connsiteY0" fmla="*/ 0 h 1524000"/>
              <a:gd name="connsiteX1" fmla="*/ 10510 w 1933903"/>
              <a:gd name="connsiteY1" fmla="*/ 36787 h 1524000"/>
              <a:gd name="connsiteX2" fmla="*/ 0 w 1933903"/>
              <a:gd name="connsiteY2" fmla="*/ 84083 h 1524000"/>
              <a:gd name="connsiteX3" fmla="*/ 21021 w 1933903"/>
              <a:gd name="connsiteY3" fmla="*/ 134007 h 1524000"/>
              <a:gd name="connsiteX4" fmla="*/ 249621 w 1933903"/>
              <a:gd name="connsiteY4" fmla="*/ 333704 h 1524000"/>
              <a:gd name="connsiteX5" fmla="*/ 762000 w 1933903"/>
              <a:gd name="connsiteY5" fmla="*/ 772511 h 1524000"/>
              <a:gd name="connsiteX6" fmla="*/ 1213945 w 1933903"/>
              <a:gd name="connsiteY6" fmla="*/ 1124607 h 1524000"/>
              <a:gd name="connsiteX7" fmla="*/ 1933903 w 1933903"/>
              <a:gd name="connsiteY7"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903" h="1524000">
                <a:moveTo>
                  <a:pt x="44669" y="0"/>
                </a:moveTo>
                <a:lnTo>
                  <a:pt x="10510" y="36787"/>
                </a:lnTo>
                <a:lnTo>
                  <a:pt x="0" y="84083"/>
                </a:lnTo>
                <a:lnTo>
                  <a:pt x="21021" y="134007"/>
                </a:lnTo>
                <a:lnTo>
                  <a:pt x="249621" y="333704"/>
                </a:lnTo>
                <a:lnTo>
                  <a:pt x="762000" y="772511"/>
                </a:lnTo>
                <a:lnTo>
                  <a:pt x="1213945" y="1124607"/>
                </a:lnTo>
                <a:lnTo>
                  <a:pt x="1933903" y="152400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צורה חופשית 71"/>
          <p:cNvSpPr/>
          <p:nvPr/>
        </p:nvSpPr>
        <p:spPr>
          <a:xfrm>
            <a:off x="5425011" y="1319927"/>
            <a:ext cx="1263280" cy="762508"/>
          </a:xfrm>
          <a:custGeom>
            <a:avLst/>
            <a:gdLst>
              <a:gd name="connsiteX0" fmla="*/ 1163782 w 1163782"/>
              <a:gd name="connsiteY0" fmla="*/ 0 h 563418"/>
              <a:gd name="connsiteX1" fmla="*/ 729673 w 1163782"/>
              <a:gd name="connsiteY1" fmla="*/ 101600 h 563418"/>
              <a:gd name="connsiteX2" fmla="*/ 424873 w 1163782"/>
              <a:gd name="connsiteY2" fmla="*/ 267855 h 563418"/>
              <a:gd name="connsiteX3" fmla="*/ 101600 w 1163782"/>
              <a:gd name="connsiteY3" fmla="*/ 471055 h 563418"/>
              <a:gd name="connsiteX4" fmla="*/ 0 w 1163782"/>
              <a:gd name="connsiteY4" fmla="*/ 563418 h 563418"/>
              <a:gd name="connsiteX0" fmla="*/ 1163782 w 1163782"/>
              <a:gd name="connsiteY0" fmla="*/ 0 h 563418"/>
              <a:gd name="connsiteX1" fmla="*/ 729673 w 1163782"/>
              <a:gd name="connsiteY1" fmla="*/ 101600 h 563418"/>
              <a:gd name="connsiteX2" fmla="*/ 424873 w 1163782"/>
              <a:gd name="connsiteY2" fmla="*/ 267855 h 563418"/>
              <a:gd name="connsiteX3" fmla="*/ 101600 w 1163782"/>
              <a:gd name="connsiteY3" fmla="*/ 471055 h 563418"/>
              <a:gd name="connsiteX4" fmla="*/ 43170 w 1163782"/>
              <a:gd name="connsiteY4" fmla="*/ 519670 h 563418"/>
              <a:gd name="connsiteX5" fmla="*/ 0 w 1163782"/>
              <a:gd name="connsiteY5" fmla="*/ 563418 h 563418"/>
              <a:gd name="connsiteX0" fmla="*/ 1163782 w 1163782"/>
              <a:gd name="connsiteY0" fmla="*/ 0 h 563418"/>
              <a:gd name="connsiteX1" fmla="*/ 729673 w 1163782"/>
              <a:gd name="connsiteY1" fmla="*/ 101600 h 563418"/>
              <a:gd name="connsiteX2" fmla="*/ 424873 w 1163782"/>
              <a:gd name="connsiteY2" fmla="*/ 267855 h 563418"/>
              <a:gd name="connsiteX3" fmla="*/ 214990 w 1163782"/>
              <a:gd name="connsiteY3" fmla="*/ 399199 h 563418"/>
              <a:gd name="connsiteX4" fmla="*/ 101600 w 1163782"/>
              <a:gd name="connsiteY4" fmla="*/ 471055 h 563418"/>
              <a:gd name="connsiteX5" fmla="*/ 43170 w 1163782"/>
              <a:gd name="connsiteY5" fmla="*/ 519670 h 563418"/>
              <a:gd name="connsiteX6" fmla="*/ 0 w 1163782"/>
              <a:gd name="connsiteY6" fmla="*/ 563418 h 563418"/>
              <a:gd name="connsiteX0" fmla="*/ 1120612 w 1120612"/>
              <a:gd name="connsiteY0" fmla="*/ 0 h 626616"/>
              <a:gd name="connsiteX1" fmla="*/ 686503 w 1120612"/>
              <a:gd name="connsiteY1" fmla="*/ 101600 h 626616"/>
              <a:gd name="connsiteX2" fmla="*/ 381703 w 1120612"/>
              <a:gd name="connsiteY2" fmla="*/ 267855 h 626616"/>
              <a:gd name="connsiteX3" fmla="*/ 171820 w 1120612"/>
              <a:gd name="connsiteY3" fmla="*/ 399199 h 626616"/>
              <a:gd name="connsiteX4" fmla="*/ 58430 w 1120612"/>
              <a:gd name="connsiteY4" fmla="*/ 471055 h 626616"/>
              <a:gd name="connsiteX5" fmla="*/ 0 w 1120612"/>
              <a:gd name="connsiteY5" fmla="*/ 519670 h 626616"/>
              <a:gd name="connsiteX6" fmla="*/ 279 w 1120612"/>
              <a:gd name="connsiteY6" fmla="*/ 626616 h 626616"/>
              <a:gd name="connsiteX0" fmla="*/ 1152211 w 1152211"/>
              <a:gd name="connsiteY0" fmla="*/ 0 h 626616"/>
              <a:gd name="connsiteX1" fmla="*/ 718102 w 1152211"/>
              <a:gd name="connsiteY1" fmla="*/ 101600 h 626616"/>
              <a:gd name="connsiteX2" fmla="*/ 413302 w 1152211"/>
              <a:gd name="connsiteY2" fmla="*/ 267855 h 626616"/>
              <a:gd name="connsiteX3" fmla="*/ 203419 w 1152211"/>
              <a:gd name="connsiteY3" fmla="*/ 399199 h 626616"/>
              <a:gd name="connsiteX4" fmla="*/ 90029 w 1152211"/>
              <a:gd name="connsiteY4" fmla="*/ 471055 h 626616"/>
              <a:gd name="connsiteX5" fmla="*/ 0 w 1152211"/>
              <a:gd name="connsiteY5" fmla="*/ 525595 h 626616"/>
              <a:gd name="connsiteX6" fmla="*/ 31878 w 1152211"/>
              <a:gd name="connsiteY6" fmla="*/ 626616 h 626616"/>
              <a:gd name="connsiteX0" fmla="*/ 1126536 w 1126536"/>
              <a:gd name="connsiteY0" fmla="*/ 0 h 626616"/>
              <a:gd name="connsiteX1" fmla="*/ 692427 w 1126536"/>
              <a:gd name="connsiteY1" fmla="*/ 101600 h 626616"/>
              <a:gd name="connsiteX2" fmla="*/ 387627 w 1126536"/>
              <a:gd name="connsiteY2" fmla="*/ 267855 h 626616"/>
              <a:gd name="connsiteX3" fmla="*/ 177744 w 1126536"/>
              <a:gd name="connsiteY3" fmla="*/ 399199 h 626616"/>
              <a:gd name="connsiteX4" fmla="*/ 64354 w 1126536"/>
              <a:gd name="connsiteY4" fmla="*/ 471055 h 626616"/>
              <a:gd name="connsiteX5" fmla="*/ 0 w 1126536"/>
              <a:gd name="connsiteY5" fmla="*/ 523620 h 626616"/>
              <a:gd name="connsiteX6" fmla="*/ 6203 w 1126536"/>
              <a:gd name="connsiteY6" fmla="*/ 626616 h 626616"/>
              <a:gd name="connsiteX0" fmla="*/ 1129947 w 1129947"/>
              <a:gd name="connsiteY0" fmla="*/ 0 h 626616"/>
              <a:gd name="connsiteX1" fmla="*/ 695838 w 1129947"/>
              <a:gd name="connsiteY1" fmla="*/ 101600 h 626616"/>
              <a:gd name="connsiteX2" fmla="*/ 391038 w 1129947"/>
              <a:gd name="connsiteY2" fmla="*/ 267855 h 626616"/>
              <a:gd name="connsiteX3" fmla="*/ 181155 w 1129947"/>
              <a:gd name="connsiteY3" fmla="*/ 399199 h 626616"/>
              <a:gd name="connsiteX4" fmla="*/ 67765 w 1129947"/>
              <a:gd name="connsiteY4" fmla="*/ 471055 h 626616"/>
              <a:gd name="connsiteX5" fmla="*/ 3411 w 1129947"/>
              <a:gd name="connsiteY5" fmla="*/ 523620 h 626616"/>
              <a:gd name="connsiteX6" fmla="*/ 9614 w 1129947"/>
              <a:gd name="connsiteY6" fmla="*/ 626616 h 626616"/>
              <a:gd name="connsiteX0" fmla="*/ 1129947 w 1129947"/>
              <a:gd name="connsiteY0" fmla="*/ 0 h 608841"/>
              <a:gd name="connsiteX1" fmla="*/ 695838 w 1129947"/>
              <a:gd name="connsiteY1" fmla="*/ 101600 h 608841"/>
              <a:gd name="connsiteX2" fmla="*/ 391038 w 1129947"/>
              <a:gd name="connsiteY2" fmla="*/ 267855 h 608841"/>
              <a:gd name="connsiteX3" fmla="*/ 181155 w 1129947"/>
              <a:gd name="connsiteY3" fmla="*/ 399199 h 608841"/>
              <a:gd name="connsiteX4" fmla="*/ 67765 w 1129947"/>
              <a:gd name="connsiteY4" fmla="*/ 471055 h 608841"/>
              <a:gd name="connsiteX5" fmla="*/ 3411 w 1129947"/>
              <a:gd name="connsiteY5" fmla="*/ 523620 h 608841"/>
              <a:gd name="connsiteX6" fmla="*/ 9614 w 1129947"/>
              <a:gd name="connsiteY6" fmla="*/ 608841 h 608841"/>
              <a:gd name="connsiteX0" fmla="*/ 1129947 w 1129947"/>
              <a:gd name="connsiteY0" fmla="*/ 0 h 615069"/>
              <a:gd name="connsiteX1" fmla="*/ 695838 w 1129947"/>
              <a:gd name="connsiteY1" fmla="*/ 101600 h 615069"/>
              <a:gd name="connsiteX2" fmla="*/ 391038 w 1129947"/>
              <a:gd name="connsiteY2" fmla="*/ 267855 h 615069"/>
              <a:gd name="connsiteX3" fmla="*/ 181155 w 1129947"/>
              <a:gd name="connsiteY3" fmla="*/ 399199 h 615069"/>
              <a:gd name="connsiteX4" fmla="*/ 67765 w 1129947"/>
              <a:gd name="connsiteY4" fmla="*/ 471055 h 615069"/>
              <a:gd name="connsiteX5" fmla="*/ 3411 w 1129947"/>
              <a:gd name="connsiteY5" fmla="*/ 523620 h 615069"/>
              <a:gd name="connsiteX6" fmla="*/ 9614 w 1129947"/>
              <a:gd name="connsiteY6" fmla="*/ 608841 h 615069"/>
              <a:gd name="connsiteX7" fmla="*/ 15260 w 1129947"/>
              <a:gd name="connsiteY7" fmla="*/ 608544 h 615069"/>
              <a:gd name="connsiteX0" fmla="*/ 1129947 w 1129947"/>
              <a:gd name="connsiteY0" fmla="*/ 0 h 646068"/>
              <a:gd name="connsiteX1" fmla="*/ 695838 w 1129947"/>
              <a:gd name="connsiteY1" fmla="*/ 101600 h 646068"/>
              <a:gd name="connsiteX2" fmla="*/ 391038 w 1129947"/>
              <a:gd name="connsiteY2" fmla="*/ 267855 h 646068"/>
              <a:gd name="connsiteX3" fmla="*/ 181155 w 1129947"/>
              <a:gd name="connsiteY3" fmla="*/ 399199 h 646068"/>
              <a:gd name="connsiteX4" fmla="*/ 67765 w 1129947"/>
              <a:gd name="connsiteY4" fmla="*/ 471055 h 646068"/>
              <a:gd name="connsiteX5" fmla="*/ 3411 w 1129947"/>
              <a:gd name="connsiteY5" fmla="*/ 523620 h 646068"/>
              <a:gd name="connsiteX6" fmla="*/ 9614 w 1129947"/>
              <a:gd name="connsiteY6" fmla="*/ 608841 h 646068"/>
              <a:gd name="connsiteX7" fmla="*/ 88333 w 1129947"/>
              <a:gd name="connsiteY7" fmla="*/ 646068 h 646068"/>
              <a:gd name="connsiteX0" fmla="*/ 1129934 w 1129934"/>
              <a:gd name="connsiteY0" fmla="*/ 0 h 646068"/>
              <a:gd name="connsiteX1" fmla="*/ 695825 w 1129934"/>
              <a:gd name="connsiteY1" fmla="*/ 101600 h 646068"/>
              <a:gd name="connsiteX2" fmla="*/ 391025 w 1129934"/>
              <a:gd name="connsiteY2" fmla="*/ 267855 h 646068"/>
              <a:gd name="connsiteX3" fmla="*/ 181142 w 1129934"/>
              <a:gd name="connsiteY3" fmla="*/ 399199 h 646068"/>
              <a:gd name="connsiteX4" fmla="*/ 67752 w 1129934"/>
              <a:gd name="connsiteY4" fmla="*/ 471055 h 646068"/>
              <a:gd name="connsiteX5" fmla="*/ 3398 w 1129934"/>
              <a:gd name="connsiteY5" fmla="*/ 523620 h 646068"/>
              <a:gd name="connsiteX6" fmla="*/ 9601 w 1129934"/>
              <a:gd name="connsiteY6" fmla="*/ 608841 h 646068"/>
              <a:gd name="connsiteX7" fmla="*/ 88320 w 1129934"/>
              <a:gd name="connsiteY7" fmla="*/ 646068 h 646068"/>
              <a:gd name="connsiteX0" fmla="*/ 1130590 w 1130590"/>
              <a:gd name="connsiteY0" fmla="*/ 0 h 646068"/>
              <a:gd name="connsiteX1" fmla="*/ 696481 w 1130590"/>
              <a:gd name="connsiteY1" fmla="*/ 101600 h 646068"/>
              <a:gd name="connsiteX2" fmla="*/ 391681 w 1130590"/>
              <a:gd name="connsiteY2" fmla="*/ 267855 h 646068"/>
              <a:gd name="connsiteX3" fmla="*/ 181798 w 1130590"/>
              <a:gd name="connsiteY3" fmla="*/ 399199 h 646068"/>
              <a:gd name="connsiteX4" fmla="*/ 68408 w 1130590"/>
              <a:gd name="connsiteY4" fmla="*/ 471055 h 646068"/>
              <a:gd name="connsiteX5" fmla="*/ 4054 w 1130590"/>
              <a:gd name="connsiteY5" fmla="*/ 523620 h 646068"/>
              <a:gd name="connsiteX6" fmla="*/ 10257 w 1130590"/>
              <a:gd name="connsiteY6" fmla="*/ 608841 h 646068"/>
              <a:gd name="connsiteX7" fmla="*/ 88976 w 1130590"/>
              <a:gd name="connsiteY7" fmla="*/ 646068 h 646068"/>
              <a:gd name="connsiteX0" fmla="*/ 1132525 w 1132525"/>
              <a:gd name="connsiteY0" fmla="*/ 0 h 646068"/>
              <a:gd name="connsiteX1" fmla="*/ 698416 w 1132525"/>
              <a:gd name="connsiteY1" fmla="*/ 101600 h 646068"/>
              <a:gd name="connsiteX2" fmla="*/ 393616 w 1132525"/>
              <a:gd name="connsiteY2" fmla="*/ 267855 h 646068"/>
              <a:gd name="connsiteX3" fmla="*/ 183733 w 1132525"/>
              <a:gd name="connsiteY3" fmla="*/ 399199 h 646068"/>
              <a:gd name="connsiteX4" fmla="*/ 70343 w 1132525"/>
              <a:gd name="connsiteY4" fmla="*/ 471055 h 646068"/>
              <a:gd name="connsiteX5" fmla="*/ 5989 w 1132525"/>
              <a:gd name="connsiteY5" fmla="*/ 523620 h 646068"/>
              <a:gd name="connsiteX6" fmla="*/ 12192 w 1132525"/>
              <a:gd name="connsiteY6" fmla="*/ 608841 h 646068"/>
              <a:gd name="connsiteX7" fmla="*/ 90911 w 1132525"/>
              <a:gd name="connsiteY7" fmla="*/ 646068 h 646068"/>
              <a:gd name="connsiteX0" fmla="*/ 1130157 w 1130157"/>
              <a:gd name="connsiteY0" fmla="*/ 0 h 646068"/>
              <a:gd name="connsiteX1" fmla="*/ 696048 w 1130157"/>
              <a:gd name="connsiteY1" fmla="*/ 101600 h 646068"/>
              <a:gd name="connsiteX2" fmla="*/ 391248 w 1130157"/>
              <a:gd name="connsiteY2" fmla="*/ 267855 h 646068"/>
              <a:gd name="connsiteX3" fmla="*/ 181365 w 1130157"/>
              <a:gd name="connsiteY3" fmla="*/ 399199 h 646068"/>
              <a:gd name="connsiteX4" fmla="*/ 67975 w 1130157"/>
              <a:gd name="connsiteY4" fmla="*/ 471055 h 646068"/>
              <a:gd name="connsiteX5" fmla="*/ 7571 w 1130157"/>
              <a:gd name="connsiteY5" fmla="*/ 525595 h 646068"/>
              <a:gd name="connsiteX6" fmla="*/ 9824 w 1130157"/>
              <a:gd name="connsiteY6" fmla="*/ 608841 h 646068"/>
              <a:gd name="connsiteX7" fmla="*/ 88543 w 1130157"/>
              <a:gd name="connsiteY7" fmla="*/ 646068 h 646068"/>
              <a:gd name="connsiteX0" fmla="*/ 1130157 w 1130157"/>
              <a:gd name="connsiteY0" fmla="*/ 0 h 646068"/>
              <a:gd name="connsiteX1" fmla="*/ 715248 w 1130157"/>
              <a:gd name="connsiteY1" fmla="*/ 101600 h 646068"/>
              <a:gd name="connsiteX2" fmla="*/ 391248 w 1130157"/>
              <a:gd name="connsiteY2" fmla="*/ 267855 h 646068"/>
              <a:gd name="connsiteX3" fmla="*/ 181365 w 1130157"/>
              <a:gd name="connsiteY3" fmla="*/ 399199 h 646068"/>
              <a:gd name="connsiteX4" fmla="*/ 67975 w 1130157"/>
              <a:gd name="connsiteY4" fmla="*/ 471055 h 646068"/>
              <a:gd name="connsiteX5" fmla="*/ 7571 w 1130157"/>
              <a:gd name="connsiteY5" fmla="*/ 525595 h 646068"/>
              <a:gd name="connsiteX6" fmla="*/ 9824 w 1130157"/>
              <a:gd name="connsiteY6" fmla="*/ 608841 h 646068"/>
              <a:gd name="connsiteX7" fmla="*/ 88543 w 1130157"/>
              <a:gd name="connsiteY7" fmla="*/ 646068 h 646068"/>
              <a:gd name="connsiteX0" fmla="*/ 1130157 w 1130157"/>
              <a:gd name="connsiteY0" fmla="*/ 0 h 646068"/>
              <a:gd name="connsiteX1" fmla="*/ 900267 w 1130157"/>
              <a:gd name="connsiteY1" fmla="*/ 60073 h 646068"/>
              <a:gd name="connsiteX2" fmla="*/ 715248 w 1130157"/>
              <a:gd name="connsiteY2" fmla="*/ 101600 h 646068"/>
              <a:gd name="connsiteX3" fmla="*/ 391248 w 1130157"/>
              <a:gd name="connsiteY3" fmla="*/ 267855 h 646068"/>
              <a:gd name="connsiteX4" fmla="*/ 181365 w 1130157"/>
              <a:gd name="connsiteY4" fmla="*/ 399199 h 646068"/>
              <a:gd name="connsiteX5" fmla="*/ 67975 w 1130157"/>
              <a:gd name="connsiteY5" fmla="*/ 471055 h 646068"/>
              <a:gd name="connsiteX6" fmla="*/ 7571 w 1130157"/>
              <a:gd name="connsiteY6" fmla="*/ 525595 h 646068"/>
              <a:gd name="connsiteX7" fmla="*/ 9824 w 1130157"/>
              <a:gd name="connsiteY7" fmla="*/ 608841 h 646068"/>
              <a:gd name="connsiteX8" fmla="*/ 88543 w 1130157"/>
              <a:gd name="connsiteY8" fmla="*/ 646068 h 646068"/>
              <a:gd name="connsiteX0" fmla="*/ 1130157 w 1130157"/>
              <a:gd name="connsiteY0" fmla="*/ 0 h 646068"/>
              <a:gd name="connsiteX1" fmla="*/ 900267 w 1130157"/>
              <a:gd name="connsiteY1" fmla="*/ 43273 h 646068"/>
              <a:gd name="connsiteX2" fmla="*/ 715248 w 1130157"/>
              <a:gd name="connsiteY2" fmla="*/ 101600 h 646068"/>
              <a:gd name="connsiteX3" fmla="*/ 391248 w 1130157"/>
              <a:gd name="connsiteY3" fmla="*/ 267855 h 646068"/>
              <a:gd name="connsiteX4" fmla="*/ 181365 w 1130157"/>
              <a:gd name="connsiteY4" fmla="*/ 399199 h 646068"/>
              <a:gd name="connsiteX5" fmla="*/ 67975 w 1130157"/>
              <a:gd name="connsiteY5" fmla="*/ 471055 h 646068"/>
              <a:gd name="connsiteX6" fmla="*/ 7571 w 1130157"/>
              <a:gd name="connsiteY6" fmla="*/ 525595 h 646068"/>
              <a:gd name="connsiteX7" fmla="*/ 9824 w 1130157"/>
              <a:gd name="connsiteY7" fmla="*/ 608841 h 646068"/>
              <a:gd name="connsiteX8" fmla="*/ 88543 w 1130157"/>
              <a:gd name="connsiteY8" fmla="*/ 646068 h 646068"/>
              <a:gd name="connsiteX0" fmla="*/ 1343757 w 1343757"/>
              <a:gd name="connsiteY0" fmla="*/ 0 h 730068"/>
              <a:gd name="connsiteX1" fmla="*/ 900267 w 1343757"/>
              <a:gd name="connsiteY1" fmla="*/ 127273 h 730068"/>
              <a:gd name="connsiteX2" fmla="*/ 715248 w 1343757"/>
              <a:gd name="connsiteY2" fmla="*/ 185600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00267 w 1343757"/>
              <a:gd name="connsiteY1" fmla="*/ 127273 h 730068"/>
              <a:gd name="connsiteX2" fmla="*/ 650448 w 1343757"/>
              <a:gd name="connsiteY2" fmla="*/ 221600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00267 w 1343757"/>
              <a:gd name="connsiteY1" fmla="*/ 127273 h 730068"/>
              <a:gd name="connsiteX2" fmla="*/ 650448 w 1343757"/>
              <a:gd name="connsiteY2" fmla="*/ 221600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892157 w 1343757"/>
              <a:gd name="connsiteY1" fmla="*/ 145520 h 730068"/>
              <a:gd name="connsiteX2" fmla="*/ 650448 w 1343757"/>
              <a:gd name="connsiteY2" fmla="*/ 221600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892157 w 1343757"/>
              <a:gd name="connsiteY1" fmla="*/ 145520 h 730068"/>
              <a:gd name="connsiteX2" fmla="*/ 682888 w 1343757"/>
              <a:gd name="connsiteY2" fmla="*/ 266205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18515 w 1343757"/>
              <a:gd name="connsiteY1" fmla="*/ 137410 h 730068"/>
              <a:gd name="connsiteX2" fmla="*/ 682888 w 1343757"/>
              <a:gd name="connsiteY2" fmla="*/ 266205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18515 w 1343757"/>
              <a:gd name="connsiteY1" fmla="*/ 137410 h 730068"/>
              <a:gd name="connsiteX2" fmla="*/ 682888 w 1343757"/>
              <a:gd name="connsiteY2" fmla="*/ 247958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18515 w 1343757"/>
              <a:gd name="connsiteY1" fmla="*/ 137410 h 730068"/>
              <a:gd name="connsiteX2" fmla="*/ 682888 w 1343757"/>
              <a:gd name="connsiteY2" fmla="*/ 247958 h 730068"/>
              <a:gd name="connsiteX3" fmla="*/ 429770 w 1343757"/>
              <a:gd name="connsiteY3" fmla="*/ 414707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18515 w 1343757"/>
              <a:gd name="connsiteY1" fmla="*/ 137410 h 730068"/>
              <a:gd name="connsiteX2" fmla="*/ 682888 w 1343757"/>
              <a:gd name="connsiteY2" fmla="*/ 247958 h 730068"/>
              <a:gd name="connsiteX3" fmla="*/ 429770 w 1343757"/>
              <a:gd name="connsiteY3" fmla="*/ 414707 h 730068"/>
              <a:gd name="connsiteX4" fmla="*/ 236107 w 1343757"/>
              <a:gd name="connsiteY4" fmla="*/ 53185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8735 w 1348735"/>
              <a:gd name="connsiteY0" fmla="*/ 0 h 730068"/>
              <a:gd name="connsiteX1" fmla="*/ 923493 w 1348735"/>
              <a:gd name="connsiteY1" fmla="*/ 137410 h 730068"/>
              <a:gd name="connsiteX2" fmla="*/ 687866 w 1348735"/>
              <a:gd name="connsiteY2" fmla="*/ 247958 h 730068"/>
              <a:gd name="connsiteX3" fmla="*/ 434748 w 1348735"/>
              <a:gd name="connsiteY3" fmla="*/ 414707 h 730068"/>
              <a:gd name="connsiteX4" fmla="*/ 241085 w 1348735"/>
              <a:gd name="connsiteY4" fmla="*/ 531859 h 730068"/>
              <a:gd name="connsiteX5" fmla="*/ 145943 w 1348735"/>
              <a:gd name="connsiteY5" fmla="*/ 593578 h 730068"/>
              <a:gd name="connsiteX6" fmla="*/ 12549 w 1348735"/>
              <a:gd name="connsiteY6" fmla="*/ 609595 h 730068"/>
              <a:gd name="connsiteX7" fmla="*/ 14802 w 1348735"/>
              <a:gd name="connsiteY7" fmla="*/ 692841 h 730068"/>
              <a:gd name="connsiteX8" fmla="*/ 93521 w 1348735"/>
              <a:gd name="connsiteY8" fmla="*/ 730068 h 730068"/>
              <a:gd name="connsiteX0" fmla="*/ 1334001 w 1334001"/>
              <a:gd name="connsiteY0" fmla="*/ 0 h 730068"/>
              <a:gd name="connsiteX1" fmla="*/ 908759 w 1334001"/>
              <a:gd name="connsiteY1" fmla="*/ 137410 h 730068"/>
              <a:gd name="connsiteX2" fmla="*/ 673132 w 1334001"/>
              <a:gd name="connsiteY2" fmla="*/ 247958 h 730068"/>
              <a:gd name="connsiteX3" fmla="*/ 420014 w 1334001"/>
              <a:gd name="connsiteY3" fmla="*/ 414707 h 730068"/>
              <a:gd name="connsiteX4" fmla="*/ 226351 w 1334001"/>
              <a:gd name="connsiteY4" fmla="*/ 531859 h 730068"/>
              <a:gd name="connsiteX5" fmla="*/ 131209 w 1334001"/>
              <a:gd name="connsiteY5" fmla="*/ 593578 h 730068"/>
              <a:gd name="connsiteX6" fmla="*/ 95135 w 1334001"/>
              <a:gd name="connsiteY6" fmla="*/ 646090 h 730068"/>
              <a:gd name="connsiteX7" fmla="*/ 68 w 1334001"/>
              <a:gd name="connsiteY7" fmla="*/ 692841 h 730068"/>
              <a:gd name="connsiteX8" fmla="*/ 78787 w 1334001"/>
              <a:gd name="connsiteY8" fmla="*/ 730068 h 730068"/>
              <a:gd name="connsiteX0" fmla="*/ 1255280 w 1255280"/>
              <a:gd name="connsiteY0" fmla="*/ 0 h 730068"/>
              <a:gd name="connsiteX1" fmla="*/ 830038 w 1255280"/>
              <a:gd name="connsiteY1" fmla="*/ 137410 h 730068"/>
              <a:gd name="connsiteX2" fmla="*/ 594411 w 1255280"/>
              <a:gd name="connsiteY2" fmla="*/ 247958 h 730068"/>
              <a:gd name="connsiteX3" fmla="*/ 341293 w 1255280"/>
              <a:gd name="connsiteY3" fmla="*/ 414707 h 730068"/>
              <a:gd name="connsiteX4" fmla="*/ 147630 w 1255280"/>
              <a:gd name="connsiteY4" fmla="*/ 531859 h 730068"/>
              <a:gd name="connsiteX5" fmla="*/ 52488 w 1255280"/>
              <a:gd name="connsiteY5" fmla="*/ 593578 h 730068"/>
              <a:gd name="connsiteX6" fmla="*/ 16414 w 1255280"/>
              <a:gd name="connsiteY6" fmla="*/ 646090 h 730068"/>
              <a:gd name="connsiteX7" fmla="*/ 16639 w 1255280"/>
              <a:gd name="connsiteY7" fmla="*/ 705006 h 730068"/>
              <a:gd name="connsiteX8" fmla="*/ 66 w 1255280"/>
              <a:gd name="connsiteY8" fmla="*/ 730068 h 730068"/>
              <a:gd name="connsiteX0" fmla="*/ 1243913 w 1243913"/>
              <a:gd name="connsiteY0" fmla="*/ 0 h 762508"/>
              <a:gd name="connsiteX1" fmla="*/ 818671 w 1243913"/>
              <a:gd name="connsiteY1" fmla="*/ 137410 h 762508"/>
              <a:gd name="connsiteX2" fmla="*/ 583044 w 1243913"/>
              <a:gd name="connsiteY2" fmla="*/ 247958 h 762508"/>
              <a:gd name="connsiteX3" fmla="*/ 329926 w 1243913"/>
              <a:gd name="connsiteY3" fmla="*/ 414707 h 762508"/>
              <a:gd name="connsiteX4" fmla="*/ 136263 w 1243913"/>
              <a:gd name="connsiteY4" fmla="*/ 531859 h 762508"/>
              <a:gd name="connsiteX5" fmla="*/ 41121 w 1243913"/>
              <a:gd name="connsiteY5" fmla="*/ 593578 h 762508"/>
              <a:gd name="connsiteX6" fmla="*/ 5047 w 1243913"/>
              <a:gd name="connsiteY6" fmla="*/ 646090 h 762508"/>
              <a:gd name="connsiteX7" fmla="*/ 5272 w 1243913"/>
              <a:gd name="connsiteY7" fmla="*/ 705006 h 762508"/>
              <a:gd name="connsiteX8" fmla="*/ 51551 w 1243913"/>
              <a:gd name="connsiteY8" fmla="*/ 762508 h 762508"/>
              <a:gd name="connsiteX0" fmla="*/ 1251577 w 1251577"/>
              <a:gd name="connsiteY0" fmla="*/ 0 h 762508"/>
              <a:gd name="connsiteX1" fmla="*/ 826335 w 1251577"/>
              <a:gd name="connsiteY1" fmla="*/ 137410 h 762508"/>
              <a:gd name="connsiteX2" fmla="*/ 590708 w 1251577"/>
              <a:gd name="connsiteY2" fmla="*/ 247958 h 762508"/>
              <a:gd name="connsiteX3" fmla="*/ 337590 w 1251577"/>
              <a:gd name="connsiteY3" fmla="*/ 414707 h 762508"/>
              <a:gd name="connsiteX4" fmla="*/ 143927 w 1251577"/>
              <a:gd name="connsiteY4" fmla="*/ 531859 h 762508"/>
              <a:gd name="connsiteX5" fmla="*/ 48785 w 1251577"/>
              <a:gd name="connsiteY5" fmla="*/ 593578 h 762508"/>
              <a:gd name="connsiteX6" fmla="*/ 12711 w 1251577"/>
              <a:gd name="connsiteY6" fmla="*/ 646090 h 762508"/>
              <a:gd name="connsiteX7" fmla="*/ 2799 w 1251577"/>
              <a:gd name="connsiteY7" fmla="*/ 717171 h 762508"/>
              <a:gd name="connsiteX8" fmla="*/ 59215 w 1251577"/>
              <a:gd name="connsiteY8" fmla="*/ 762508 h 762508"/>
              <a:gd name="connsiteX0" fmla="*/ 1262387 w 1262387"/>
              <a:gd name="connsiteY0" fmla="*/ 0 h 762508"/>
              <a:gd name="connsiteX1" fmla="*/ 837145 w 1262387"/>
              <a:gd name="connsiteY1" fmla="*/ 137410 h 762508"/>
              <a:gd name="connsiteX2" fmla="*/ 601518 w 1262387"/>
              <a:gd name="connsiteY2" fmla="*/ 247958 h 762508"/>
              <a:gd name="connsiteX3" fmla="*/ 348400 w 1262387"/>
              <a:gd name="connsiteY3" fmla="*/ 414707 h 762508"/>
              <a:gd name="connsiteX4" fmla="*/ 154737 w 1262387"/>
              <a:gd name="connsiteY4" fmla="*/ 531859 h 762508"/>
              <a:gd name="connsiteX5" fmla="*/ 59595 w 1262387"/>
              <a:gd name="connsiteY5" fmla="*/ 593578 h 762508"/>
              <a:gd name="connsiteX6" fmla="*/ 3246 w 1262387"/>
              <a:gd name="connsiteY6" fmla="*/ 640007 h 762508"/>
              <a:gd name="connsiteX7" fmla="*/ 13609 w 1262387"/>
              <a:gd name="connsiteY7" fmla="*/ 717171 h 762508"/>
              <a:gd name="connsiteX8" fmla="*/ 70025 w 1262387"/>
              <a:gd name="connsiteY8" fmla="*/ 762508 h 762508"/>
              <a:gd name="connsiteX0" fmla="*/ 1263280 w 1263280"/>
              <a:gd name="connsiteY0" fmla="*/ 0 h 762508"/>
              <a:gd name="connsiteX1" fmla="*/ 838038 w 1263280"/>
              <a:gd name="connsiteY1" fmla="*/ 137410 h 762508"/>
              <a:gd name="connsiteX2" fmla="*/ 602411 w 1263280"/>
              <a:gd name="connsiteY2" fmla="*/ 247958 h 762508"/>
              <a:gd name="connsiteX3" fmla="*/ 349293 w 1263280"/>
              <a:gd name="connsiteY3" fmla="*/ 414707 h 762508"/>
              <a:gd name="connsiteX4" fmla="*/ 155630 w 1263280"/>
              <a:gd name="connsiteY4" fmla="*/ 531859 h 762508"/>
              <a:gd name="connsiteX5" fmla="*/ 72653 w 1263280"/>
              <a:gd name="connsiteY5" fmla="*/ 575330 h 762508"/>
              <a:gd name="connsiteX6" fmla="*/ 4139 w 1263280"/>
              <a:gd name="connsiteY6" fmla="*/ 640007 h 762508"/>
              <a:gd name="connsiteX7" fmla="*/ 14502 w 1263280"/>
              <a:gd name="connsiteY7" fmla="*/ 717171 h 762508"/>
              <a:gd name="connsiteX8" fmla="*/ 70918 w 1263280"/>
              <a:gd name="connsiteY8" fmla="*/ 762508 h 762508"/>
              <a:gd name="connsiteX0" fmla="*/ 1263280 w 1263280"/>
              <a:gd name="connsiteY0" fmla="*/ 0 h 762508"/>
              <a:gd name="connsiteX1" fmla="*/ 838038 w 1263280"/>
              <a:gd name="connsiteY1" fmla="*/ 137410 h 762508"/>
              <a:gd name="connsiteX2" fmla="*/ 602411 w 1263280"/>
              <a:gd name="connsiteY2" fmla="*/ 247958 h 762508"/>
              <a:gd name="connsiteX3" fmla="*/ 349293 w 1263280"/>
              <a:gd name="connsiteY3" fmla="*/ 414707 h 762508"/>
              <a:gd name="connsiteX4" fmla="*/ 157658 w 1263280"/>
              <a:gd name="connsiteY4" fmla="*/ 519694 h 762508"/>
              <a:gd name="connsiteX5" fmla="*/ 72653 w 1263280"/>
              <a:gd name="connsiteY5" fmla="*/ 575330 h 762508"/>
              <a:gd name="connsiteX6" fmla="*/ 4139 w 1263280"/>
              <a:gd name="connsiteY6" fmla="*/ 640007 h 762508"/>
              <a:gd name="connsiteX7" fmla="*/ 14502 w 1263280"/>
              <a:gd name="connsiteY7" fmla="*/ 717171 h 762508"/>
              <a:gd name="connsiteX8" fmla="*/ 70918 w 1263280"/>
              <a:gd name="connsiteY8" fmla="*/ 762508 h 762508"/>
              <a:gd name="connsiteX0" fmla="*/ 1263280 w 1263280"/>
              <a:gd name="connsiteY0" fmla="*/ 0 h 762508"/>
              <a:gd name="connsiteX1" fmla="*/ 838038 w 1263280"/>
              <a:gd name="connsiteY1" fmla="*/ 137410 h 762508"/>
              <a:gd name="connsiteX2" fmla="*/ 602411 w 1263280"/>
              <a:gd name="connsiteY2" fmla="*/ 247958 h 762508"/>
              <a:gd name="connsiteX3" fmla="*/ 347265 w 1263280"/>
              <a:gd name="connsiteY3" fmla="*/ 410652 h 762508"/>
              <a:gd name="connsiteX4" fmla="*/ 157658 w 1263280"/>
              <a:gd name="connsiteY4" fmla="*/ 519694 h 762508"/>
              <a:gd name="connsiteX5" fmla="*/ 72653 w 1263280"/>
              <a:gd name="connsiteY5" fmla="*/ 575330 h 762508"/>
              <a:gd name="connsiteX6" fmla="*/ 4139 w 1263280"/>
              <a:gd name="connsiteY6" fmla="*/ 640007 h 762508"/>
              <a:gd name="connsiteX7" fmla="*/ 14502 w 1263280"/>
              <a:gd name="connsiteY7" fmla="*/ 717171 h 762508"/>
              <a:gd name="connsiteX8" fmla="*/ 70918 w 1263280"/>
              <a:gd name="connsiteY8" fmla="*/ 762508 h 762508"/>
              <a:gd name="connsiteX0" fmla="*/ 1263280 w 1263280"/>
              <a:gd name="connsiteY0" fmla="*/ 0 h 762508"/>
              <a:gd name="connsiteX1" fmla="*/ 838038 w 1263280"/>
              <a:gd name="connsiteY1" fmla="*/ 137410 h 762508"/>
              <a:gd name="connsiteX2" fmla="*/ 612549 w 1263280"/>
              <a:gd name="connsiteY2" fmla="*/ 260123 h 762508"/>
              <a:gd name="connsiteX3" fmla="*/ 347265 w 1263280"/>
              <a:gd name="connsiteY3" fmla="*/ 410652 h 762508"/>
              <a:gd name="connsiteX4" fmla="*/ 157658 w 1263280"/>
              <a:gd name="connsiteY4" fmla="*/ 519694 h 762508"/>
              <a:gd name="connsiteX5" fmla="*/ 72653 w 1263280"/>
              <a:gd name="connsiteY5" fmla="*/ 575330 h 762508"/>
              <a:gd name="connsiteX6" fmla="*/ 4139 w 1263280"/>
              <a:gd name="connsiteY6" fmla="*/ 640007 h 762508"/>
              <a:gd name="connsiteX7" fmla="*/ 14502 w 1263280"/>
              <a:gd name="connsiteY7" fmla="*/ 717171 h 762508"/>
              <a:gd name="connsiteX8" fmla="*/ 70918 w 1263280"/>
              <a:gd name="connsiteY8" fmla="*/ 762508 h 762508"/>
              <a:gd name="connsiteX0" fmla="*/ 1263280 w 1263280"/>
              <a:gd name="connsiteY0" fmla="*/ 0 h 762508"/>
              <a:gd name="connsiteX1" fmla="*/ 838038 w 1263280"/>
              <a:gd name="connsiteY1" fmla="*/ 137410 h 762508"/>
              <a:gd name="connsiteX2" fmla="*/ 612549 w 1263280"/>
              <a:gd name="connsiteY2" fmla="*/ 260123 h 762508"/>
              <a:gd name="connsiteX3" fmla="*/ 347265 w 1263280"/>
              <a:gd name="connsiteY3" fmla="*/ 410652 h 762508"/>
              <a:gd name="connsiteX4" fmla="*/ 157658 w 1263280"/>
              <a:gd name="connsiteY4" fmla="*/ 519694 h 762508"/>
              <a:gd name="connsiteX5" fmla="*/ 72653 w 1263280"/>
              <a:gd name="connsiteY5" fmla="*/ 575330 h 762508"/>
              <a:gd name="connsiteX6" fmla="*/ 4139 w 1263280"/>
              <a:gd name="connsiteY6" fmla="*/ 640007 h 762508"/>
              <a:gd name="connsiteX7" fmla="*/ 14502 w 1263280"/>
              <a:gd name="connsiteY7" fmla="*/ 717171 h 762508"/>
              <a:gd name="connsiteX8" fmla="*/ 70918 w 1263280"/>
              <a:gd name="connsiteY8" fmla="*/ 762508 h 76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280" h="762508">
                <a:moveTo>
                  <a:pt x="1263280" y="0"/>
                </a:moveTo>
                <a:lnTo>
                  <a:pt x="838038" y="137410"/>
                </a:lnTo>
                <a:cubicBezTo>
                  <a:pt x="754765" y="168852"/>
                  <a:pt x="719822" y="198061"/>
                  <a:pt x="612549" y="260123"/>
                </a:cubicBezTo>
                <a:lnTo>
                  <a:pt x="347265" y="410652"/>
                </a:lnTo>
                <a:lnTo>
                  <a:pt x="157658" y="519694"/>
                </a:lnTo>
                <a:lnTo>
                  <a:pt x="72653" y="575330"/>
                </a:lnTo>
                <a:cubicBezTo>
                  <a:pt x="43029" y="596067"/>
                  <a:pt x="13831" y="616367"/>
                  <a:pt x="4139" y="640007"/>
                </a:cubicBezTo>
                <a:cubicBezTo>
                  <a:pt x="-5553" y="663647"/>
                  <a:pt x="3372" y="696754"/>
                  <a:pt x="14502" y="717171"/>
                </a:cubicBezTo>
                <a:cubicBezTo>
                  <a:pt x="25632" y="737588"/>
                  <a:pt x="69742" y="762570"/>
                  <a:pt x="70918" y="762508"/>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צורה חופשית 72"/>
          <p:cNvSpPr/>
          <p:nvPr/>
        </p:nvSpPr>
        <p:spPr>
          <a:xfrm>
            <a:off x="5695232" y="1490208"/>
            <a:ext cx="1672683" cy="794798"/>
          </a:xfrm>
          <a:custGeom>
            <a:avLst/>
            <a:gdLst>
              <a:gd name="connsiteX0" fmla="*/ 0 w 1672683"/>
              <a:gd name="connsiteY0" fmla="*/ 742063 h 794778"/>
              <a:gd name="connsiteX1" fmla="*/ 40550 w 1672683"/>
              <a:gd name="connsiteY1" fmla="*/ 778558 h 794778"/>
              <a:gd name="connsiteX2" fmla="*/ 85155 w 1672683"/>
              <a:gd name="connsiteY2" fmla="*/ 794778 h 794778"/>
              <a:gd name="connsiteX3" fmla="*/ 150035 w 1672683"/>
              <a:gd name="connsiteY3" fmla="*/ 780586 h 794778"/>
              <a:gd name="connsiteX4" fmla="*/ 229107 w 1672683"/>
              <a:gd name="connsiteY4" fmla="*/ 748146 h 794778"/>
              <a:gd name="connsiteX5" fmla="*/ 348729 w 1672683"/>
              <a:gd name="connsiteY5" fmla="*/ 673129 h 794778"/>
              <a:gd name="connsiteX6" fmla="*/ 454159 w 1672683"/>
              <a:gd name="connsiteY6" fmla="*/ 616359 h 794778"/>
              <a:gd name="connsiteX7" fmla="*/ 573781 w 1672683"/>
              <a:gd name="connsiteY7" fmla="*/ 547424 h 794778"/>
              <a:gd name="connsiteX8" fmla="*/ 707595 w 1672683"/>
              <a:gd name="connsiteY8" fmla="*/ 474434 h 794778"/>
              <a:gd name="connsiteX9" fmla="*/ 843438 w 1672683"/>
              <a:gd name="connsiteY9" fmla="*/ 407527 h 794778"/>
              <a:gd name="connsiteX10" fmla="*/ 1064435 w 1672683"/>
              <a:gd name="connsiteY10" fmla="*/ 281822 h 794778"/>
              <a:gd name="connsiteX11" fmla="*/ 1244882 w 1672683"/>
              <a:gd name="connsiteY11" fmla="*/ 176392 h 794778"/>
              <a:gd name="connsiteX12" fmla="*/ 1486153 w 1672683"/>
              <a:gd name="connsiteY12" fmla="*/ 60825 h 794778"/>
              <a:gd name="connsiteX13" fmla="*/ 1672683 w 1672683"/>
              <a:gd name="connsiteY13" fmla="*/ 0 h 794778"/>
              <a:gd name="connsiteX0" fmla="*/ 0 w 1672683"/>
              <a:gd name="connsiteY0" fmla="*/ 742063 h 794790"/>
              <a:gd name="connsiteX1" fmla="*/ 40550 w 1672683"/>
              <a:gd name="connsiteY1" fmla="*/ 778558 h 794790"/>
              <a:gd name="connsiteX2" fmla="*/ 85155 w 1672683"/>
              <a:gd name="connsiteY2" fmla="*/ 794778 h 794790"/>
              <a:gd name="connsiteX3" fmla="*/ 150035 w 1672683"/>
              <a:gd name="connsiteY3" fmla="*/ 780586 h 794790"/>
              <a:gd name="connsiteX4" fmla="*/ 229107 w 1672683"/>
              <a:gd name="connsiteY4" fmla="*/ 748146 h 794790"/>
              <a:gd name="connsiteX5" fmla="*/ 348729 w 1672683"/>
              <a:gd name="connsiteY5" fmla="*/ 673129 h 794790"/>
              <a:gd name="connsiteX6" fmla="*/ 454159 w 1672683"/>
              <a:gd name="connsiteY6" fmla="*/ 616359 h 794790"/>
              <a:gd name="connsiteX7" fmla="*/ 573781 w 1672683"/>
              <a:gd name="connsiteY7" fmla="*/ 547424 h 794790"/>
              <a:gd name="connsiteX8" fmla="*/ 707595 w 1672683"/>
              <a:gd name="connsiteY8" fmla="*/ 474434 h 794790"/>
              <a:gd name="connsiteX9" fmla="*/ 843438 w 1672683"/>
              <a:gd name="connsiteY9" fmla="*/ 407527 h 794790"/>
              <a:gd name="connsiteX10" fmla="*/ 1064435 w 1672683"/>
              <a:gd name="connsiteY10" fmla="*/ 281822 h 794790"/>
              <a:gd name="connsiteX11" fmla="*/ 1244882 w 1672683"/>
              <a:gd name="connsiteY11" fmla="*/ 176392 h 794790"/>
              <a:gd name="connsiteX12" fmla="*/ 1486153 w 1672683"/>
              <a:gd name="connsiteY12" fmla="*/ 60825 h 794790"/>
              <a:gd name="connsiteX13" fmla="*/ 1672683 w 1672683"/>
              <a:gd name="connsiteY13" fmla="*/ 0 h 794790"/>
              <a:gd name="connsiteX0" fmla="*/ 0 w 1672683"/>
              <a:gd name="connsiteY0" fmla="*/ 742063 h 794798"/>
              <a:gd name="connsiteX1" fmla="*/ 40550 w 1672683"/>
              <a:gd name="connsiteY1" fmla="*/ 778558 h 794798"/>
              <a:gd name="connsiteX2" fmla="*/ 85155 w 1672683"/>
              <a:gd name="connsiteY2" fmla="*/ 794778 h 794798"/>
              <a:gd name="connsiteX3" fmla="*/ 150035 w 1672683"/>
              <a:gd name="connsiteY3" fmla="*/ 780586 h 794798"/>
              <a:gd name="connsiteX4" fmla="*/ 229107 w 1672683"/>
              <a:gd name="connsiteY4" fmla="*/ 748146 h 794798"/>
              <a:gd name="connsiteX5" fmla="*/ 348729 w 1672683"/>
              <a:gd name="connsiteY5" fmla="*/ 673129 h 794798"/>
              <a:gd name="connsiteX6" fmla="*/ 454159 w 1672683"/>
              <a:gd name="connsiteY6" fmla="*/ 616359 h 794798"/>
              <a:gd name="connsiteX7" fmla="*/ 573781 w 1672683"/>
              <a:gd name="connsiteY7" fmla="*/ 547424 h 794798"/>
              <a:gd name="connsiteX8" fmla="*/ 707595 w 1672683"/>
              <a:gd name="connsiteY8" fmla="*/ 474434 h 794798"/>
              <a:gd name="connsiteX9" fmla="*/ 843438 w 1672683"/>
              <a:gd name="connsiteY9" fmla="*/ 407527 h 794798"/>
              <a:gd name="connsiteX10" fmla="*/ 1064435 w 1672683"/>
              <a:gd name="connsiteY10" fmla="*/ 281822 h 794798"/>
              <a:gd name="connsiteX11" fmla="*/ 1244882 w 1672683"/>
              <a:gd name="connsiteY11" fmla="*/ 176392 h 794798"/>
              <a:gd name="connsiteX12" fmla="*/ 1486153 w 1672683"/>
              <a:gd name="connsiteY12" fmla="*/ 60825 h 794798"/>
              <a:gd name="connsiteX13" fmla="*/ 1672683 w 1672683"/>
              <a:gd name="connsiteY13" fmla="*/ 0 h 794798"/>
              <a:gd name="connsiteX0" fmla="*/ 0 w 1672683"/>
              <a:gd name="connsiteY0" fmla="*/ 742063 h 794798"/>
              <a:gd name="connsiteX1" fmla="*/ 40550 w 1672683"/>
              <a:gd name="connsiteY1" fmla="*/ 778558 h 794798"/>
              <a:gd name="connsiteX2" fmla="*/ 85155 w 1672683"/>
              <a:gd name="connsiteY2" fmla="*/ 794778 h 794798"/>
              <a:gd name="connsiteX3" fmla="*/ 150035 w 1672683"/>
              <a:gd name="connsiteY3" fmla="*/ 780586 h 794798"/>
              <a:gd name="connsiteX4" fmla="*/ 229107 w 1672683"/>
              <a:gd name="connsiteY4" fmla="*/ 748146 h 794798"/>
              <a:gd name="connsiteX5" fmla="*/ 348729 w 1672683"/>
              <a:gd name="connsiteY5" fmla="*/ 673129 h 794798"/>
              <a:gd name="connsiteX6" fmla="*/ 454159 w 1672683"/>
              <a:gd name="connsiteY6" fmla="*/ 616359 h 794798"/>
              <a:gd name="connsiteX7" fmla="*/ 573781 w 1672683"/>
              <a:gd name="connsiteY7" fmla="*/ 547424 h 794798"/>
              <a:gd name="connsiteX8" fmla="*/ 707595 w 1672683"/>
              <a:gd name="connsiteY8" fmla="*/ 474434 h 794798"/>
              <a:gd name="connsiteX9" fmla="*/ 847493 w 1672683"/>
              <a:gd name="connsiteY9" fmla="*/ 393335 h 794798"/>
              <a:gd name="connsiteX10" fmla="*/ 1064435 w 1672683"/>
              <a:gd name="connsiteY10" fmla="*/ 281822 h 794798"/>
              <a:gd name="connsiteX11" fmla="*/ 1244882 w 1672683"/>
              <a:gd name="connsiteY11" fmla="*/ 176392 h 794798"/>
              <a:gd name="connsiteX12" fmla="*/ 1486153 w 1672683"/>
              <a:gd name="connsiteY12" fmla="*/ 60825 h 794798"/>
              <a:gd name="connsiteX13" fmla="*/ 1672683 w 1672683"/>
              <a:gd name="connsiteY13" fmla="*/ 0 h 7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683" h="794798">
                <a:moveTo>
                  <a:pt x="0" y="742063"/>
                </a:moveTo>
                <a:lnTo>
                  <a:pt x="40550" y="778558"/>
                </a:lnTo>
                <a:cubicBezTo>
                  <a:pt x="54743" y="787344"/>
                  <a:pt x="66908" y="794440"/>
                  <a:pt x="85155" y="794778"/>
                </a:cubicBezTo>
                <a:cubicBezTo>
                  <a:pt x="103403" y="795116"/>
                  <a:pt x="123678" y="791399"/>
                  <a:pt x="150035" y="780586"/>
                </a:cubicBezTo>
                <a:lnTo>
                  <a:pt x="229107" y="748146"/>
                </a:lnTo>
                <a:lnTo>
                  <a:pt x="348729" y="673129"/>
                </a:lnTo>
                <a:lnTo>
                  <a:pt x="454159" y="616359"/>
                </a:lnTo>
                <a:lnTo>
                  <a:pt x="573781" y="547424"/>
                </a:lnTo>
                <a:lnTo>
                  <a:pt x="707595" y="474434"/>
                </a:lnTo>
                <a:lnTo>
                  <a:pt x="847493" y="393335"/>
                </a:lnTo>
                <a:cubicBezTo>
                  <a:pt x="919807" y="356164"/>
                  <a:pt x="998204" y="317979"/>
                  <a:pt x="1064435" y="281822"/>
                </a:cubicBezTo>
                <a:cubicBezTo>
                  <a:pt x="1130666" y="245665"/>
                  <a:pt x="1184733" y="211535"/>
                  <a:pt x="1244882" y="176392"/>
                </a:cubicBezTo>
                <a:lnTo>
                  <a:pt x="1486153" y="60825"/>
                </a:lnTo>
                <a:lnTo>
                  <a:pt x="1672683" y="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צורה חופשית 26"/>
          <p:cNvSpPr/>
          <p:nvPr/>
        </p:nvSpPr>
        <p:spPr>
          <a:xfrm>
            <a:off x="3640282" y="640773"/>
            <a:ext cx="1077191" cy="1503217"/>
          </a:xfrm>
          <a:custGeom>
            <a:avLst/>
            <a:gdLst>
              <a:gd name="connsiteX0" fmla="*/ 0 w 1077191"/>
              <a:gd name="connsiteY0" fmla="*/ 0 h 1496291"/>
              <a:gd name="connsiteX1" fmla="*/ 124691 w 1077191"/>
              <a:gd name="connsiteY1" fmla="*/ 197427 h 1496291"/>
              <a:gd name="connsiteX2" fmla="*/ 176645 w 1077191"/>
              <a:gd name="connsiteY2" fmla="*/ 315191 h 1496291"/>
              <a:gd name="connsiteX3" fmla="*/ 207818 w 1077191"/>
              <a:gd name="connsiteY3" fmla="*/ 426027 h 1496291"/>
              <a:gd name="connsiteX4" fmla="*/ 225136 w 1077191"/>
              <a:gd name="connsiteY4" fmla="*/ 523009 h 1496291"/>
              <a:gd name="connsiteX5" fmla="*/ 232063 w 1077191"/>
              <a:gd name="connsiteY5" fmla="*/ 647700 h 1496291"/>
              <a:gd name="connsiteX6" fmla="*/ 232063 w 1077191"/>
              <a:gd name="connsiteY6" fmla="*/ 734291 h 1496291"/>
              <a:gd name="connsiteX7" fmla="*/ 228600 w 1077191"/>
              <a:gd name="connsiteY7" fmla="*/ 803563 h 1496291"/>
              <a:gd name="connsiteX8" fmla="*/ 211282 w 1077191"/>
              <a:gd name="connsiteY8" fmla="*/ 962891 h 1496291"/>
              <a:gd name="connsiteX9" fmla="*/ 204354 w 1077191"/>
              <a:gd name="connsiteY9" fmla="*/ 1087582 h 1496291"/>
              <a:gd name="connsiteX10" fmla="*/ 221673 w 1077191"/>
              <a:gd name="connsiteY10" fmla="*/ 1188027 h 1496291"/>
              <a:gd name="connsiteX11" fmla="*/ 290945 w 1077191"/>
              <a:gd name="connsiteY11" fmla="*/ 1302327 h 1496291"/>
              <a:gd name="connsiteX12" fmla="*/ 408709 w 1077191"/>
              <a:gd name="connsiteY12" fmla="*/ 1378527 h 1496291"/>
              <a:gd name="connsiteX13" fmla="*/ 564573 w 1077191"/>
              <a:gd name="connsiteY13" fmla="*/ 1402772 h 1496291"/>
              <a:gd name="connsiteX14" fmla="*/ 741218 w 1077191"/>
              <a:gd name="connsiteY14" fmla="*/ 1427018 h 1496291"/>
              <a:gd name="connsiteX15" fmla="*/ 949036 w 1077191"/>
              <a:gd name="connsiteY15" fmla="*/ 1492827 h 1496291"/>
              <a:gd name="connsiteX16" fmla="*/ 1035627 w 1077191"/>
              <a:gd name="connsiteY16" fmla="*/ 1496291 h 1496291"/>
              <a:gd name="connsiteX17" fmla="*/ 1077191 w 1077191"/>
              <a:gd name="connsiteY17" fmla="*/ 1472045 h 1496291"/>
              <a:gd name="connsiteX0" fmla="*/ 0 w 1077191"/>
              <a:gd name="connsiteY0" fmla="*/ 0 h 1496291"/>
              <a:gd name="connsiteX1" fmla="*/ 124691 w 1077191"/>
              <a:gd name="connsiteY1" fmla="*/ 197427 h 1496291"/>
              <a:gd name="connsiteX2" fmla="*/ 176645 w 1077191"/>
              <a:gd name="connsiteY2" fmla="*/ 315191 h 1496291"/>
              <a:gd name="connsiteX3" fmla="*/ 207818 w 1077191"/>
              <a:gd name="connsiteY3" fmla="*/ 426027 h 1496291"/>
              <a:gd name="connsiteX4" fmla="*/ 225136 w 1077191"/>
              <a:gd name="connsiteY4" fmla="*/ 523009 h 1496291"/>
              <a:gd name="connsiteX5" fmla="*/ 232063 w 1077191"/>
              <a:gd name="connsiteY5" fmla="*/ 647700 h 1496291"/>
              <a:gd name="connsiteX6" fmla="*/ 232063 w 1077191"/>
              <a:gd name="connsiteY6" fmla="*/ 734291 h 1496291"/>
              <a:gd name="connsiteX7" fmla="*/ 228600 w 1077191"/>
              <a:gd name="connsiteY7" fmla="*/ 803563 h 1496291"/>
              <a:gd name="connsiteX8" fmla="*/ 211282 w 1077191"/>
              <a:gd name="connsiteY8" fmla="*/ 962891 h 1496291"/>
              <a:gd name="connsiteX9" fmla="*/ 204354 w 1077191"/>
              <a:gd name="connsiteY9" fmla="*/ 1087582 h 1496291"/>
              <a:gd name="connsiteX10" fmla="*/ 221673 w 1077191"/>
              <a:gd name="connsiteY10" fmla="*/ 1188027 h 1496291"/>
              <a:gd name="connsiteX11" fmla="*/ 290945 w 1077191"/>
              <a:gd name="connsiteY11" fmla="*/ 1302327 h 1496291"/>
              <a:gd name="connsiteX12" fmla="*/ 408709 w 1077191"/>
              <a:gd name="connsiteY12" fmla="*/ 1378527 h 1496291"/>
              <a:gd name="connsiteX13" fmla="*/ 564573 w 1077191"/>
              <a:gd name="connsiteY13" fmla="*/ 1402772 h 1496291"/>
              <a:gd name="connsiteX14" fmla="*/ 755506 w 1077191"/>
              <a:gd name="connsiteY14" fmla="*/ 1467499 h 1496291"/>
              <a:gd name="connsiteX15" fmla="*/ 949036 w 1077191"/>
              <a:gd name="connsiteY15" fmla="*/ 1492827 h 1496291"/>
              <a:gd name="connsiteX16" fmla="*/ 1035627 w 1077191"/>
              <a:gd name="connsiteY16" fmla="*/ 1496291 h 1496291"/>
              <a:gd name="connsiteX17" fmla="*/ 1077191 w 1077191"/>
              <a:gd name="connsiteY17" fmla="*/ 1472045 h 1496291"/>
              <a:gd name="connsiteX0" fmla="*/ 0 w 1077191"/>
              <a:gd name="connsiteY0" fmla="*/ 0 h 1496291"/>
              <a:gd name="connsiteX1" fmla="*/ 124691 w 1077191"/>
              <a:gd name="connsiteY1" fmla="*/ 197427 h 1496291"/>
              <a:gd name="connsiteX2" fmla="*/ 176645 w 1077191"/>
              <a:gd name="connsiteY2" fmla="*/ 315191 h 1496291"/>
              <a:gd name="connsiteX3" fmla="*/ 207818 w 1077191"/>
              <a:gd name="connsiteY3" fmla="*/ 426027 h 1496291"/>
              <a:gd name="connsiteX4" fmla="*/ 225136 w 1077191"/>
              <a:gd name="connsiteY4" fmla="*/ 523009 h 1496291"/>
              <a:gd name="connsiteX5" fmla="*/ 232063 w 1077191"/>
              <a:gd name="connsiteY5" fmla="*/ 647700 h 1496291"/>
              <a:gd name="connsiteX6" fmla="*/ 232063 w 1077191"/>
              <a:gd name="connsiteY6" fmla="*/ 734291 h 1496291"/>
              <a:gd name="connsiteX7" fmla="*/ 228600 w 1077191"/>
              <a:gd name="connsiteY7" fmla="*/ 803563 h 1496291"/>
              <a:gd name="connsiteX8" fmla="*/ 211282 w 1077191"/>
              <a:gd name="connsiteY8" fmla="*/ 962891 h 1496291"/>
              <a:gd name="connsiteX9" fmla="*/ 204354 w 1077191"/>
              <a:gd name="connsiteY9" fmla="*/ 1087582 h 1496291"/>
              <a:gd name="connsiteX10" fmla="*/ 221673 w 1077191"/>
              <a:gd name="connsiteY10" fmla="*/ 1188027 h 1496291"/>
              <a:gd name="connsiteX11" fmla="*/ 290945 w 1077191"/>
              <a:gd name="connsiteY11" fmla="*/ 1302327 h 1496291"/>
              <a:gd name="connsiteX12" fmla="*/ 408709 w 1077191"/>
              <a:gd name="connsiteY12" fmla="*/ 1378527 h 1496291"/>
              <a:gd name="connsiteX13" fmla="*/ 564573 w 1077191"/>
              <a:gd name="connsiteY13" fmla="*/ 1402772 h 1496291"/>
              <a:gd name="connsiteX14" fmla="*/ 755506 w 1077191"/>
              <a:gd name="connsiteY14" fmla="*/ 1467499 h 1496291"/>
              <a:gd name="connsiteX15" fmla="*/ 937130 w 1077191"/>
              <a:gd name="connsiteY15" fmla="*/ 1495209 h 1496291"/>
              <a:gd name="connsiteX16" fmla="*/ 1035627 w 1077191"/>
              <a:gd name="connsiteY16" fmla="*/ 1496291 h 1496291"/>
              <a:gd name="connsiteX17" fmla="*/ 1077191 w 1077191"/>
              <a:gd name="connsiteY17" fmla="*/ 1472045 h 1496291"/>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21673 w 1077191"/>
              <a:gd name="connsiteY10" fmla="*/ 1188027 h 1495209"/>
              <a:gd name="connsiteX11" fmla="*/ 290945 w 1077191"/>
              <a:gd name="connsiteY11" fmla="*/ 1302327 h 1495209"/>
              <a:gd name="connsiteX12" fmla="*/ 408709 w 1077191"/>
              <a:gd name="connsiteY12" fmla="*/ 1378527 h 1495209"/>
              <a:gd name="connsiteX13" fmla="*/ 564573 w 1077191"/>
              <a:gd name="connsiteY13" fmla="*/ 1402772 h 1495209"/>
              <a:gd name="connsiteX14" fmla="*/ 755506 w 1077191"/>
              <a:gd name="connsiteY14" fmla="*/ 1467499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21673 w 1077191"/>
              <a:gd name="connsiteY10" fmla="*/ 1188027 h 1495209"/>
              <a:gd name="connsiteX11" fmla="*/ 290945 w 1077191"/>
              <a:gd name="connsiteY11" fmla="*/ 1302327 h 1495209"/>
              <a:gd name="connsiteX12" fmla="*/ 408709 w 1077191"/>
              <a:gd name="connsiteY12" fmla="*/ 1378527 h 1495209"/>
              <a:gd name="connsiteX13" fmla="*/ 574098 w 1077191"/>
              <a:gd name="connsiteY13" fmla="*/ 1424203 h 1495209"/>
              <a:gd name="connsiteX14" fmla="*/ 755506 w 1077191"/>
              <a:gd name="connsiteY14" fmla="*/ 1467499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21673 w 1077191"/>
              <a:gd name="connsiteY10" fmla="*/ 1188027 h 1495209"/>
              <a:gd name="connsiteX11" fmla="*/ 290945 w 1077191"/>
              <a:gd name="connsiteY11" fmla="*/ 1302327 h 1495209"/>
              <a:gd name="connsiteX12" fmla="*/ 408709 w 1077191"/>
              <a:gd name="connsiteY12" fmla="*/ 1378527 h 1495209"/>
              <a:gd name="connsiteX13" fmla="*/ 574098 w 1077191"/>
              <a:gd name="connsiteY13" fmla="*/ 1424203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21673 w 1077191"/>
              <a:gd name="connsiteY10" fmla="*/ 1188027 h 1495209"/>
              <a:gd name="connsiteX11" fmla="*/ 290945 w 1077191"/>
              <a:gd name="connsiteY11" fmla="*/ 1302327 h 1495209"/>
              <a:gd name="connsiteX12" fmla="*/ 408709 w 1077191"/>
              <a:gd name="connsiteY12" fmla="*/ 1378527 h 1495209"/>
              <a:gd name="connsiteX13" fmla="*/ 566954 w 1077191"/>
              <a:gd name="connsiteY13" fmla="*/ 1431346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90945 w 1077191"/>
              <a:gd name="connsiteY11" fmla="*/ 1302327 h 1495209"/>
              <a:gd name="connsiteX12" fmla="*/ 408709 w 1077191"/>
              <a:gd name="connsiteY12" fmla="*/ 1378527 h 1495209"/>
              <a:gd name="connsiteX13" fmla="*/ 566954 w 1077191"/>
              <a:gd name="connsiteY13" fmla="*/ 1431346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378527 h 1495209"/>
              <a:gd name="connsiteX13" fmla="*/ 566954 w 1077191"/>
              <a:gd name="connsiteY13" fmla="*/ 1431346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411864 h 1495209"/>
              <a:gd name="connsiteX13" fmla="*/ 566954 w 1077191"/>
              <a:gd name="connsiteY13" fmla="*/ 1431346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411864 h 1495209"/>
              <a:gd name="connsiteX13" fmla="*/ 566954 w 1077191"/>
              <a:gd name="connsiteY13" fmla="*/ 1462303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411864 h 1495209"/>
              <a:gd name="connsiteX13" fmla="*/ 566954 w 1077191"/>
              <a:gd name="connsiteY13" fmla="*/ 1462303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411864 h 1495209"/>
              <a:gd name="connsiteX13" fmla="*/ 566954 w 1077191"/>
              <a:gd name="connsiteY13" fmla="*/ 1462303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411864 h 1495209"/>
              <a:gd name="connsiteX13" fmla="*/ 571716 w 1077191"/>
              <a:gd name="connsiteY13" fmla="*/ 1476591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6328 w 1077191"/>
              <a:gd name="connsiteY12" fmla="*/ 1423771 h 1495209"/>
              <a:gd name="connsiteX13" fmla="*/ 571716 w 1077191"/>
              <a:gd name="connsiteY13" fmla="*/ 1476591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6328 w 1077191"/>
              <a:gd name="connsiteY12" fmla="*/ 1423771 h 1495209"/>
              <a:gd name="connsiteX13" fmla="*/ 581241 w 1077191"/>
              <a:gd name="connsiteY13" fmla="*/ 1478972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6328 w 1077191"/>
              <a:gd name="connsiteY12" fmla="*/ 1430914 h 1495209"/>
              <a:gd name="connsiteX13" fmla="*/ 581241 w 1077191"/>
              <a:gd name="connsiteY13" fmla="*/ 1478972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6328 w 1077191"/>
              <a:gd name="connsiteY12" fmla="*/ 1430914 h 1495209"/>
              <a:gd name="connsiteX13" fmla="*/ 581241 w 1077191"/>
              <a:gd name="connsiteY13" fmla="*/ 1478972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78972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4520"/>
              <a:gd name="connsiteX1" fmla="*/ 124691 w 1077191"/>
              <a:gd name="connsiteY1" fmla="*/ 197427 h 1504520"/>
              <a:gd name="connsiteX2" fmla="*/ 176645 w 1077191"/>
              <a:gd name="connsiteY2" fmla="*/ 315191 h 1504520"/>
              <a:gd name="connsiteX3" fmla="*/ 207818 w 1077191"/>
              <a:gd name="connsiteY3" fmla="*/ 426027 h 1504520"/>
              <a:gd name="connsiteX4" fmla="*/ 225136 w 1077191"/>
              <a:gd name="connsiteY4" fmla="*/ 523009 h 1504520"/>
              <a:gd name="connsiteX5" fmla="*/ 232063 w 1077191"/>
              <a:gd name="connsiteY5" fmla="*/ 647700 h 1504520"/>
              <a:gd name="connsiteX6" fmla="*/ 232063 w 1077191"/>
              <a:gd name="connsiteY6" fmla="*/ 734291 h 1504520"/>
              <a:gd name="connsiteX7" fmla="*/ 228600 w 1077191"/>
              <a:gd name="connsiteY7" fmla="*/ 803563 h 1504520"/>
              <a:gd name="connsiteX8" fmla="*/ 211282 w 1077191"/>
              <a:gd name="connsiteY8" fmla="*/ 962891 h 1504520"/>
              <a:gd name="connsiteX9" fmla="*/ 204354 w 1077191"/>
              <a:gd name="connsiteY9" fmla="*/ 1087582 h 1504520"/>
              <a:gd name="connsiteX10" fmla="*/ 214529 w 1077191"/>
              <a:gd name="connsiteY10" fmla="*/ 1211840 h 1504520"/>
              <a:gd name="connsiteX11" fmla="*/ 283801 w 1077191"/>
              <a:gd name="connsiteY11" fmla="*/ 1342809 h 1504520"/>
              <a:gd name="connsiteX12" fmla="*/ 406328 w 1077191"/>
              <a:gd name="connsiteY12" fmla="*/ 1430914 h 1504520"/>
              <a:gd name="connsiteX13" fmla="*/ 581241 w 1077191"/>
              <a:gd name="connsiteY13" fmla="*/ 1493259 h 1504520"/>
              <a:gd name="connsiteX14" fmla="*/ 755506 w 1077191"/>
              <a:gd name="connsiteY14" fmla="*/ 1503217 h 1504520"/>
              <a:gd name="connsiteX15" fmla="*/ 937130 w 1077191"/>
              <a:gd name="connsiteY15" fmla="*/ 1495209 h 1504520"/>
              <a:gd name="connsiteX16" fmla="*/ 1023721 w 1077191"/>
              <a:gd name="connsiteY16" fmla="*/ 1489148 h 1504520"/>
              <a:gd name="connsiteX17" fmla="*/ 1077191 w 1077191"/>
              <a:gd name="connsiteY17" fmla="*/ 1472045 h 1504520"/>
              <a:gd name="connsiteX0" fmla="*/ 0 w 1077191"/>
              <a:gd name="connsiteY0" fmla="*/ 0 h 1504520"/>
              <a:gd name="connsiteX1" fmla="*/ 124691 w 1077191"/>
              <a:gd name="connsiteY1" fmla="*/ 197427 h 1504520"/>
              <a:gd name="connsiteX2" fmla="*/ 176645 w 1077191"/>
              <a:gd name="connsiteY2" fmla="*/ 315191 h 1504520"/>
              <a:gd name="connsiteX3" fmla="*/ 207818 w 1077191"/>
              <a:gd name="connsiteY3" fmla="*/ 426027 h 1504520"/>
              <a:gd name="connsiteX4" fmla="*/ 225136 w 1077191"/>
              <a:gd name="connsiteY4" fmla="*/ 523009 h 1504520"/>
              <a:gd name="connsiteX5" fmla="*/ 232063 w 1077191"/>
              <a:gd name="connsiteY5" fmla="*/ 647700 h 1504520"/>
              <a:gd name="connsiteX6" fmla="*/ 232063 w 1077191"/>
              <a:gd name="connsiteY6" fmla="*/ 734291 h 1504520"/>
              <a:gd name="connsiteX7" fmla="*/ 228600 w 1077191"/>
              <a:gd name="connsiteY7" fmla="*/ 803563 h 1504520"/>
              <a:gd name="connsiteX8" fmla="*/ 211282 w 1077191"/>
              <a:gd name="connsiteY8" fmla="*/ 962891 h 1504520"/>
              <a:gd name="connsiteX9" fmla="*/ 204354 w 1077191"/>
              <a:gd name="connsiteY9" fmla="*/ 1087582 h 1504520"/>
              <a:gd name="connsiteX10" fmla="*/ 214529 w 1077191"/>
              <a:gd name="connsiteY10" fmla="*/ 1211840 h 1504520"/>
              <a:gd name="connsiteX11" fmla="*/ 283801 w 1077191"/>
              <a:gd name="connsiteY11" fmla="*/ 1342809 h 1504520"/>
              <a:gd name="connsiteX12" fmla="*/ 406328 w 1077191"/>
              <a:gd name="connsiteY12" fmla="*/ 1430914 h 1504520"/>
              <a:gd name="connsiteX13" fmla="*/ 581241 w 1077191"/>
              <a:gd name="connsiteY13" fmla="*/ 1493259 h 1504520"/>
              <a:gd name="connsiteX14" fmla="*/ 755506 w 1077191"/>
              <a:gd name="connsiteY14" fmla="*/ 1503217 h 1504520"/>
              <a:gd name="connsiteX15" fmla="*/ 937130 w 1077191"/>
              <a:gd name="connsiteY15" fmla="*/ 1495209 h 1504520"/>
              <a:gd name="connsiteX16" fmla="*/ 1023721 w 1077191"/>
              <a:gd name="connsiteY16" fmla="*/ 1489148 h 1504520"/>
              <a:gd name="connsiteX17" fmla="*/ 1077191 w 1077191"/>
              <a:gd name="connsiteY17" fmla="*/ 1472045 h 1504520"/>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8712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4097 w 1077191"/>
              <a:gd name="connsiteY12" fmla="*/ 1439835 h 1503217"/>
              <a:gd name="connsiteX13" fmla="*/ 581241 w 1077191"/>
              <a:gd name="connsiteY13" fmla="*/ 1493259 h 1503217"/>
              <a:gd name="connsiteX14" fmla="*/ 755506 w 1077191"/>
              <a:gd name="connsiteY14" fmla="*/ 1503217 h 1503217"/>
              <a:gd name="connsiteX15" fmla="*/ 937130 w 1077191"/>
              <a:gd name="connsiteY15" fmla="*/ 1498712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15249 w 1077191"/>
              <a:gd name="connsiteY12" fmla="*/ 1450987 h 1503217"/>
              <a:gd name="connsiteX13" fmla="*/ 581241 w 1077191"/>
              <a:gd name="connsiteY13" fmla="*/ 1493259 h 1503217"/>
              <a:gd name="connsiteX14" fmla="*/ 755506 w 1077191"/>
              <a:gd name="connsiteY14" fmla="*/ 1503217 h 1503217"/>
              <a:gd name="connsiteX15" fmla="*/ 937130 w 1077191"/>
              <a:gd name="connsiteY15" fmla="*/ 1498712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8261 w 1077191"/>
              <a:gd name="connsiteY11" fmla="*/ 1360651 h 1503217"/>
              <a:gd name="connsiteX12" fmla="*/ 415249 w 1077191"/>
              <a:gd name="connsiteY12" fmla="*/ 1450987 h 1503217"/>
              <a:gd name="connsiteX13" fmla="*/ 581241 w 1077191"/>
              <a:gd name="connsiteY13" fmla="*/ 1493259 h 1503217"/>
              <a:gd name="connsiteX14" fmla="*/ 755506 w 1077191"/>
              <a:gd name="connsiteY14" fmla="*/ 1503217 h 1503217"/>
              <a:gd name="connsiteX15" fmla="*/ 937130 w 1077191"/>
              <a:gd name="connsiteY15" fmla="*/ 1498712 h 1503217"/>
              <a:gd name="connsiteX16" fmla="*/ 1023721 w 1077191"/>
              <a:gd name="connsiteY16" fmla="*/ 1489148 h 1503217"/>
              <a:gd name="connsiteX17" fmla="*/ 1077191 w 1077191"/>
              <a:gd name="connsiteY17" fmla="*/ 1472045 h 150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7191" h="1503217">
                <a:moveTo>
                  <a:pt x="0" y="0"/>
                </a:moveTo>
                <a:lnTo>
                  <a:pt x="124691" y="197427"/>
                </a:lnTo>
                <a:lnTo>
                  <a:pt x="176645" y="315191"/>
                </a:lnTo>
                <a:lnTo>
                  <a:pt x="207818" y="426027"/>
                </a:lnTo>
                <a:lnTo>
                  <a:pt x="225136" y="523009"/>
                </a:lnTo>
                <a:lnTo>
                  <a:pt x="232063" y="647700"/>
                </a:lnTo>
                <a:lnTo>
                  <a:pt x="232063" y="734291"/>
                </a:lnTo>
                <a:lnTo>
                  <a:pt x="228600" y="803563"/>
                </a:lnTo>
                <a:lnTo>
                  <a:pt x="211282" y="962891"/>
                </a:lnTo>
                <a:lnTo>
                  <a:pt x="204354" y="1087582"/>
                </a:lnTo>
                <a:cubicBezTo>
                  <a:pt x="204895" y="1129073"/>
                  <a:pt x="200545" y="1166329"/>
                  <a:pt x="214529" y="1211840"/>
                </a:cubicBezTo>
                <a:cubicBezTo>
                  <a:pt x="228513" y="1257351"/>
                  <a:pt x="254808" y="1320793"/>
                  <a:pt x="288261" y="1360651"/>
                </a:cubicBezTo>
                <a:cubicBezTo>
                  <a:pt x="321714" y="1400509"/>
                  <a:pt x="366419" y="1428886"/>
                  <a:pt x="415249" y="1450987"/>
                </a:cubicBezTo>
                <a:cubicBezTo>
                  <a:pt x="464079" y="1473088"/>
                  <a:pt x="524532" y="1484554"/>
                  <a:pt x="581241" y="1493259"/>
                </a:cubicBezTo>
                <a:cubicBezTo>
                  <a:pt x="637951" y="1501964"/>
                  <a:pt x="696191" y="1502308"/>
                  <a:pt x="755506" y="1503217"/>
                </a:cubicBezTo>
                <a:lnTo>
                  <a:pt x="937130" y="1498712"/>
                </a:lnTo>
                <a:cubicBezTo>
                  <a:pt x="997671" y="1496043"/>
                  <a:pt x="1000378" y="1493009"/>
                  <a:pt x="1023721" y="1489148"/>
                </a:cubicBezTo>
                <a:lnTo>
                  <a:pt x="1077191" y="1472045"/>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צורה חופשית 28"/>
          <p:cNvSpPr/>
          <p:nvPr/>
        </p:nvSpPr>
        <p:spPr>
          <a:xfrm>
            <a:off x="3140529" y="3292929"/>
            <a:ext cx="1393371" cy="1719942"/>
          </a:xfrm>
          <a:custGeom>
            <a:avLst/>
            <a:gdLst>
              <a:gd name="connsiteX0" fmla="*/ 0 w 1349828"/>
              <a:gd name="connsiteY0" fmla="*/ 1796142 h 1796142"/>
              <a:gd name="connsiteX1" fmla="*/ 1295400 w 1349828"/>
              <a:gd name="connsiteY1" fmla="*/ 288471 h 1796142"/>
              <a:gd name="connsiteX2" fmla="*/ 1344385 w 1349828"/>
              <a:gd name="connsiteY2" fmla="*/ 185057 h 1796142"/>
              <a:gd name="connsiteX3" fmla="*/ 1349828 w 1349828"/>
              <a:gd name="connsiteY3" fmla="*/ 92528 h 1796142"/>
              <a:gd name="connsiteX4" fmla="*/ 1333500 w 1349828"/>
              <a:gd name="connsiteY4" fmla="*/ 32657 h 1796142"/>
              <a:gd name="connsiteX5" fmla="*/ 1333500 w 1349828"/>
              <a:gd name="connsiteY5" fmla="*/ 32657 h 1796142"/>
              <a:gd name="connsiteX6" fmla="*/ 1311728 w 1349828"/>
              <a:gd name="connsiteY6" fmla="*/ 0 h 1796142"/>
              <a:gd name="connsiteX0" fmla="*/ 0 w 1349828"/>
              <a:gd name="connsiteY0" fmla="*/ 1796142 h 1796142"/>
              <a:gd name="connsiteX1" fmla="*/ 1335315 w 1349828"/>
              <a:gd name="connsiteY1" fmla="*/ 302985 h 1796142"/>
              <a:gd name="connsiteX2" fmla="*/ 1344385 w 1349828"/>
              <a:gd name="connsiteY2" fmla="*/ 185057 h 1796142"/>
              <a:gd name="connsiteX3" fmla="*/ 1349828 w 1349828"/>
              <a:gd name="connsiteY3" fmla="*/ 92528 h 1796142"/>
              <a:gd name="connsiteX4" fmla="*/ 1333500 w 1349828"/>
              <a:gd name="connsiteY4" fmla="*/ 32657 h 1796142"/>
              <a:gd name="connsiteX5" fmla="*/ 1333500 w 1349828"/>
              <a:gd name="connsiteY5" fmla="*/ 32657 h 1796142"/>
              <a:gd name="connsiteX6" fmla="*/ 1311728 w 1349828"/>
              <a:gd name="connsiteY6" fmla="*/ 0 h 1796142"/>
              <a:gd name="connsiteX0" fmla="*/ 0 w 1384299"/>
              <a:gd name="connsiteY0" fmla="*/ 1796142 h 1796142"/>
              <a:gd name="connsiteX1" fmla="*/ 1335315 w 1384299"/>
              <a:gd name="connsiteY1" fmla="*/ 302985 h 1796142"/>
              <a:gd name="connsiteX2" fmla="*/ 1384299 w 1384299"/>
              <a:gd name="connsiteY2" fmla="*/ 210457 h 1796142"/>
              <a:gd name="connsiteX3" fmla="*/ 1349828 w 1384299"/>
              <a:gd name="connsiteY3" fmla="*/ 92528 h 1796142"/>
              <a:gd name="connsiteX4" fmla="*/ 1333500 w 1384299"/>
              <a:gd name="connsiteY4" fmla="*/ 32657 h 1796142"/>
              <a:gd name="connsiteX5" fmla="*/ 1333500 w 1384299"/>
              <a:gd name="connsiteY5" fmla="*/ 32657 h 1796142"/>
              <a:gd name="connsiteX6" fmla="*/ 1311728 w 1384299"/>
              <a:gd name="connsiteY6" fmla="*/ 0 h 1796142"/>
              <a:gd name="connsiteX0" fmla="*/ 0 w 1400628"/>
              <a:gd name="connsiteY0" fmla="*/ 1796142 h 1796142"/>
              <a:gd name="connsiteX1" fmla="*/ 1335315 w 1400628"/>
              <a:gd name="connsiteY1" fmla="*/ 302985 h 1796142"/>
              <a:gd name="connsiteX2" fmla="*/ 1384299 w 1400628"/>
              <a:gd name="connsiteY2" fmla="*/ 210457 h 1796142"/>
              <a:gd name="connsiteX3" fmla="*/ 1400628 w 1400628"/>
              <a:gd name="connsiteY3" fmla="*/ 125185 h 1796142"/>
              <a:gd name="connsiteX4" fmla="*/ 1333500 w 1400628"/>
              <a:gd name="connsiteY4" fmla="*/ 32657 h 1796142"/>
              <a:gd name="connsiteX5" fmla="*/ 1333500 w 1400628"/>
              <a:gd name="connsiteY5" fmla="*/ 32657 h 1796142"/>
              <a:gd name="connsiteX6" fmla="*/ 1311728 w 1400628"/>
              <a:gd name="connsiteY6" fmla="*/ 0 h 1796142"/>
              <a:gd name="connsiteX0" fmla="*/ 0 w 1400628"/>
              <a:gd name="connsiteY0" fmla="*/ 1796142 h 1796142"/>
              <a:gd name="connsiteX1" fmla="*/ 1335315 w 1400628"/>
              <a:gd name="connsiteY1" fmla="*/ 302985 h 1796142"/>
              <a:gd name="connsiteX2" fmla="*/ 1384299 w 1400628"/>
              <a:gd name="connsiteY2" fmla="*/ 210457 h 1796142"/>
              <a:gd name="connsiteX3" fmla="*/ 1400628 w 1400628"/>
              <a:gd name="connsiteY3" fmla="*/ 125185 h 1796142"/>
              <a:gd name="connsiteX4" fmla="*/ 1333500 w 1400628"/>
              <a:gd name="connsiteY4" fmla="*/ 32657 h 1796142"/>
              <a:gd name="connsiteX5" fmla="*/ 1377043 w 1400628"/>
              <a:gd name="connsiteY5" fmla="*/ 83457 h 1796142"/>
              <a:gd name="connsiteX6" fmla="*/ 1311728 w 1400628"/>
              <a:gd name="connsiteY6" fmla="*/ 0 h 1796142"/>
              <a:gd name="connsiteX0" fmla="*/ 0 w 1400628"/>
              <a:gd name="connsiteY0" fmla="*/ 1764275 h 1764275"/>
              <a:gd name="connsiteX1" fmla="*/ 1335315 w 1400628"/>
              <a:gd name="connsiteY1" fmla="*/ 271118 h 1764275"/>
              <a:gd name="connsiteX2" fmla="*/ 1384299 w 1400628"/>
              <a:gd name="connsiteY2" fmla="*/ 178590 h 1764275"/>
              <a:gd name="connsiteX3" fmla="*/ 1400628 w 1400628"/>
              <a:gd name="connsiteY3" fmla="*/ 93318 h 1764275"/>
              <a:gd name="connsiteX4" fmla="*/ 1333500 w 1400628"/>
              <a:gd name="connsiteY4" fmla="*/ 790 h 1764275"/>
              <a:gd name="connsiteX5" fmla="*/ 1377043 w 1400628"/>
              <a:gd name="connsiteY5" fmla="*/ 51590 h 1764275"/>
              <a:gd name="connsiteX0" fmla="*/ 0 w 1393371"/>
              <a:gd name="connsiteY0" fmla="*/ 1764799 h 1764799"/>
              <a:gd name="connsiteX1" fmla="*/ 1335315 w 1393371"/>
              <a:gd name="connsiteY1" fmla="*/ 271642 h 1764799"/>
              <a:gd name="connsiteX2" fmla="*/ 1384299 w 1393371"/>
              <a:gd name="connsiteY2" fmla="*/ 179114 h 1764799"/>
              <a:gd name="connsiteX3" fmla="*/ 1393371 w 1393371"/>
              <a:gd name="connsiteY3" fmla="*/ 108356 h 1764799"/>
              <a:gd name="connsiteX4" fmla="*/ 1333500 w 1393371"/>
              <a:gd name="connsiteY4" fmla="*/ 1314 h 1764799"/>
              <a:gd name="connsiteX5" fmla="*/ 1377043 w 1393371"/>
              <a:gd name="connsiteY5" fmla="*/ 52114 h 1764799"/>
              <a:gd name="connsiteX0" fmla="*/ 0 w 1393371"/>
              <a:gd name="connsiteY0" fmla="*/ 1712685 h 1712685"/>
              <a:gd name="connsiteX1" fmla="*/ 1335315 w 1393371"/>
              <a:gd name="connsiteY1" fmla="*/ 219528 h 1712685"/>
              <a:gd name="connsiteX2" fmla="*/ 1384299 w 1393371"/>
              <a:gd name="connsiteY2" fmla="*/ 127000 h 1712685"/>
              <a:gd name="connsiteX3" fmla="*/ 1393371 w 1393371"/>
              <a:gd name="connsiteY3" fmla="*/ 56242 h 1712685"/>
              <a:gd name="connsiteX4" fmla="*/ 1377043 w 1393371"/>
              <a:gd name="connsiteY4" fmla="*/ 0 h 1712685"/>
              <a:gd name="connsiteX0" fmla="*/ 0 w 1393371"/>
              <a:gd name="connsiteY0" fmla="*/ 1719942 h 1719942"/>
              <a:gd name="connsiteX1" fmla="*/ 1335315 w 1393371"/>
              <a:gd name="connsiteY1" fmla="*/ 226785 h 1719942"/>
              <a:gd name="connsiteX2" fmla="*/ 1384299 w 1393371"/>
              <a:gd name="connsiteY2" fmla="*/ 134257 h 1719942"/>
              <a:gd name="connsiteX3" fmla="*/ 1393371 w 1393371"/>
              <a:gd name="connsiteY3" fmla="*/ 63499 h 1719942"/>
              <a:gd name="connsiteX4" fmla="*/ 1369786 w 1393371"/>
              <a:gd name="connsiteY4" fmla="*/ 0 h 171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371" h="1719942">
                <a:moveTo>
                  <a:pt x="0" y="1719942"/>
                </a:moveTo>
                <a:lnTo>
                  <a:pt x="1335315" y="226785"/>
                </a:lnTo>
                <a:lnTo>
                  <a:pt x="1384299" y="134257"/>
                </a:lnTo>
                <a:lnTo>
                  <a:pt x="1393371" y="63499"/>
                </a:lnTo>
                <a:cubicBezTo>
                  <a:pt x="1392162" y="42332"/>
                  <a:pt x="1373188" y="11717"/>
                  <a:pt x="1369786"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צורה חופשית 30"/>
          <p:cNvSpPr/>
          <p:nvPr/>
        </p:nvSpPr>
        <p:spPr>
          <a:xfrm>
            <a:off x="2866571" y="2993571"/>
            <a:ext cx="1524000" cy="1741715"/>
          </a:xfrm>
          <a:custGeom>
            <a:avLst/>
            <a:gdLst>
              <a:gd name="connsiteX0" fmla="*/ 1524000 w 1524000"/>
              <a:gd name="connsiteY0" fmla="*/ 105229 h 1741715"/>
              <a:gd name="connsiteX1" fmla="*/ 1494972 w 1524000"/>
              <a:gd name="connsiteY1" fmla="*/ 36286 h 1741715"/>
              <a:gd name="connsiteX2" fmla="*/ 1462315 w 1524000"/>
              <a:gd name="connsiteY2" fmla="*/ 7258 h 1741715"/>
              <a:gd name="connsiteX3" fmla="*/ 1411515 w 1524000"/>
              <a:gd name="connsiteY3" fmla="*/ 0 h 1741715"/>
              <a:gd name="connsiteX4" fmla="*/ 1346200 w 1524000"/>
              <a:gd name="connsiteY4" fmla="*/ 36286 h 1741715"/>
              <a:gd name="connsiteX5" fmla="*/ 0 w 1524000"/>
              <a:gd name="connsiteY5" fmla="*/ 1741715 h 174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0" h="1741715">
                <a:moveTo>
                  <a:pt x="1524000" y="105229"/>
                </a:moveTo>
                <a:lnTo>
                  <a:pt x="1494972" y="36286"/>
                </a:lnTo>
                <a:lnTo>
                  <a:pt x="1462315" y="7258"/>
                </a:lnTo>
                <a:lnTo>
                  <a:pt x="1411515" y="0"/>
                </a:lnTo>
                <a:lnTo>
                  <a:pt x="1346200" y="36286"/>
                </a:lnTo>
                <a:lnTo>
                  <a:pt x="0" y="1741715"/>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צורה חופשית 39"/>
          <p:cNvSpPr/>
          <p:nvPr/>
        </p:nvSpPr>
        <p:spPr>
          <a:xfrm>
            <a:off x="3749963" y="18471"/>
            <a:ext cx="1357745" cy="2170546"/>
          </a:xfrm>
          <a:custGeom>
            <a:avLst/>
            <a:gdLst>
              <a:gd name="connsiteX0" fmla="*/ 1357745 w 1357745"/>
              <a:gd name="connsiteY0" fmla="*/ 2170546 h 2170546"/>
              <a:gd name="connsiteX1" fmla="*/ 581890 w 1357745"/>
              <a:gd name="connsiteY1" fmla="*/ 1016000 h 2170546"/>
              <a:gd name="connsiteX2" fmla="*/ 0 w 1357745"/>
              <a:gd name="connsiteY2" fmla="*/ 0 h 2170546"/>
            </a:gdLst>
            <a:ahLst/>
            <a:cxnLst>
              <a:cxn ang="0">
                <a:pos x="connsiteX0" y="connsiteY0"/>
              </a:cxn>
              <a:cxn ang="0">
                <a:pos x="connsiteX1" y="connsiteY1"/>
              </a:cxn>
              <a:cxn ang="0">
                <a:pos x="connsiteX2" y="connsiteY2"/>
              </a:cxn>
            </a:cxnLst>
            <a:rect l="l" t="t" r="r" b="b"/>
            <a:pathLst>
              <a:path w="1357745" h="2170546">
                <a:moveTo>
                  <a:pt x="1357745" y="2170546"/>
                </a:moveTo>
                <a:lnTo>
                  <a:pt x="581890" y="1016000"/>
                </a:lnTo>
                <a:lnTo>
                  <a:pt x="0" y="0"/>
                </a:lnTo>
              </a:path>
            </a:pathLst>
          </a:custGeom>
          <a:noFill/>
          <a:ln w="139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צורה חופשית 43"/>
          <p:cNvSpPr/>
          <p:nvPr/>
        </p:nvSpPr>
        <p:spPr>
          <a:xfrm>
            <a:off x="5421746" y="2558474"/>
            <a:ext cx="6132946" cy="3916218"/>
          </a:xfrm>
          <a:custGeom>
            <a:avLst/>
            <a:gdLst>
              <a:gd name="connsiteX0" fmla="*/ 5754255 w 5754255"/>
              <a:gd name="connsiteY0" fmla="*/ 3639127 h 3639127"/>
              <a:gd name="connsiteX1" fmla="*/ 5467928 w 5754255"/>
              <a:gd name="connsiteY1" fmla="*/ 3398982 h 3639127"/>
              <a:gd name="connsiteX2" fmla="*/ 5144655 w 5754255"/>
              <a:gd name="connsiteY2" fmla="*/ 3232727 h 3639127"/>
              <a:gd name="connsiteX3" fmla="*/ 4793673 w 5754255"/>
              <a:gd name="connsiteY3" fmla="*/ 3084945 h 3639127"/>
              <a:gd name="connsiteX4" fmla="*/ 4451928 w 5754255"/>
              <a:gd name="connsiteY4" fmla="*/ 2974109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793673 w 5754255"/>
              <a:gd name="connsiteY3" fmla="*/ 3084945 h 3639127"/>
              <a:gd name="connsiteX4" fmla="*/ 4451928 w 5754255"/>
              <a:gd name="connsiteY4" fmla="*/ 288174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9855 w 5754255"/>
              <a:gd name="connsiteY3" fmla="*/ 3057236 h 3639127"/>
              <a:gd name="connsiteX4" fmla="*/ 4451928 w 5754255"/>
              <a:gd name="connsiteY4" fmla="*/ 288174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9855 w 5754255"/>
              <a:gd name="connsiteY3" fmla="*/ 3057236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209310 w 5754255"/>
              <a:gd name="connsiteY2" fmla="*/ 3325091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523347 w 5754255"/>
              <a:gd name="connsiteY1" fmla="*/ 3509818 h 3639127"/>
              <a:gd name="connsiteX2" fmla="*/ 5209310 w 5754255"/>
              <a:gd name="connsiteY2" fmla="*/ 3325091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6132946 w 6132946"/>
              <a:gd name="connsiteY0" fmla="*/ 3916218 h 3916218"/>
              <a:gd name="connsiteX1" fmla="*/ 5523347 w 6132946"/>
              <a:gd name="connsiteY1" fmla="*/ 3509818 h 3916218"/>
              <a:gd name="connsiteX2" fmla="*/ 5209310 w 6132946"/>
              <a:gd name="connsiteY2" fmla="*/ 3325091 h 3916218"/>
              <a:gd name="connsiteX3" fmla="*/ 4830619 w 6132946"/>
              <a:gd name="connsiteY3" fmla="*/ 3094182 h 3916218"/>
              <a:gd name="connsiteX4" fmla="*/ 4424219 w 6132946"/>
              <a:gd name="connsiteY4" fmla="*/ 2909455 h 3916218"/>
              <a:gd name="connsiteX5" fmla="*/ 3934691 w 6132946"/>
              <a:gd name="connsiteY5" fmla="*/ 2733963 h 3916218"/>
              <a:gd name="connsiteX6" fmla="*/ 3232728 w 6132946"/>
              <a:gd name="connsiteY6" fmla="*/ 2438400 h 3916218"/>
              <a:gd name="connsiteX7" fmla="*/ 2521528 w 6132946"/>
              <a:gd name="connsiteY7" fmla="*/ 2115127 h 3916218"/>
              <a:gd name="connsiteX8" fmla="*/ 1911928 w 6132946"/>
              <a:gd name="connsiteY8" fmla="*/ 1736436 h 3916218"/>
              <a:gd name="connsiteX9" fmla="*/ 1136073 w 6132946"/>
              <a:gd name="connsiteY9" fmla="*/ 1182254 h 3916218"/>
              <a:gd name="connsiteX10" fmla="*/ 471055 w 6132946"/>
              <a:gd name="connsiteY10" fmla="*/ 572654 h 3916218"/>
              <a:gd name="connsiteX11" fmla="*/ 0 w 6132946"/>
              <a:gd name="connsiteY11" fmla="*/ 0 h 39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32946" h="3916218">
                <a:moveTo>
                  <a:pt x="6132946" y="3916218"/>
                </a:moveTo>
                <a:lnTo>
                  <a:pt x="5523347" y="3509818"/>
                </a:lnTo>
                <a:cubicBezTo>
                  <a:pt x="5415589" y="3454400"/>
                  <a:pt x="5324765" y="3394364"/>
                  <a:pt x="5209310" y="3325091"/>
                </a:cubicBezTo>
                <a:cubicBezTo>
                  <a:pt x="5093855" y="3255818"/>
                  <a:pt x="4932219" y="3152679"/>
                  <a:pt x="4830619" y="3094182"/>
                </a:cubicBezTo>
                <a:cubicBezTo>
                  <a:pt x="4701310" y="3035685"/>
                  <a:pt x="4573540" y="2969491"/>
                  <a:pt x="4424219" y="2909455"/>
                </a:cubicBezTo>
                <a:cubicBezTo>
                  <a:pt x="4274898" y="2849419"/>
                  <a:pt x="4107103" y="2783224"/>
                  <a:pt x="3934691" y="2733963"/>
                </a:cubicBezTo>
                <a:lnTo>
                  <a:pt x="3232728" y="2438400"/>
                </a:lnTo>
                <a:lnTo>
                  <a:pt x="2521528" y="2115127"/>
                </a:lnTo>
                <a:lnTo>
                  <a:pt x="1911928" y="1736436"/>
                </a:lnTo>
                <a:lnTo>
                  <a:pt x="1136073" y="1182254"/>
                </a:lnTo>
                <a:lnTo>
                  <a:pt x="471055" y="572654"/>
                </a:lnTo>
                <a:lnTo>
                  <a:pt x="0" y="0"/>
                </a:lnTo>
              </a:path>
            </a:pathLst>
          </a:custGeom>
          <a:noFill/>
          <a:ln w="139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אליפסה 5"/>
          <p:cNvSpPr/>
          <p:nvPr/>
        </p:nvSpPr>
        <p:spPr>
          <a:xfrm>
            <a:off x="2677213" y="1024955"/>
            <a:ext cx="5328000" cy="4320000"/>
          </a:xfrm>
          <a:prstGeom prst="ellipse">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צורה חופשית 6"/>
          <p:cNvSpPr/>
          <p:nvPr/>
        </p:nvSpPr>
        <p:spPr>
          <a:xfrm>
            <a:off x="8043864" y="1233487"/>
            <a:ext cx="3543300" cy="4124757"/>
          </a:xfrm>
          <a:custGeom>
            <a:avLst/>
            <a:gdLst>
              <a:gd name="connsiteX0" fmla="*/ 1209675 w 3548063"/>
              <a:gd name="connsiteY0" fmla="*/ 3376612 h 3376612"/>
              <a:gd name="connsiteX1" fmla="*/ 347663 w 3548063"/>
              <a:gd name="connsiteY1" fmla="*/ 2647950 h 3376612"/>
              <a:gd name="connsiteX2" fmla="*/ 204788 w 3548063"/>
              <a:gd name="connsiteY2" fmla="*/ 2414587 h 3376612"/>
              <a:gd name="connsiteX3" fmla="*/ 80963 w 3548063"/>
              <a:gd name="connsiteY3" fmla="*/ 2143125 h 3376612"/>
              <a:gd name="connsiteX4" fmla="*/ 42863 w 3548063"/>
              <a:gd name="connsiteY4" fmla="*/ 1966912 h 3376612"/>
              <a:gd name="connsiteX5" fmla="*/ 0 w 3548063"/>
              <a:gd name="connsiteY5" fmla="*/ 1776412 h 3376612"/>
              <a:gd name="connsiteX6" fmla="*/ 4763 w 3548063"/>
              <a:gd name="connsiteY6" fmla="*/ 1562100 h 3376612"/>
              <a:gd name="connsiteX7" fmla="*/ 42863 w 3548063"/>
              <a:gd name="connsiteY7" fmla="*/ 1314450 h 3376612"/>
              <a:gd name="connsiteX8" fmla="*/ 123825 w 3548063"/>
              <a:gd name="connsiteY8" fmla="*/ 1085850 h 3376612"/>
              <a:gd name="connsiteX9" fmla="*/ 214313 w 3548063"/>
              <a:gd name="connsiteY9" fmla="*/ 895350 h 3376612"/>
              <a:gd name="connsiteX10" fmla="*/ 385763 w 3548063"/>
              <a:gd name="connsiteY10" fmla="*/ 652462 h 3376612"/>
              <a:gd name="connsiteX11" fmla="*/ 614363 w 3548063"/>
              <a:gd name="connsiteY11" fmla="*/ 466725 h 3376612"/>
              <a:gd name="connsiteX12" fmla="*/ 819150 w 3548063"/>
              <a:gd name="connsiteY12" fmla="*/ 342900 h 3376612"/>
              <a:gd name="connsiteX13" fmla="*/ 981075 w 3548063"/>
              <a:gd name="connsiteY13" fmla="*/ 276225 h 3376612"/>
              <a:gd name="connsiteX14" fmla="*/ 1200150 w 3548063"/>
              <a:gd name="connsiteY14" fmla="*/ 190500 h 3376612"/>
              <a:gd name="connsiteX15" fmla="*/ 1428750 w 3548063"/>
              <a:gd name="connsiteY15" fmla="*/ 119062 h 3376612"/>
              <a:gd name="connsiteX16" fmla="*/ 1643063 w 3548063"/>
              <a:gd name="connsiteY16" fmla="*/ 71437 h 3376612"/>
              <a:gd name="connsiteX17" fmla="*/ 1914525 w 3548063"/>
              <a:gd name="connsiteY17" fmla="*/ 38100 h 3376612"/>
              <a:gd name="connsiteX18" fmla="*/ 2343150 w 3548063"/>
              <a:gd name="connsiteY18" fmla="*/ 9525 h 3376612"/>
              <a:gd name="connsiteX19" fmla="*/ 3548063 w 3548063"/>
              <a:gd name="connsiteY19" fmla="*/ 0 h 3376612"/>
              <a:gd name="connsiteX0" fmla="*/ 2826039 w 3548063"/>
              <a:gd name="connsiteY0" fmla="*/ 4641994 h 4641994"/>
              <a:gd name="connsiteX1" fmla="*/ 347663 w 3548063"/>
              <a:gd name="connsiteY1" fmla="*/ 2647950 h 4641994"/>
              <a:gd name="connsiteX2" fmla="*/ 204788 w 3548063"/>
              <a:gd name="connsiteY2" fmla="*/ 2414587 h 4641994"/>
              <a:gd name="connsiteX3" fmla="*/ 80963 w 3548063"/>
              <a:gd name="connsiteY3" fmla="*/ 2143125 h 4641994"/>
              <a:gd name="connsiteX4" fmla="*/ 42863 w 3548063"/>
              <a:gd name="connsiteY4" fmla="*/ 1966912 h 4641994"/>
              <a:gd name="connsiteX5" fmla="*/ 0 w 3548063"/>
              <a:gd name="connsiteY5" fmla="*/ 1776412 h 4641994"/>
              <a:gd name="connsiteX6" fmla="*/ 4763 w 3548063"/>
              <a:gd name="connsiteY6" fmla="*/ 1562100 h 4641994"/>
              <a:gd name="connsiteX7" fmla="*/ 42863 w 3548063"/>
              <a:gd name="connsiteY7" fmla="*/ 1314450 h 4641994"/>
              <a:gd name="connsiteX8" fmla="*/ 123825 w 3548063"/>
              <a:gd name="connsiteY8" fmla="*/ 1085850 h 4641994"/>
              <a:gd name="connsiteX9" fmla="*/ 214313 w 3548063"/>
              <a:gd name="connsiteY9" fmla="*/ 895350 h 4641994"/>
              <a:gd name="connsiteX10" fmla="*/ 385763 w 3548063"/>
              <a:gd name="connsiteY10" fmla="*/ 652462 h 4641994"/>
              <a:gd name="connsiteX11" fmla="*/ 614363 w 3548063"/>
              <a:gd name="connsiteY11" fmla="*/ 466725 h 4641994"/>
              <a:gd name="connsiteX12" fmla="*/ 819150 w 3548063"/>
              <a:gd name="connsiteY12" fmla="*/ 342900 h 4641994"/>
              <a:gd name="connsiteX13" fmla="*/ 981075 w 3548063"/>
              <a:gd name="connsiteY13" fmla="*/ 276225 h 4641994"/>
              <a:gd name="connsiteX14" fmla="*/ 1200150 w 3548063"/>
              <a:gd name="connsiteY14" fmla="*/ 190500 h 4641994"/>
              <a:gd name="connsiteX15" fmla="*/ 1428750 w 3548063"/>
              <a:gd name="connsiteY15" fmla="*/ 119062 h 4641994"/>
              <a:gd name="connsiteX16" fmla="*/ 1643063 w 3548063"/>
              <a:gd name="connsiteY16" fmla="*/ 71437 h 4641994"/>
              <a:gd name="connsiteX17" fmla="*/ 1914525 w 3548063"/>
              <a:gd name="connsiteY17" fmla="*/ 38100 h 4641994"/>
              <a:gd name="connsiteX18" fmla="*/ 2343150 w 3548063"/>
              <a:gd name="connsiteY18" fmla="*/ 9525 h 4641994"/>
              <a:gd name="connsiteX19" fmla="*/ 3548063 w 3548063"/>
              <a:gd name="connsiteY19" fmla="*/ 0 h 4641994"/>
              <a:gd name="connsiteX0" fmla="*/ 2826039 w 3548063"/>
              <a:gd name="connsiteY0" fmla="*/ 4641994 h 4641994"/>
              <a:gd name="connsiteX1" fmla="*/ 707736 w 3548063"/>
              <a:gd name="connsiteY1" fmla="*/ 2904403 h 4641994"/>
              <a:gd name="connsiteX2" fmla="*/ 347663 w 3548063"/>
              <a:gd name="connsiteY2" fmla="*/ 2647950 h 4641994"/>
              <a:gd name="connsiteX3" fmla="*/ 204788 w 3548063"/>
              <a:gd name="connsiteY3" fmla="*/ 2414587 h 4641994"/>
              <a:gd name="connsiteX4" fmla="*/ 80963 w 3548063"/>
              <a:gd name="connsiteY4" fmla="*/ 2143125 h 4641994"/>
              <a:gd name="connsiteX5" fmla="*/ 42863 w 3548063"/>
              <a:gd name="connsiteY5" fmla="*/ 1966912 h 4641994"/>
              <a:gd name="connsiteX6" fmla="*/ 0 w 3548063"/>
              <a:gd name="connsiteY6" fmla="*/ 1776412 h 4641994"/>
              <a:gd name="connsiteX7" fmla="*/ 4763 w 3548063"/>
              <a:gd name="connsiteY7" fmla="*/ 1562100 h 4641994"/>
              <a:gd name="connsiteX8" fmla="*/ 42863 w 3548063"/>
              <a:gd name="connsiteY8" fmla="*/ 1314450 h 4641994"/>
              <a:gd name="connsiteX9" fmla="*/ 123825 w 3548063"/>
              <a:gd name="connsiteY9" fmla="*/ 1085850 h 4641994"/>
              <a:gd name="connsiteX10" fmla="*/ 214313 w 3548063"/>
              <a:gd name="connsiteY10" fmla="*/ 895350 h 4641994"/>
              <a:gd name="connsiteX11" fmla="*/ 385763 w 3548063"/>
              <a:gd name="connsiteY11" fmla="*/ 652462 h 4641994"/>
              <a:gd name="connsiteX12" fmla="*/ 614363 w 3548063"/>
              <a:gd name="connsiteY12" fmla="*/ 466725 h 4641994"/>
              <a:gd name="connsiteX13" fmla="*/ 819150 w 3548063"/>
              <a:gd name="connsiteY13" fmla="*/ 342900 h 4641994"/>
              <a:gd name="connsiteX14" fmla="*/ 981075 w 3548063"/>
              <a:gd name="connsiteY14" fmla="*/ 276225 h 4641994"/>
              <a:gd name="connsiteX15" fmla="*/ 1200150 w 3548063"/>
              <a:gd name="connsiteY15" fmla="*/ 190500 h 4641994"/>
              <a:gd name="connsiteX16" fmla="*/ 1428750 w 3548063"/>
              <a:gd name="connsiteY16" fmla="*/ 119062 h 4641994"/>
              <a:gd name="connsiteX17" fmla="*/ 1643063 w 3548063"/>
              <a:gd name="connsiteY17" fmla="*/ 71437 h 4641994"/>
              <a:gd name="connsiteX18" fmla="*/ 1914525 w 3548063"/>
              <a:gd name="connsiteY18" fmla="*/ 38100 h 4641994"/>
              <a:gd name="connsiteX19" fmla="*/ 2343150 w 3548063"/>
              <a:gd name="connsiteY19" fmla="*/ 9525 h 4641994"/>
              <a:gd name="connsiteX20" fmla="*/ 3548063 w 3548063"/>
              <a:gd name="connsiteY20" fmla="*/ 0 h 4641994"/>
              <a:gd name="connsiteX0" fmla="*/ 2826039 w 3548063"/>
              <a:gd name="connsiteY0" fmla="*/ 4641994 h 4641994"/>
              <a:gd name="connsiteX1" fmla="*/ 1077191 w 3548063"/>
              <a:gd name="connsiteY1" fmla="*/ 3209203 h 4641994"/>
              <a:gd name="connsiteX2" fmla="*/ 707736 w 3548063"/>
              <a:gd name="connsiteY2" fmla="*/ 2904403 h 4641994"/>
              <a:gd name="connsiteX3" fmla="*/ 347663 w 3548063"/>
              <a:gd name="connsiteY3" fmla="*/ 2647950 h 4641994"/>
              <a:gd name="connsiteX4" fmla="*/ 204788 w 3548063"/>
              <a:gd name="connsiteY4" fmla="*/ 2414587 h 4641994"/>
              <a:gd name="connsiteX5" fmla="*/ 80963 w 3548063"/>
              <a:gd name="connsiteY5" fmla="*/ 2143125 h 4641994"/>
              <a:gd name="connsiteX6" fmla="*/ 42863 w 3548063"/>
              <a:gd name="connsiteY6" fmla="*/ 1966912 h 4641994"/>
              <a:gd name="connsiteX7" fmla="*/ 0 w 3548063"/>
              <a:gd name="connsiteY7" fmla="*/ 1776412 h 4641994"/>
              <a:gd name="connsiteX8" fmla="*/ 4763 w 3548063"/>
              <a:gd name="connsiteY8" fmla="*/ 1562100 h 4641994"/>
              <a:gd name="connsiteX9" fmla="*/ 42863 w 3548063"/>
              <a:gd name="connsiteY9" fmla="*/ 1314450 h 4641994"/>
              <a:gd name="connsiteX10" fmla="*/ 123825 w 3548063"/>
              <a:gd name="connsiteY10" fmla="*/ 1085850 h 4641994"/>
              <a:gd name="connsiteX11" fmla="*/ 214313 w 3548063"/>
              <a:gd name="connsiteY11" fmla="*/ 895350 h 4641994"/>
              <a:gd name="connsiteX12" fmla="*/ 385763 w 3548063"/>
              <a:gd name="connsiteY12" fmla="*/ 652462 h 4641994"/>
              <a:gd name="connsiteX13" fmla="*/ 614363 w 3548063"/>
              <a:gd name="connsiteY13" fmla="*/ 466725 h 4641994"/>
              <a:gd name="connsiteX14" fmla="*/ 819150 w 3548063"/>
              <a:gd name="connsiteY14" fmla="*/ 342900 h 4641994"/>
              <a:gd name="connsiteX15" fmla="*/ 981075 w 3548063"/>
              <a:gd name="connsiteY15" fmla="*/ 276225 h 4641994"/>
              <a:gd name="connsiteX16" fmla="*/ 1200150 w 3548063"/>
              <a:gd name="connsiteY16" fmla="*/ 190500 h 4641994"/>
              <a:gd name="connsiteX17" fmla="*/ 1428750 w 3548063"/>
              <a:gd name="connsiteY17" fmla="*/ 119062 h 4641994"/>
              <a:gd name="connsiteX18" fmla="*/ 1643063 w 3548063"/>
              <a:gd name="connsiteY18" fmla="*/ 71437 h 4641994"/>
              <a:gd name="connsiteX19" fmla="*/ 1914525 w 3548063"/>
              <a:gd name="connsiteY19" fmla="*/ 38100 h 4641994"/>
              <a:gd name="connsiteX20" fmla="*/ 2343150 w 3548063"/>
              <a:gd name="connsiteY20" fmla="*/ 9525 h 4641994"/>
              <a:gd name="connsiteX21" fmla="*/ 3548063 w 3548063"/>
              <a:gd name="connsiteY21" fmla="*/ 0 h 4641994"/>
              <a:gd name="connsiteX0" fmla="*/ 2826039 w 3548063"/>
              <a:gd name="connsiteY0" fmla="*/ 4641994 h 4641994"/>
              <a:gd name="connsiteX1" fmla="*/ 2102427 w 3548063"/>
              <a:gd name="connsiteY1" fmla="*/ 4031239 h 4641994"/>
              <a:gd name="connsiteX2" fmla="*/ 1077191 w 3548063"/>
              <a:gd name="connsiteY2" fmla="*/ 3209203 h 4641994"/>
              <a:gd name="connsiteX3" fmla="*/ 707736 w 3548063"/>
              <a:gd name="connsiteY3" fmla="*/ 2904403 h 4641994"/>
              <a:gd name="connsiteX4" fmla="*/ 347663 w 3548063"/>
              <a:gd name="connsiteY4" fmla="*/ 2647950 h 4641994"/>
              <a:gd name="connsiteX5" fmla="*/ 204788 w 3548063"/>
              <a:gd name="connsiteY5" fmla="*/ 2414587 h 4641994"/>
              <a:gd name="connsiteX6" fmla="*/ 80963 w 3548063"/>
              <a:gd name="connsiteY6" fmla="*/ 2143125 h 4641994"/>
              <a:gd name="connsiteX7" fmla="*/ 42863 w 3548063"/>
              <a:gd name="connsiteY7" fmla="*/ 1966912 h 4641994"/>
              <a:gd name="connsiteX8" fmla="*/ 0 w 3548063"/>
              <a:gd name="connsiteY8" fmla="*/ 1776412 h 4641994"/>
              <a:gd name="connsiteX9" fmla="*/ 4763 w 3548063"/>
              <a:gd name="connsiteY9" fmla="*/ 1562100 h 4641994"/>
              <a:gd name="connsiteX10" fmla="*/ 42863 w 3548063"/>
              <a:gd name="connsiteY10" fmla="*/ 1314450 h 4641994"/>
              <a:gd name="connsiteX11" fmla="*/ 123825 w 3548063"/>
              <a:gd name="connsiteY11" fmla="*/ 1085850 h 4641994"/>
              <a:gd name="connsiteX12" fmla="*/ 214313 w 3548063"/>
              <a:gd name="connsiteY12" fmla="*/ 895350 h 4641994"/>
              <a:gd name="connsiteX13" fmla="*/ 385763 w 3548063"/>
              <a:gd name="connsiteY13" fmla="*/ 652462 h 4641994"/>
              <a:gd name="connsiteX14" fmla="*/ 614363 w 3548063"/>
              <a:gd name="connsiteY14" fmla="*/ 466725 h 4641994"/>
              <a:gd name="connsiteX15" fmla="*/ 819150 w 3548063"/>
              <a:gd name="connsiteY15" fmla="*/ 342900 h 4641994"/>
              <a:gd name="connsiteX16" fmla="*/ 981075 w 3548063"/>
              <a:gd name="connsiteY16" fmla="*/ 276225 h 4641994"/>
              <a:gd name="connsiteX17" fmla="*/ 1200150 w 3548063"/>
              <a:gd name="connsiteY17" fmla="*/ 190500 h 4641994"/>
              <a:gd name="connsiteX18" fmla="*/ 1428750 w 3548063"/>
              <a:gd name="connsiteY18" fmla="*/ 119062 h 4641994"/>
              <a:gd name="connsiteX19" fmla="*/ 1643063 w 3548063"/>
              <a:gd name="connsiteY19" fmla="*/ 71437 h 4641994"/>
              <a:gd name="connsiteX20" fmla="*/ 1914525 w 3548063"/>
              <a:gd name="connsiteY20" fmla="*/ 38100 h 4641994"/>
              <a:gd name="connsiteX21" fmla="*/ 2343150 w 3548063"/>
              <a:gd name="connsiteY21" fmla="*/ 9525 h 4641994"/>
              <a:gd name="connsiteX22" fmla="*/ 3548063 w 3548063"/>
              <a:gd name="connsiteY22" fmla="*/ 0 h 4641994"/>
              <a:gd name="connsiteX0" fmla="*/ 2826039 w 3548063"/>
              <a:gd name="connsiteY0" fmla="*/ 4641994 h 4641994"/>
              <a:gd name="connsiteX1" fmla="*/ 2102427 w 3548063"/>
              <a:gd name="connsiteY1" fmla="*/ 4031239 h 4641994"/>
              <a:gd name="connsiteX2" fmla="*/ 1409700 w 3548063"/>
              <a:gd name="connsiteY2" fmla="*/ 3477057 h 4641994"/>
              <a:gd name="connsiteX3" fmla="*/ 1077191 w 3548063"/>
              <a:gd name="connsiteY3" fmla="*/ 3209203 h 4641994"/>
              <a:gd name="connsiteX4" fmla="*/ 707736 w 3548063"/>
              <a:gd name="connsiteY4" fmla="*/ 2904403 h 4641994"/>
              <a:gd name="connsiteX5" fmla="*/ 347663 w 3548063"/>
              <a:gd name="connsiteY5" fmla="*/ 2647950 h 4641994"/>
              <a:gd name="connsiteX6" fmla="*/ 204788 w 3548063"/>
              <a:gd name="connsiteY6" fmla="*/ 2414587 h 4641994"/>
              <a:gd name="connsiteX7" fmla="*/ 80963 w 3548063"/>
              <a:gd name="connsiteY7" fmla="*/ 2143125 h 4641994"/>
              <a:gd name="connsiteX8" fmla="*/ 42863 w 3548063"/>
              <a:gd name="connsiteY8" fmla="*/ 1966912 h 4641994"/>
              <a:gd name="connsiteX9" fmla="*/ 0 w 3548063"/>
              <a:gd name="connsiteY9" fmla="*/ 1776412 h 4641994"/>
              <a:gd name="connsiteX10" fmla="*/ 4763 w 3548063"/>
              <a:gd name="connsiteY10" fmla="*/ 1562100 h 4641994"/>
              <a:gd name="connsiteX11" fmla="*/ 42863 w 3548063"/>
              <a:gd name="connsiteY11" fmla="*/ 1314450 h 4641994"/>
              <a:gd name="connsiteX12" fmla="*/ 123825 w 3548063"/>
              <a:gd name="connsiteY12" fmla="*/ 1085850 h 4641994"/>
              <a:gd name="connsiteX13" fmla="*/ 214313 w 3548063"/>
              <a:gd name="connsiteY13" fmla="*/ 895350 h 4641994"/>
              <a:gd name="connsiteX14" fmla="*/ 385763 w 3548063"/>
              <a:gd name="connsiteY14" fmla="*/ 652462 h 4641994"/>
              <a:gd name="connsiteX15" fmla="*/ 614363 w 3548063"/>
              <a:gd name="connsiteY15" fmla="*/ 466725 h 4641994"/>
              <a:gd name="connsiteX16" fmla="*/ 819150 w 3548063"/>
              <a:gd name="connsiteY16" fmla="*/ 342900 h 4641994"/>
              <a:gd name="connsiteX17" fmla="*/ 981075 w 3548063"/>
              <a:gd name="connsiteY17" fmla="*/ 276225 h 4641994"/>
              <a:gd name="connsiteX18" fmla="*/ 1200150 w 3548063"/>
              <a:gd name="connsiteY18" fmla="*/ 190500 h 4641994"/>
              <a:gd name="connsiteX19" fmla="*/ 1428750 w 3548063"/>
              <a:gd name="connsiteY19" fmla="*/ 119062 h 4641994"/>
              <a:gd name="connsiteX20" fmla="*/ 1643063 w 3548063"/>
              <a:gd name="connsiteY20" fmla="*/ 71437 h 4641994"/>
              <a:gd name="connsiteX21" fmla="*/ 1914525 w 3548063"/>
              <a:gd name="connsiteY21" fmla="*/ 38100 h 4641994"/>
              <a:gd name="connsiteX22" fmla="*/ 2343150 w 3548063"/>
              <a:gd name="connsiteY22" fmla="*/ 9525 h 4641994"/>
              <a:gd name="connsiteX23" fmla="*/ 3548063 w 3548063"/>
              <a:gd name="connsiteY23" fmla="*/ 0 h 4641994"/>
              <a:gd name="connsiteX0" fmla="*/ 2826039 w 3548063"/>
              <a:gd name="connsiteY0" fmla="*/ 4641994 h 4641994"/>
              <a:gd name="connsiteX1" fmla="*/ 2102427 w 3548063"/>
              <a:gd name="connsiteY1" fmla="*/ 4031239 h 4641994"/>
              <a:gd name="connsiteX2" fmla="*/ 1409700 w 3548063"/>
              <a:gd name="connsiteY2" fmla="*/ 3477057 h 4641994"/>
              <a:gd name="connsiteX3" fmla="*/ 1077191 w 3548063"/>
              <a:gd name="connsiteY3" fmla="*/ 3209203 h 4641994"/>
              <a:gd name="connsiteX4" fmla="*/ 883227 w 3548063"/>
              <a:gd name="connsiteY4" fmla="*/ 3033712 h 4641994"/>
              <a:gd name="connsiteX5" fmla="*/ 707736 w 3548063"/>
              <a:gd name="connsiteY5" fmla="*/ 2904403 h 4641994"/>
              <a:gd name="connsiteX6" fmla="*/ 347663 w 3548063"/>
              <a:gd name="connsiteY6" fmla="*/ 2647950 h 4641994"/>
              <a:gd name="connsiteX7" fmla="*/ 204788 w 3548063"/>
              <a:gd name="connsiteY7" fmla="*/ 2414587 h 4641994"/>
              <a:gd name="connsiteX8" fmla="*/ 80963 w 3548063"/>
              <a:gd name="connsiteY8" fmla="*/ 2143125 h 4641994"/>
              <a:gd name="connsiteX9" fmla="*/ 42863 w 3548063"/>
              <a:gd name="connsiteY9" fmla="*/ 1966912 h 4641994"/>
              <a:gd name="connsiteX10" fmla="*/ 0 w 3548063"/>
              <a:gd name="connsiteY10" fmla="*/ 1776412 h 4641994"/>
              <a:gd name="connsiteX11" fmla="*/ 4763 w 3548063"/>
              <a:gd name="connsiteY11" fmla="*/ 1562100 h 4641994"/>
              <a:gd name="connsiteX12" fmla="*/ 42863 w 3548063"/>
              <a:gd name="connsiteY12" fmla="*/ 1314450 h 4641994"/>
              <a:gd name="connsiteX13" fmla="*/ 123825 w 3548063"/>
              <a:gd name="connsiteY13" fmla="*/ 1085850 h 4641994"/>
              <a:gd name="connsiteX14" fmla="*/ 214313 w 3548063"/>
              <a:gd name="connsiteY14" fmla="*/ 895350 h 4641994"/>
              <a:gd name="connsiteX15" fmla="*/ 385763 w 3548063"/>
              <a:gd name="connsiteY15" fmla="*/ 652462 h 4641994"/>
              <a:gd name="connsiteX16" fmla="*/ 614363 w 3548063"/>
              <a:gd name="connsiteY16" fmla="*/ 466725 h 4641994"/>
              <a:gd name="connsiteX17" fmla="*/ 819150 w 3548063"/>
              <a:gd name="connsiteY17" fmla="*/ 342900 h 4641994"/>
              <a:gd name="connsiteX18" fmla="*/ 981075 w 3548063"/>
              <a:gd name="connsiteY18" fmla="*/ 276225 h 4641994"/>
              <a:gd name="connsiteX19" fmla="*/ 1200150 w 3548063"/>
              <a:gd name="connsiteY19" fmla="*/ 190500 h 4641994"/>
              <a:gd name="connsiteX20" fmla="*/ 1428750 w 3548063"/>
              <a:gd name="connsiteY20" fmla="*/ 119062 h 4641994"/>
              <a:gd name="connsiteX21" fmla="*/ 1643063 w 3548063"/>
              <a:gd name="connsiteY21" fmla="*/ 71437 h 4641994"/>
              <a:gd name="connsiteX22" fmla="*/ 1914525 w 3548063"/>
              <a:gd name="connsiteY22" fmla="*/ 38100 h 4641994"/>
              <a:gd name="connsiteX23" fmla="*/ 2343150 w 3548063"/>
              <a:gd name="connsiteY23" fmla="*/ 9525 h 4641994"/>
              <a:gd name="connsiteX24" fmla="*/ 3548063 w 3548063"/>
              <a:gd name="connsiteY24"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347663 w 3548063"/>
              <a:gd name="connsiteY7" fmla="*/ 2647950 h 4641994"/>
              <a:gd name="connsiteX8" fmla="*/ 204788 w 3548063"/>
              <a:gd name="connsiteY8" fmla="*/ 2414587 h 4641994"/>
              <a:gd name="connsiteX9" fmla="*/ 80963 w 3548063"/>
              <a:gd name="connsiteY9" fmla="*/ 2143125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347663 w 3548063"/>
              <a:gd name="connsiteY7" fmla="*/ 2647950 h 4641994"/>
              <a:gd name="connsiteX8" fmla="*/ 57006 w 3548063"/>
              <a:gd name="connsiteY8" fmla="*/ 2608551 h 4641994"/>
              <a:gd name="connsiteX9" fmla="*/ 80963 w 3548063"/>
              <a:gd name="connsiteY9" fmla="*/ 2143125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347663 w 3548063"/>
              <a:gd name="connsiteY7" fmla="*/ 2647950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031009 w 3548063"/>
              <a:gd name="connsiteY3" fmla="*/ 37818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492827 w 3548063"/>
              <a:gd name="connsiteY2" fmla="*/ 3994294 h 4641994"/>
              <a:gd name="connsiteX3" fmla="*/ 1031009 w 3548063"/>
              <a:gd name="connsiteY3" fmla="*/ 37818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1677554 w 3548063"/>
              <a:gd name="connsiteY1" fmla="*/ 4077421 h 4641994"/>
              <a:gd name="connsiteX2" fmla="*/ 1492827 w 3548063"/>
              <a:gd name="connsiteY2" fmla="*/ 3994294 h 4641994"/>
              <a:gd name="connsiteX3" fmla="*/ 1031009 w 3548063"/>
              <a:gd name="connsiteY3" fmla="*/ 37818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1828511 w 3548063"/>
              <a:gd name="connsiteY0" fmla="*/ 4124757 h 4124757"/>
              <a:gd name="connsiteX1" fmla="*/ 1677554 w 3548063"/>
              <a:gd name="connsiteY1" fmla="*/ 4077421 h 4124757"/>
              <a:gd name="connsiteX2" fmla="*/ 1492827 w 3548063"/>
              <a:gd name="connsiteY2" fmla="*/ 3994294 h 4124757"/>
              <a:gd name="connsiteX3" fmla="*/ 1031009 w 3548063"/>
              <a:gd name="connsiteY3" fmla="*/ 3781857 h 4124757"/>
              <a:gd name="connsiteX4" fmla="*/ 680027 w 3548063"/>
              <a:gd name="connsiteY4" fmla="*/ 3615603 h 4124757"/>
              <a:gd name="connsiteX5" fmla="*/ 402936 w 3548063"/>
              <a:gd name="connsiteY5" fmla="*/ 3467821 h 4124757"/>
              <a:gd name="connsiteX6" fmla="*/ 227445 w 3548063"/>
              <a:gd name="connsiteY6" fmla="*/ 3227676 h 4124757"/>
              <a:gd name="connsiteX7" fmla="*/ 107517 w 3548063"/>
              <a:gd name="connsiteY7" fmla="*/ 2971222 h 4124757"/>
              <a:gd name="connsiteX8" fmla="*/ 57006 w 3548063"/>
              <a:gd name="connsiteY8" fmla="*/ 2608551 h 4124757"/>
              <a:gd name="connsiteX9" fmla="*/ 53254 w 3548063"/>
              <a:gd name="connsiteY9" fmla="*/ 2217016 h 4124757"/>
              <a:gd name="connsiteX10" fmla="*/ 42863 w 3548063"/>
              <a:gd name="connsiteY10" fmla="*/ 1966912 h 4124757"/>
              <a:gd name="connsiteX11" fmla="*/ 0 w 3548063"/>
              <a:gd name="connsiteY11" fmla="*/ 1776412 h 4124757"/>
              <a:gd name="connsiteX12" fmla="*/ 4763 w 3548063"/>
              <a:gd name="connsiteY12" fmla="*/ 1562100 h 4124757"/>
              <a:gd name="connsiteX13" fmla="*/ 42863 w 3548063"/>
              <a:gd name="connsiteY13" fmla="*/ 1314450 h 4124757"/>
              <a:gd name="connsiteX14" fmla="*/ 123825 w 3548063"/>
              <a:gd name="connsiteY14" fmla="*/ 1085850 h 4124757"/>
              <a:gd name="connsiteX15" fmla="*/ 214313 w 3548063"/>
              <a:gd name="connsiteY15" fmla="*/ 895350 h 4124757"/>
              <a:gd name="connsiteX16" fmla="*/ 385763 w 3548063"/>
              <a:gd name="connsiteY16" fmla="*/ 652462 h 4124757"/>
              <a:gd name="connsiteX17" fmla="*/ 614363 w 3548063"/>
              <a:gd name="connsiteY17" fmla="*/ 466725 h 4124757"/>
              <a:gd name="connsiteX18" fmla="*/ 819150 w 3548063"/>
              <a:gd name="connsiteY18" fmla="*/ 342900 h 4124757"/>
              <a:gd name="connsiteX19" fmla="*/ 981075 w 3548063"/>
              <a:gd name="connsiteY19" fmla="*/ 276225 h 4124757"/>
              <a:gd name="connsiteX20" fmla="*/ 1200150 w 3548063"/>
              <a:gd name="connsiteY20" fmla="*/ 190500 h 4124757"/>
              <a:gd name="connsiteX21" fmla="*/ 1428750 w 3548063"/>
              <a:gd name="connsiteY21" fmla="*/ 119062 h 4124757"/>
              <a:gd name="connsiteX22" fmla="*/ 1643063 w 3548063"/>
              <a:gd name="connsiteY22" fmla="*/ 71437 h 4124757"/>
              <a:gd name="connsiteX23" fmla="*/ 1914525 w 3548063"/>
              <a:gd name="connsiteY23" fmla="*/ 38100 h 4124757"/>
              <a:gd name="connsiteX24" fmla="*/ 2343150 w 3548063"/>
              <a:gd name="connsiteY24" fmla="*/ 9525 h 4124757"/>
              <a:gd name="connsiteX25" fmla="*/ 3548063 w 3548063"/>
              <a:gd name="connsiteY25" fmla="*/ 0 h 4124757"/>
              <a:gd name="connsiteX0" fmla="*/ 1828511 w 3548063"/>
              <a:gd name="connsiteY0" fmla="*/ 4124757 h 4124757"/>
              <a:gd name="connsiteX1" fmla="*/ 1622135 w 3548063"/>
              <a:gd name="connsiteY1" fmla="*/ 4040476 h 4124757"/>
              <a:gd name="connsiteX2" fmla="*/ 1492827 w 3548063"/>
              <a:gd name="connsiteY2" fmla="*/ 3994294 h 4124757"/>
              <a:gd name="connsiteX3" fmla="*/ 1031009 w 3548063"/>
              <a:gd name="connsiteY3" fmla="*/ 3781857 h 4124757"/>
              <a:gd name="connsiteX4" fmla="*/ 680027 w 3548063"/>
              <a:gd name="connsiteY4" fmla="*/ 3615603 h 4124757"/>
              <a:gd name="connsiteX5" fmla="*/ 402936 w 3548063"/>
              <a:gd name="connsiteY5" fmla="*/ 3467821 h 4124757"/>
              <a:gd name="connsiteX6" fmla="*/ 227445 w 3548063"/>
              <a:gd name="connsiteY6" fmla="*/ 3227676 h 4124757"/>
              <a:gd name="connsiteX7" fmla="*/ 107517 w 3548063"/>
              <a:gd name="connsiteY7" fmla="*/ 2971222 h 4124757"/>
              <a:gd name="connsiteX8" fmla="*/ 57006 w 3548063"/>
              <a:gd name="connsiteY8" fmla="*/ 2608551 h 4124757"/>
              <a:gd name="connsiteX9" fmla="*/ 53254 w 3548063"/>
              <a:gd name="connsiteY9" fmla="*/ 2217016 h 4124757"/>
              <a:gd name="connsiteX10" fmla="*/ 42863 w 3548063"/>
              <a:gd name="connsiteY10" fmla="*/ 1966912 h 4124757"/>
              <a:gd name="connsiteX11" fmla="*/ 0 w 3548063"/>
              <a:gd name="connsiteY11" fmla="*/ 1776412 h 4124757"/>
              <a:gd name="connsiteX12" fmla="*/ 4763 w 3548063"/>
              <a:gd name="connsiteY12" fmla="*/ 1562100 h 4124757"/>
              <a:gd name="connsiteX13" fmla="*/ 42863 w 3548063"/>
              <a:gd name="connsiteY13" fmla="*/ 1314450 h 4124757"/>
              <a:gd name="connsiteX14" fmla="*/ 123825 w 3548063"/>
              <a:gd name="connsiteY14" fmla="*/ 1085850 h 4124757"/>
              <a:gd name="connsiteX15" fmla="*/ 214313 w 3548063"/>
              <a:gd name="connsiteY15" fmla="*/ 895350 h 4124757"/>
              <a:gd name="connsiteX16" fmla="*/ 385763 w 3548063"/>
              <a:gd name="connsiteY16" fmla="*/ 652462 h 4124757"/>
              <a:gd name="connsiteX17" fmla="*/ 614363 w 3548063"/>
              <a:gd name="connsiteY17" fmla="*/ 466725 h 4124757"/>
              <a:gd name="connsiteX18" fmla="*/ 819150 w 3548063"/>
              <a:gd name="connsiteY18" fmla="*/ 342900 h 4124757"/>
              <a:gd name="connsiteX19" fmla="*/ 981075 w 3548063"/>
              <a:gd name="connsiteY19" fmla="*/ 276225 h 4124757"/>
              <a:gd name="connsiteX20" fmla="*/ 1200150 w 3548063"/>
              <a:gd name="connsiteY20" fmla="*/ 190500 h 4124757"/>
              <a:gd name="connsiteX21" fmla="*/ 1428750 w 3548063"/>
              <a:gd name="connsiteY21" fmla="*/ 119062 h 4124757"/>
              <a:gd name="connsiteX22" fmla="*/ 1643063 w 3548063"/>
              <a:gd name="connsiteY22" fmla="*/ 71437 h 4124757"/>
              <a:gd name="connsiteX23" fmla="*/ 1914525 w 3548063"/>
              <a:gd name="connsiteY23" fmla="*/ 38100 h 4124757"/>
              <a:gd name="connsiteX24" fmla="*/ 2343150 w 3548063"/>
              <a:gd name="connsiteY24" fmla="*/ 9525 h 4124757"/>
              <a:gd name="connsiteX25" fmla="*/ 3548063 w 3548063"/>
              <a:gd name="connsiteY25" fmla="*/ 0 h 4124757"/>
              <a:gd name="connsiteX0" fmla="*/ 1828511 w 3548063"/>
              <a:gd name="connsiteY0" fmla="*/ 4124757 h 4124757"/>
              <a:gd name="connsiteX1" fmla="*/ 1622135 w 3548063"/>
              <a:gd name="connsiteY1" fmla="*/ 4040476 h 4124757"/>
              <a:gd name="connsiteX2" fmla="*/ 1492827 w 3548063"/>
              <a:gd name="connsiteY2" fmla="*/ 3994294 h 4124757"/>
              <a:gd name="connsiteX3" fmla="*/ 1031009 w 3548063"/>
              <a:gd name="connsiteY3" fmla="*/ 3781857 h 4124757"/>
              <a:gd name="connsiteX4" fmla="*/ 680027 w 3548063"/>
              <a:gd name="connsiteY4" fmla="*/ 3615603 h 4124757"/>
              <a:gd name="connsiteX5" fmla="*/ 402936 w 3548063"/>
              <a:gd name="connsiteY5" fmla="*/ 3440112 h 4124757"/>
              <a:gd name="connsiteX6" fmla="*/ 227445 w 3548063"/>
              <a:gd name="connsiteY6" fmla="*/ 3227676 h 4124757"/>
              <a:gd name="connsiteX7" fmla="*/ 107517 w 3548063"/>
              <a:gd name="connsiteY7" fmla="*/ 2971222 h 4124757"/>
              <a:gd name="connsiteX8" fmla="*/ 57006 w 3548063"/>
              <a:gd name="connsiteY8" fmla="*/ 2608551 h 4124757"/>
              <a:gd name="connsiteX9" fmla="*/ 53254 w 3548063"/>
              <a:gd name="connsiteY9" fmla="*/ 2217016 h 4124757"/>
              <a:gd name="connsiteX10" fmla="*/ 42863 w 3548063"/>
              <a:gd name="connsiteY10" fmla="*/ 1966912 h 4124757"/>
              <a:gd name="connsiteX11" fmla="*/ 0 w 3548063"/>
              <a:gd name="connsiteY11" fmla="*/ 1776412 h 4124757"/>
              <a:gd name="connsiteX12" fmla="*/ 4763 w 3548063"/>
              <a:gd name="connsiteY12" fmla="*/ 1562100 h 4124757"/>
              <a:gd name="connsiteX13" fmla="*/ 42863 w 3548063"/>
              <a:gd name="connsiteY13" fmla="*/ 1314450 h 4124757"/>
              <a:gd name="connsiteX14" fmla="*/ 123825 w 3548063"/>
              <a:gd name="connsiteY14" fmla="*/ 1085850 h 4124757"/>
              <a:gd name="connsiteX15" fmla="*/ 214313 w 3548063"/>
              <a:gd name="connsiteY15" fmla="*/ 895350 h 4124757"/>
              <a:gd name="connsiteX16" fmla="*/ 385763 w 3548063"/>
              <a:gd name="connsiteY16" fmla="*/ 652462 h 4124757"/>
              <a:gd name="connsiteX17" fmla="*/ 614363 w 3548063"/>
              <a:gd name="connsiteY17" fmla="*/ 466725 h 4124757"/>
              <a:gd name="connsiteX18" fmla="*/ 819150 w 3548063"/>
              <a:gd name="connsiteY18" fmla="*/ 342900 h 4124757"/>
              <a:gd name="connsiteX19" fmla="*/ 981075 w 3548063"/>
              <a:gd name="connsiteY19" fmla="*/ 276225 h 4124757"/>
              <a:gd name="connsiteX20" fmla="*/ 1200150 w 3548063"/>
              <a:gd name="connsiteY20" fmla="*/ 190500 h 4124757"/>
              <a:gd name="connsiteX21" fmla="*/ 1428750 w 3548063"/>
              <a:gd name="connsiteY21" fmla="*/ 119062 h 4124757"/>
              <a:gd name="connsiteX22" fmla="*/ 1643063 w 3548063"/>
              <a:gd name="connsiteY22" fmla="*/ 71437 h 4124757"/>
              <a:gd name="connsiteX23" fmla="*/ 1914525 w 3548063"/>
              <a:gd name="connsiteY23" fmla="*/ 38100 h 4124757"/>
              <a:gd name="connsiteX24" fmla="*/ 2343150 w 3548063"/>
              <a:gd name="connsiteY24" fmla="*/ 9525 h 4124757"/>
              <a:gd name="connsiteX25" fmla="*/ 3548063 w 3548063"/>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398173 w 3543300"/>
              <a:gd name="connsiteY5" fmla="*/ 3440112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48491 w 3543300"/>
              <a:gd name="connsiteY9" fmla="*/ 2217016 h 4124757"/>
              <a:gd name="connsiteX10" fmla="*/ 38100 w 3543300"/>
              <a:gd name="connsiteY10" fmla="*/ 1966912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398173 w 3543300"/>
              <a:gd name="connsiteY5" fmla="*/ 3440112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48491 w 3543300"/>
              <a:gd name="connsiteY9" fmla="*/ 2217016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398173 w 3543300"/>
              <a:gd name="connsiteY5" fmla="*/ 3440112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07409 w 3543300"/>
              <a:gd name="connsiteY5" fmla="*/ 3421639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07409 w 3543300"/>
              <a:gd name="connsiteY5" fmla="*/ 3421639 h 4124757"/>
              <a:gd name="connsiteX6" fmla="*/ 241155 w 3543300"/>
              <a:gd name="connsiteY6" fmla="*/ 3218440 h 4124757"/>
              <a:gd name="connsiteX7" fmla="*/ 102754 w 3543300"/>
              <a:gd name="connsiteY7" fmla="*/ 2971222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07409 w 3543300"/>
              <a:gd name="connsiteY5" fmla="*/ 3421639 h 4124757"/>
              <a:gd name="connsiteX6" fmla="*/ 241155 w 3543300"/>
              <a:gd name="connsiteY6" fmla="*/ 3218440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25881 w 3543300"/>
              <a:gd name="connsiteY5" fmla="*/ 3366221 h 4124757"/>
              <a:gd name="connsiteX6" fmla="*/ 241155 w 3543300"/>
              <a:gd name="connsiteY6" fmla="*/ 3218440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702973 w 3543300"/>
              <a:gd name="connsiteY4" fmla="*/ 3550949 h 4124757"/>
              <a:gd name="connsiteX5" fmla="*/ 425881 w 3543300"/>
              <a:gd name="connsiteY5" fmla="*/ 3366221 h 4124757"/>
              <a:gd name="connsiteX6" fmla="*/ 241155 w 3543300"/>
              <a:gd name="connsiteY6" fmla="*/ 3218440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702973 w 3543300"/>
              <a:gd name="connsiteY4" fmla="*/ 3550949 h 4124757"/>
              <a:gd name="connsiteX5" fmla="*/ 425881 w 3543300"/>
              <a:gd name="connsiteY5" fmla="*/ 3366221 h 4124757"/>
              <a:gd name="connsiteX6" fmla="*/ 259628 w 3543300"/>
              <a:gd name="connsiteY6" fmla="*/ 3172258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43300" h="4124757">
                <a:moveTo>
                  <a:pt x="1823748" y="4124757"/>
                </a:moveTo>
                <a:lnTo>
                  <a:pt x="1617372" y="4040476"/>
                </a:lnTo>
                <a:lnTo>
                  <a:pt x="1488064" y="3994294"/>
                </a:lnTo>
                <a:lnTo>
                  <a:pt x="1026246" y="3781857"/>
                </a:lnTo>
                <a:lnTo>
                  <a:pt x="702973" y="3550949"/>
                </a:lnTo>
                <a:lnTo>
                  <a:pt x="425881" y="3366221"/>
                </a:lnTo>
                <a:lnTo>
                  <a:pt x="259628" y="3172258"/>
                </a:lnTo>
                <a:lnTo>
                  <a:pt x="130463" y="2925040"/>
                </a:lnTo>
                <a:lnTo>
                  <a:pt x="52243" y="2608551"/>
                </a:lnTo>
                <a:cubicBezTo>
                  <a:pt x="50992" y="2478039"/>
                  <a:pt x="22032" y="2384473"/>
                  <a:pt x="20781" y="2253961"/>
                </a:cubicBezTo>
                <a:cubicBezTo>
                  <a:pt x="20396" y="2170593"/>
                  <a:pt x="20012" y="2087226"/>
                  <a:pt x="19627" y="2003858"/>
                </a:cubicBezTo>
                <a:lnTo>
                  <a:pt x="13709" y="1776412"/>
                </a:lnTo>
                <a:lnTo>
                  <a:pt x="0" y="1562100"/>
                </a:lnTo>
                <a:lnTo>
                  <a:pt x="38100" y="1314450"/>
                </a:lnTo>
                <a:lnTo>
                  <a:pt x="119062" y="1085850"/>
                </a:lnTo>
                <a:lnTo>
                  <a:pt x="209550" y="895350"/>
                </a:lnTo>
                <a:lnTo>
                  <a:pt x="381000" y="652462"/>
                </a:lnTo>
                <a:lnTo>
                  <a:pt x="609600" y="466725"/>
                </a:lnTo>
                <a:lnTo>
                  <a:pt x="814387" y="342900"/>
                </a:lnTo>
                <a:lnTo>
                  <a:pt x="976312" y="276225"/>
                </a:lnTo>
                <a:lnTo>
                  <a:pt x="1195387" y="190500"/>
                </a:lnTo>
                <a:lnTo>
                  <a:pt x="1423987" y="119062"/>
                </a:lnTo>
                <a:lnTo>
                  <a:pt x="1638300" y="71437"/>
                </a:lnTo>
                <a:lnTo>
                  <a:pt x="1909762" y="38100"/>
                </a:lnTo>
                <a:lnTo>
                  <a:pt x="2338387" y="9525"/>
                </a:lnTo>
                <a:lnTo>
                  <a:pt x="3543300" y="0"/>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צורה חופשית 7"/>
          <p:cNvSpPr/>
          <p:nvPr/>
        </p:nvSpPr>
        <p:spPr>
          <a:xfrm>
            <a:off x="3823855" y="-9236"/>
            <a:ext cx="5449454" cy="988291"/>
          </a:xfrm>
          <a:custGeom>
            <a:avLst/>
            <a:gdLst>
              <a:gd name="connsiteX0" fmla="*/ 5449454 w 5449454"/>
              <a:gd name="connsiteY0" fmla="*/ 914400 h 988291"/>
              <a:gd name="connsiteX1" fmla="*/ 2697018 w 5449454"/>
              <a:gd name="connsiteY1" fmla="*/ 960581 h 988291"/>
              <a:gd name="connsiteX2" fmla="*/ 1801090 w 5449454"/>
              <a:gd name="connsiteY2" fmla="*/ 988291 h 988291"/>
              <a:gd name="connsiteX3" fmla="*/ 1505527 w 5449454"/>
              <a:gd name="connsiteY3" fmla="*/ 979054 h 988291"/>
              <a:gd name="connsiteX4" fmla="*/ 1311563 w 5449454"/>
              <a:gd name="connsiteY4" fmla="*/ 923636 h 988291"/>
              <a:gd name="connsiteX5" fmla="*/ 988290 w 5449454"/>
              <a:gd name="connsiteY5" fmla="*/ 803563 h 988291"/>
              <a:gd name="connsiteX6" fmla="*/ 683490 w 5449454"/>
              <a:gd name="connsiteY6" fmla="*/ 655781 h 988291"/>
              <a:gd name="connsiteX7" fmla="*/ 461818 w 5449454"/>
              <a:gd name="connsiteY7" fmla="*/ 498763 h 988291"/>
              <a:gd name="connsiteX8" fmla="*/ 258618 w 5449454"/>
              <a:gd name="connsiteY8" fmla="*/ 314036 h 988291"/>
              <a:gd name="connsiteX9" fmla="*/ 55418 w 5449454"/>
              <a:gd name="connsiteY9" fmla="*/ 73891 h 988291"/>
              <a:gd name="connsiteX10" fmla="*/ 0 w 5449454"/>
              <a:gd name="connsiteY10" fmla="*/ 0 h 98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9454" h="988291">
                <a:moveTo>
                  <a:pt x="5449454" y="914400"/>
                </a:moveTo>
                <a:lnTo>
                  <a:pt x="2697018" y="960581"/>
                </a:lnTo>
                <a:lnTo>
                  <a:pt x="1801090" y="988291"/>
                </a:lnTo>
                <a:lnTo>
                  <a:pt x="1505527" y="979054"/>
                </a:lnTo>
                <a:lnTo>
                  <a:pt x="1311563" y="923636"/>
                </a:lnTo>
                <a:lnTo>
                  <a:pt x="988290" y="803563"/>
                </a:lnTo>
                <a:lnTo>
                  <a:pt x="683490" y="655781"/>
                </a:lnTo>
                <a:lnTo>
                  <a:pt x="461818" y="498763"/>
                </a:lnTo>
                <a:lnTo>
                  <a:pt x="258618" y="314036"/>
                </a:lnTo>
                <a:lnTo>
                  <a:pt x="55418" y="73891"/>
                </a:lnTo>
                <a:lnTo>
                  <a:pt x="0" y="0"/>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צורה חופשית 8"/>
          <p:cNvSpPr/>
          <p:nvPr/>
        </p:nvSpPr>
        <p:spPr>
          <a:xfrm>
            <a:off x="914400" y="-28280"/>
            <a:ext cx="1989056" cy="6881567"/>
          </a:xfrm>
          <a:custGeom>
            <a:avLst/>
            <a:gdLst>
              <a:gd name="connsiteX0" fmla="*/ 1960775 w 1989056"/>
              <a:gd name="connsiteY0" fmla="*/ 0 h 6881567"/>
              <a:gd name="connsiteX1" fmla="*/ 1989056 w 1989056"/>
              <a:gd name="connsiteY1" fmla="*/ 150828 h 6881567"/>
              <a:gd name="connsiteX2" fmla="*/ 1989056 w 1989056"/>
              <a:gd name="connsiteY2" fmla="*/ 395925 h 6881567"/>
              <a:gd name="connsiteX3" fmla="*/ 1715678 w 1989056"/>
              <a:gd name="connsiteY3" fmla="*/ 2922309 h 6881567"/>
              <a:gd name="connsiteX4" fmla="*/ 1640264 w 1989056"/>
              <a:gd name="connsiteY4" fmla="*/ 3855562 h 6881567"/>
              <a:gd name="connsiteX5" fmla="*/ 1593130 w 1989056"/>
              <a:gd name="connsiteY5" fmla="*/ 4166647 h 6881567"/>
              <a:gd name="connsiteX6" fmla="*/ 1527142 w 1989056"/>
              <a:gd name="connsiteY6" fmla="*/ 4440024 h 6881567"/>
              <a:gd name="connsiteX7" fmla="*/ 1376313 w 1989056"/>
              <a:gd name="connsiteY7" fmla="*/ 4807670 h 6881567"/>
              <a:gd name="connsiteX8" fmla="*/ 1234911 w 1989056"/>
              <a:gd name="connsiteY8" fmla="*/ 5081047 h 6881567"/>
              <a:gd name="connsiteX9" fmla="*/ 857839 w 1989056"/>
              <a:gd name="connsiteY9" fmla="*/ 5703216 h 6881567"/>
              <a:gd name="connsiteX10" fmla="*/ 235670 w 1989056"/>
              <a:gd name="connsiteY10" fmla="*/ 6570482 h 6881567"/>
              <a:gd name="connsiteX11" fmla="*/ 0 w 1989056"/>
              <a:gd name="connsiteY11" fmla="*/ 6881567 h 68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9056" h="6881567">
                <a:moveTo>
                  <a:pt x="1960775" y="0"/>
                </a:moveTo>
                <a:lnTo>
                  <a:pt x="1989056" y="150828"/>
                </a:lnTo>
                <a:lnTo>
                  <a:pt x="1989056" y="395925"/>
                </a:lnTo>
                <a:lnTo>
                  <a:pt x="1715678" y="2922309"/>
                </a:lnTo>
                <a:lnTo>
                  <a:pt x="1640264" y="3855562"/>
                </a:lnTo>
                <a:lnTo>
                  <a:pt x="1593130" y="4166647"/>
                </a:lnTo>
                <a:lnTo>
                  <a:pt x="1527142" y="4440024"/>
                </a:lnTo>
                <a:lnTo>
                  <a:pt x="1376313" y="4807670"/>
                </a:lnTo>
                <a:lnTo>
                  <a:pt x="1234911" y="5081047"/>
                </a:lnTo>
                <a:lnTo>
                  <a:pt x="857839" y="5703216"/>
                </a:lnTo>
                <a:lnTo>
                  <a:pt x="235670" y="6570482"/>
                </a:lnTo>
                <a:lnTo>
                  <a:pt x="0" y="6881567"/>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צורה חופשית 9"/>
          <p:cNvSpPr/>
          <p:nvPr/>
        </p:nvSpPr>
        <p:spPr>
          <a:xfrm>
            <a:off x="1998482" y="5194169"/>
            <a:ext cx="7767687" cy="1659118"/>
          </a:xfrm>
          <a:custGeom>
            <a:avLst/>
            <a:gdLst>
              <a:gd name="connsiteX0" fmla="*/ 0 w 7767687"/>
              <a:gd name="connsiteY0" fmla="*/ 1659118 h 1659118"/>
              <a:gd name="connsiteX1" fmla="*/ 0 w 7767687"/>
              <a:gd name="connsiteY1" fmla="*/ 1659118 h 1659118"/>
              <a:gd name="connsiteX2" fmla="*/ 1178351 w 7767687"/>
              <a:gd name="connsiteY2" fmla="*/ 1206631 h 1659118"/>
              <a:gd name="connsiteX3" fmla="*/ 2309567 w 7767687"/>
              <a:gd name="connsiteY3" fmla="*/ 744718 h 1659118"/>
              <a:gd name="connsiteX4" fmla="*/ 2903456 w 7767687"/>
              <a:gd name="connsiteY4" fmla="*/ 471340 h 1659118"/>
              <a:gd name="connsiteX5" fmla="*/ 3393650 w 7767687"/>
              <a:gd name="connsiteY5" fmla="*/ 301658 h 1659118"/>
              <a:gd name="connsiteX6" fmla="*/ 3789576 w 7767687"/>
              <a:gd name="connsiteY6" fmla="*/ 179109 h 1659118"/>
              <a:gd name="connsiteX7" fmla="*/ 4270343 w 7767687"/>
              <a:gd name="connsiteY7" fmla="*/ 75415 h 1659118"/>
              <a:gd name="connsiteX8" fmla="*/ 4769963 w 7767687"/>
              <a:gd name="connsiteY8" fmla="*/ 9427 h 1659118"/>
              <a:gd name="connsiteX9" fmla="*/ 5071621 w 7767687"/>
              <a:gd name="connsiteY9" fmla="*/ 0 h 1659118"/>
              <a:gd name="connsiteX10" fmla="*/ 5486400 w 7767687"/>
              <a:gd name="connsiteY10" fmla="*/ 0 h 1659118"/>
              <a:gd name="connsiteX11" fmla="*/ 5806912 w 7767687"/>
              <a:gd name="connsiteY11" fmla="*/ 18854 h 1659118"/>
              <a:gd name="connsiteX12" fmla="*/ 6183984 w 7767687"/>
              <a:gd name="connsiteY12" fmla="*/ 84841 h 1659118"/>
              <a:gd name="connsiteX13" fmla="*/ 6721312 w 7767687"/>
              <a:gd name="connsiteY13" fmla="*/ 226243 h 1659118"/>
              <a:gd name="connsiteX14" fmla="*/ 7466029 w 7767687"/>
              <a:gd name="connsiteY14" fmla="*/ 509047 h 1659118"/>
              <a:gd name="connsiteX15" fmla="*/ 7767687 w 7767687"/>
              <a:gd name="connsiteY15" fmla="*/ 669303 h 165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67687" h="1659118">
                <a:moveTo>
                  <a:pt x="0" y="1659118"/>
                </a:moveTo>
                <a:lnTo>
                  <a:pt x="0" y="1659118"/>
                </a:lnTo>
                <a:lnTo>
                  <a:pt x="1178351" y="1206631"/>
                </a:lnTo>
                <a:lnTo>
                  <a:pt x="2309567" y="744718"/>
                </a:lnTo>
                <a:lnTo>
                  <a:pt x="2903456" y="471340"/>
                </a:lnTo>
                <a:lnTo>
                  <a:pt x="3393650" y="301658"/>
                </a:lnTo>
                <a:lnTo>
                  <a:pt x="3789576" y="179109"/>
                </a:lnTo>
                <a:lnTo>
                  <a:pt x="4270343" y="75415"/>
                </a:lnTo>
                <a:lnTo>
                  <a:pt x="4769963" y="9427"/>
                </a:lnTo>
                <a:lnTo>
                  <a:pt x="5071621" y="0"/>
                </a:lnTo>
                <a:lnTo>
                  <a:pt x="5486400" y="0"/>
                </a:lnTo>
                <a:lnTo>
                  <a:pt x="5806912" y="18854"/>
                </a:lnTo>
                <a:lnTo>
                  <a:pt x="6183984" y="84841"/>
                </a:lnTo>
                <a:lnTo>
                  <a:pt x="6721312" y="226243"/>
                </a:lnTo>
                <a:lnTo>
                  <a:pt x="7466029" y="509047"/>
                </a:lnTo>
                <a:lnTo>
                  <a:pt x="7767687" y="669303"/>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אליפסה 10"/>
          <p:cNvSpPr/>
          <p:nvPr/>
        </p:nvSpPr>
        <p:spPr>
          <a:xfrm>
            <a:off x="2749213" y="1096955"/>
            <a:ext cx="5184000" cy="4176000"/>
          </a:xfrm>
          <a:prstGeom prst="ellipse">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אליפסה 11"/>
          <p:cNvSpPr/>
          <p:nvPr/>
        </p:nvSpPr>
        <p:spPr>
          <a:xfrm>
            <a:off x="2821213" y="1168955"/>
            <a:ext cx="5040000" cy="4032000"/>
          </a:xfrm>
          <a:prstGeom prst="ellipse">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צורה חופשית 14"/>
          <p:cNvSpPr/>
          <p:nvPr/>
        </p:nvSpPr>
        <p:spPr>
          <a:xfrm>
            <a:off x="2787958" y="980389"/>
            <a:ext cx="5234251" cy="2215530"/>
          </a:xfrm>
          <a:custGeom>
            <a:avLst/>
            <a:gdLst>
              <a:gd name="connsiteX0" fmla="*/ 5213022 w 5213022"/>
              <a:gd name="connsiteY0" fmla="*/ 0 h 1932494"/>
              <a:gd name="connsiteX1" fmla="*/ 4534292 w 5213022"/>
              <a:gd name="connsiteY1" fmla="*/ 65987 h 1932494"/>
              <a:gd name="connsiteX2" fmla="*/ 4308049 w 5213022"/>
              <a:gd name="connsiteY2" fmla="*/ 122548 h 1932494"/>
              <a:gd name="connsiteX3" fmla="*/ 4128940 w 5213022"/>
              <a:gd name="connsiteY3" fmla="*/ 179109 h 1932494"/>
              <a:gd name="connsiteX4" fmla="*/ 3940404 w 5213022"/>
              <a:gd name="connsiteY4" fmla="*/ 245097 h 1932494"/>
              <a:gd name="connsiteX5" fmla="*/ 3610466 w 5213022"/>
              <a:gd name="connsiteY5" fmla="*/ 339365 h 1932494"/>
              <a:gd name="connsiteX6" fmla="*/ 3318235 w 5213022"/>
              <a:gd name="connsiteY6" fmla="*/ 348791 h 1932494"/>
              <a:gd name="connsiteX7" fmla="*/ 3073138 w 5213022"/>
              <a:gd name="connsiteY7" fmla="*/ 311084 h 1932494"/>
              <a:gd name="connsiteX8" fmla="*/ 2818614 w 5213022"/>
              <a:gd name="connsiteY8" fmla="*/ 263950 h 1932494"/>
              <a:gd name="connsiteX9" fmla="*/ 2375554 w 5213022"/>
              <a:gd name="connsiteY9" fmla="*/ 235670 h 1932494"/>
              <a:gd name="connsiteX10" fmla="*/ 2130457 w 5213022"/>
              <a:gd name="connsiteY10" fmla="*/ 226243 h 1932494"/>
              <a:gd name="connsiteX11" fmla="*/ 1838226 w 5213022"/>
              <a:gd name="connsiteY11" fmla="*/ 245097 h 1932494"/>
              <a:gd name="connsiteX12" fmla="*/ 1583703 w 5213022"/>
              <a:gd name="connsiteY12" fmla="*/ 301657 h 1932494"/>
              <a:gd name="connsiteX13" fmla="*/ 1253765 w 5213022"/>
              <a:gd name="connsiteY13" fmla="*/ 433633 h 1932494"/>
              <a:gd name="connsiteX14" fmla="*/ 942680 w 5213022"/>
              <a:gd name="connsiteY14" fmla="*/ 593888 h 1932494"/>
              <a:gd name="connsiteX15" fmla="*/ 678730 w 5213022"/>
              <a:gd name="connsiteY15" fmla="*/ 791851 h 1932494"/>
              <a:gd name="connsiteX16" fmla="*/ 471340 w 5213022"/>
              <a:gd name="connsiteY16" fmla="*/ 989814 h 1932494"/>
              <a:gd name="connsiteX17" fmla="*/ 254523 w 5213022"/>
              <a:gd name="connsiteY17" fmla="*/ 1282045 h 1932494"/>
              <a:gd name="connsiteX18" fmla="*/ 103694 w 5213022"/>
              <a:gd name="connsiteY18" fmla="*/ 1564849 h 1932494"/>
              <a:gd name="connsiteX19" fmla="*/ 47134 w 5213022"/>
              <a:gd name="connsiteY19" fmla="*/ 1734532 h 1932494"/>
              <a:gd name="connsiteX20" fmla="*/ 0 w 5213022"/>
              <a:gd name="connsiteY20" fmla="*/ 1932494 h 1932494"/>
              <a:gd name="connsiteX0" fmla="*/ 5215221 w 5215221"/>
              <a:gd name="connsiteY0" fmla="*/ 0 h 1948719"/>
              <a:gd name="connsiteX1" fmla="*/ 4536491 w 5215221"/>
              <a:gd name="connsiteY1" fmla="*/ 65987 h 1948719"/>
              <a:gd name="connsiteX2" fmla="*/ 4310248 w 5215221"/>
              <a:gd name="connsiteY2" fmla="*/ 122548 h 1948719"/>
              <a:gd name="connsiteX3" fmla="*/ 4131139 w 5215221"/>
              <a:gd name="connsiteY3" fmla="*/ 179109 h 1948719"/>
              <a:gd name="connsiteX4" fmla="*/ 3942603 w 5215221"/>
              <a:gd name="connsiteY4" fmla="*/ 245097 h 1948719"/>
              <a:gd name="connsiteX5" fmla="*/ 3612665 w 5215221"/>
              <a:gd name="connsiteY5" fmla="*/ 339365 h 1948719"/>
              <a:gd name="connsiteX6" fmla="*/ 3320434 w 5215221"/>
              <a:gd name="connsiteY6" fmla="*/ 348791 h 1948719"/>
              <a:gd name="connsiteX7" fmla="*/ 3075337 w 5215221"/>
              <a:gd name="connsiteY7" fmla="*/ 311084 h 1948719"/>
              <a:gd name="connsiteX8" fmla="*/ 2820813 w 5215221"/>
              <a:gd name="connsiteY8" fmla="*/ 263950 h 1948719"/>
              <a:gd name="connsiteX9" fmla="*/ 2377753 w 5215221"/>
              <a:gd name="connsiteY9" fmla="*/ 235670 h 1948719"/>
              <a:gd name="connsiteX10" fmla="*/ 2132656 w 5215221"/>
              <a:gd name="connsiteY10" fmla="*/ 226243 h 1948719"/>
              <a:gd name="connsiteX11" fmla="*/ 1840425 w 5215221"/>
              <a:gd name="connsiteY11" fmla="*/ 245097 h 1948719"/>
              <a:gd name="connsiteX12" fmla="*/ 1585902 w 5215221"/>
              <a:gd name="connsiteY12" fmla="*/ 301657 h 1948719"/>
              <a:gd name="connsiteX13" fmla="*/ 1255964 w 5215221"/>
              <a:gd name="connsiteY13" fmla="*/ 433633 h 1948719"/>
              <a:gd name="connsiteX14" fmla="*/ 944879 w 5215221"/>
              <a:gd name="connsiteY14" fmla="*/ 593888 h 1948719"/>
              <a:gd name="connsiteX15" fmla="*/ 680929 w 5215221"/>
              <a:gd name="connsiteY15" fmla="*/ 791851 h 1948719"/>
              <a:gd name="connsiteX16" fmla="*/ 473539 w 5215221"/>
              <a:gd name="connsiteY16" fmla="*/ 989814 h 1948719"/>
              <a:gd name="connsiteX17" fmla="*/ 256722 w 5215221"/>
              <a:gd name="connsiteY17" fmla="*/ 1282045 h 1948719"/>
              <a:gd name="connsiteX18" fmla="*/ 105893 w 5215221"/>
              <a:gd name="connsiteY18" fmla="*/ 1564849 h 1948719"/>
              <a:gd name="connsiteX19" fmla="*/ 49333 w 5215221"/>
              <a:gd name="connsiteY19" fmla="*/ 1734532 h 1948719"/>
              <a:gd name="connsiteX20" fmla="*/ 2199 w 5215221"/>
              <a:gd name="connsiteY20" fmla="*/ 1932494 h 1948719"/>
              <a:gd name="connsiteX21" fmla="*/ 7929 w 5215221"/>
              <a:gd name="connsiteY21" fmla="*/ 1937624 h 1948719"/>
              <a:gd name="connsiteX0" fmla="*/ 5234251 w 5234251"/>
              <a:gd name="connsiteY0" fmla="*/ 0 h 2215530"/>
              <a:gd name="connsiteX1" fmla="*/ 4555521 w 5234251"/>
              <a:gd name="connsiteY1" fmla="*/ 65987 h 2215530"/>
              <a:gd name="connsiteX2" fmla="*/ 4329278 w 5234251"/>
              <a:gd name="connsiteY2" fmla="*/ 122548 h 2215530"/>
              <a:gd name="connsiteX3" fmla="*/ 4150169 w 5234251"/>
              <a:gd name="connsiteY3" fmla="*/ 179109 h 2215530"/>
              <a:gd name="connsiteX4" fmla="*/ 3961633 w 5234251"/>
              <a:gd name="connsiteY4" fmla="*/ 245097 h 2215530"/>
              <a:gd name="connsiteX5" fmla="*/ 3631695 w 5234251"/>
              <a:gd name="connsiteY5" fmla="*/ 339365 h 2215530"/>
              <a:gd name="connsiteX6" fmla="*/ 3339464 w 5234251"/>
              <a:gd name="connsiteY6" fmla="*/ 348791 h 2215530"/>
              <a:gd name="connsiteX7" fmla="*/ 3094367 w 5234251"/>
              <a:gd name="connsiteY7" fmla="*/ 311084 h 2215530"/>
              <a:gd name="connsiteX8" fmla="*/ 2839843 w 5234251"/>
              <a:gd name="connsiteY8" fmla="*/ 263950 h 2215530"/>
              <a:gd name="connsiteX9" fmla="*/ 2396783 w 5234251"/>
              <a:gd name="connsiteY9" fmla="*/ 235670 h 2215530"/>
              <a:gd name="connsiteX10" fmla="*/ 2151686 w 5234251"/>
              <a:gd name="connsiteY10" fmla="*/ 226243 h 2215530"/>
              <a:gd name="connsiteX11" fmla="*/ 1859455 w 5234251"/>
              <a:gd name="connsiteY11" fmla="*/ 245097 h 2215530"/>
              <a:gd name="connsiteX12" fmla="*/ 1604932 w 5234251"/>
              <a:gd name="connsiteY12" fmla="*/ 301657 h 2215530"/>
              <a:gd name="connsiteX13" fmla="*/ 1274994 w 5234251"/>
              <a:gd name="connsiteY13" fmla="*/ 433633 h 2215530"/>
              <a:gd name="connsiteX14" fmla="*/ 963909 w 5234251"/>
              <a:gd name="connsiteY14" fmla="*/ 593888 h 2215530"/>
              <a:gd name="connsiteX15" fmla="*/ 699959 w 5234251"/>
              <a:gd name="connsiteY15" fmla="*/ 791851 h 2215530"/>
              <a:gd name="connsiteX16" fmla="*/ 492569 w 5234251"/>
              <a:gd name="connsiteY16" fmla="*/ 989814 h 2215530"/>
              <a:gd name="connsiteX17" fmla="*/ 275752 w 5234251"/>
              <a:gd name="connsiteY17" fmla="*/ 1282045 h 2215530"/>
              <a:gd name="connsiteX18" fmla="*/ 124923 w 5234251"/>
              <a:gd name="connsiteY18" fmla="*/ 1564849 h 2215530"/>
              <a:gd name="connsiteX19" fmla="*/ 68363 w 5234251"/>
              <a:gd name="connsiteY19" fmla="*/ 1734532 h 2215530"/>
              <a:gd name="connsiteX20" fmla="*/ 21229 w 5234251"/>
              <a:gd name="connsiteY20" fmla="*/ 1932494 h 2215530"/>
              <a:gd name="connsiteX21" fmla="*/ 65 w 5234251"/>
              <a:gd name="connsiteY21" fmla="*/ 2215530 h 22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34251" h="2215530">
                <a:moveTo>
                  <a:pt x="5234251" y="0"/>
                </a:moveTo>
                <a:lnTo>
                  <a:pt x="4555521" y="65987"/>
                </a:lnTo>
                <a:lnTo>
                  <a:pt x="4329278" y="122548"/>
                </a:lnTo>
                <a:lnTo>
                  <a:pt x="4150169" y="179109"/>
                </a:lnTo>
                <a:lnTo>
                  <a:pt x="3961633" y="245097"/>
                </a:lnTo>
                <a:lnTo>
                  <a:pt x="3631695" y="339365"/>
                </a:lnTo>
                <a:lnTo>
                  <a:pt x="3339464" y="348791"/>
                </a:lnTo>
                <a:lnTo>
                  <a:pt x="3094367" y="311084"/>
                </a:lnTo>
                <a:lnTo>
                  <a:pt x="2839843" y="263950"/>
                </a:lnTo>
                <a:lnTo>
                  <a:pt x="2396783" y="235670"/>
                </a:lnTo>
                <a:lnTo>
                  <a:pt x="2151686" y="226243"/>
                </a:lnTo>
                <a:lnTo>
                  <a:pt x="1859455" y="245097"/>
                </a:lnTo>
                <a:lnTo>
                  <a:pt x="1604932" y="301657"/>
                </a:lnTo>
                <a:lnTo>
                  <a:pt x="1274994" y="433633"/>
                </a:lnTo>
                <a:lnTo>
                  <a:pt x="963909" y="593888"/>
                </a:lnTo>
                <a:lnTo>
                  <a:pt x="699959" y="791851"/>
                </a:lnTo>
                <a:lnTo>
                  <a:pt x="492569" y="989814"/>
                </a:lnTo>
                <a:lnTo>
                  <a:pt x="275752" y="1282045"/>
                </a:lnTo>
                <a:lnTo>
                  <a:pt x="124923" y="1564849"/>
                </a:lnTo>
                <a:lnTo>
                  <a:pt x="68363" y="1734532"/>
                </a:lnTo>
                <a:lnTo>
                  <a:pt x="21229" y="1932494"/>
                </a:lnTo>
                <a:cubicBezTo>
                  <a:pt x="14328" y="1966343"/>
                  <a:pt x="-1129" y="2214461"/>
                  <a:pt x="65" y="2215530"/>
                </a:cubicBezTo>
              </a:path>
            </a:pathLst>
          </a:custGeom>
          <a:noFill/>
          <a:ln w="57150">
            <a:solidFill>
              <a:schemeClr val="accent5">
                <a:alpha val="3411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צורה חופשית 15"/>
          <p:cNvSpPr/>
          <p:nvPr/>
        </p:nvSpPr>
        <p:spPr>
          <a:xfrm>
            <a:off x="2783541" y="3200400"/>
            <a:ext cx="6028765" cy="2173941"/>
          </a:xfrm>
          <a:custGeom>
            <a:avLst/>
            <a:gdLst>
              <a:gd name="connsiteX0" fmla="*/ 0 w 6028765"/>
              <a:gd name="connsiteY0" fmla="*/ 0 h 2173941"/>
              <a:gd name="connsiteX1" fmla="*/ 17930 w 6028765"/>
              <a:gd name="connsiteY1" fmla="*/ 237565 h 2173941"/>
              <a:gd name="connsiteX2" fmla="*/ 49306 w 6028765"/>
              <a:gd name="connsiteY2" fmla="*/ 416859 h 2173941"/>
              <a:gd name="connsiteX3" fmla="*/ 98612 w 6028765"/>
              <a:gd name="connsiteY3" fmla="*/ 609600 h 2173941"/>
              <a:gd name="connsiteX4" fmla="*/ 179294 w 6028765"/>
              <a:gd name="connsiteY4" fmla="*/ 838200 h 2173941"/>
              <a:gd name="connsiteX5" fmla="*/ 291353 w 6028765"/>
              <a:gd name="connsiteY5" fmla="*/ 1026459 h 2173941"/>
              <a:gd name="connsiteX6" fmla="*/ 389965 w 6028765"/>
              <a:gd name="connsiteY6" fmla="*/ 1165412 h 2173941"/>
              <a:gd name="connsiteX7" fmla="*/ 493059 w 6028765"/>
              <a:gd name="connsiteY7" fmla="*/ 1295400 h 2173941"/>
              <a:gd name="connsiteX8" fmla="*/ 609600 w 6028765"/>
              <a:gd name="connsiteY8" fmla="*/ 1402976 h 2173941"/>
              <a:gd name="connsiteX9" fmla="*/ 730624 w 6028765"/>
              <a:gd name="connsiteY9" fmla="*/ 1506071 h 2173941"/>
              <a:gd name="connsiteX10" fmla="*/ 860612 w 6028765"/>
              <a:gd name="connsiteY10" fmla="*/ 1609165 h 2173941"/>
              <a:gd name="connsiteX11" fmla="*/ 1053353 w 6028765"/>
              <a:gd name="connsiteY11" fmla="*/ 1721224 h 2173941"/>
              <a:gd name="connsiteX12" fmla="*/ 1232647 w 6028765"/>
              <a:gd name="connsiteY12" fmla="*/ 1810871 h 2173941"/>
              <a:gd name="connsiteX13" fmla="*/ 1416424 w 6028765"/>
              <a:gd name="connsiteY13" fmla="*/ 1896035 h 2173941"/>
              <a:gd name="connsiteX14" fmla="*/ 1591235 w 6028765"/>
              <a:gd name="connsiteY14" fmla="*/ 1958788 h 2173941"/>
              <a:gd name="connsiteX15" fmla="*/ 1806388 w 6028765"/>
              <a:gd name="connsiteY15" fmla="*/ 2017059 h 2173941"/>
              <a:gd name="connsiteX16" fmla="*/ 2079812 w 6028765"/>
              <a:gd name="connsiteY16" fmla="*/ 2075329 h 2173941"/>
              <a:gd name="connsiteX17" fmla="*/ 2299447 w 6028765"/>
              <a:gd name="connsiteY17" fmla="*/ 2097741 h 2173941"/>
              <a:gd name="connsiteX18" fmla="*/ 2581835 w 6028765"/>
              <a:gd name="connsiteY18" fmla="*/ 2106706 h 2173941"/>
              <a:gd name="connsiteX19" fmla="*/ 2832847 w 6028765"/>
              <a:gd name="connsiteY19" fmla="*/ 2093259 h 2173941"/>
              <a:gd name="connsiteX20" fmla="*/ 3106271 w 6028765"/>
              <a:gd name="connsiteY20" fmla="*/ 2061882 h 2173941"/>
              <a:gd name="connsiteX21" fmla="*/ 3370730 w 6028765"/>
              <a:gd name="connsiteY21" fmla="*/ 2003612 h 2173941"/>
              <a:gd name="connsiteX22" fmla="*/ 3621741 w 6028765"/>
              <a:gd name="connsiteY22" fmla="*/ 1949824 h 2173941"/>
              <a:gd name="connsiteX23" fmla="*/ 3872753 w 6028765"/>
              <a:gd name="connsiteY23" fmla="*/ 1913965 h 2173941"/>
              <a:gd name="connsiteX24" fmla="*/ 4208930 w 6028765"/>
              <a:gd name="connsiteY24" fmla="*/ 1896035 h 2173941"/>
              <a:gd name="connsiteX25" fmla="*/ 4468906 w 6028765"/>
              <a:gd name="connsiteY25" fmla="*/ 1905000 h 2173941"/>
              <a:gd name="connsiteX26" fmla="*/ 4805083 w 6028765"/>
              <a:gd name="connsiteY26" fmla="*/ 1913965 h 2173941"/>
              <a:gd name="connsiteX27" fmla="*/ 5056094 w 6028765"/>
              <a:gd name="connsiteY27" fmla="*/ 1931894 h 2173941"/>
              <a:gd name="connsiteX28" fmla="*/ 5410200 w 6028765"/>
              <a:gd name="connsiteY28" fmla="*/ 2003612 h 2173941"/>
              <a:gd name="connsiteX29" fmla="*/ 5768788 w 6028765"/>
              <a:gd name="connsiteY29" fmla="*/ 2093259 h 2173941"/>
              <a:gd name="connsiteX30" fmla="*/ 6028765 w 6028765"/>
              <a:gd name="connsiteY30" fmla="*/ 2173941 h 217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28765" h="2173941">
                <a:moveTo>
                  <a:pt x="0" y="0"/>
                </a:moveTo>
                <a:lnTo>
                  <a:pt x="17930" y="237565"/>
                </a:lnTo>
                <a:lnTo>
                  <a:pt x="49306" y="416859"/>
                </a:lnTo>
                <a:lnTo>
                  <a:pt x="98612" y="609600"/>
                </a:lnTo>
                <a:lnTo>
                  <a:pt x="179294" y="838200"/>
                </a:lnTo>
                <a:lnTo>
                  <a:pt x="291353" y="1026459"/>
                </a:lnTo>
                <a:lnTo>
                  <a:pt x="389965" y="1165412"/>
                </a:lnTo>
                <a:lnTo>
                  <a:pt x="493059" y="1295400"/>
                </a:lnTo>
                <a:lnTo>
                  <a:pt x="609600" y="1402976"/>
                </a:lnTo>
                <a:lnTo>
                  <a:pt x="730624" y="1506071"/>
                </a:lnTo>
                <a:lnTo>
                  <a:pt x="860612" y="1609165"/>
                </a:lnTo>
                <a:lnTo>
                  <a:pt x="1053353" y="1721224"/>
                </a:lnTo>
                <a:lnTo>
                  <a:pt x="1232647" y="1810871"/>
                </a:lnTo>
                <a:lnTo>
                  <a:pt x="1416424" y="1896035"/>
                </a:lnTo>
                <a:lnTo>
                  <a:pt x="1591235" y="1958788"/>
                </a:lnTo>
                <a:lnTo>
                  <a:pt x="1806388" y="2017059"/>
                </a:lnTo>
                <a:lnTo>
                  <a:pt x="2079812" y="2075329"/>
                </a:lnTo>
                <a:lnTo>
                  <a:pt x="2299447" y="2097741"/>
                </a:lnTo>
                <a:lnTo>
                  <a:pt x="2581835" y="2106706"/>
                </a:lnTo>
                <a:lnTo>
                  <a:pt x="2832847" y="2093259"/>
                </a:lnTo>
                <a:lnTo>
                  <a:pt x="3106271" y="2061882"/>
                </a:lnTo>
                <a:lnTo>
                  <a:pt x="3370730" y="2003612"/>
                </a:lnTo>
                <a:lnTo>
                  <a:pt x="3621741" y="1949824"/>
                </a:lnTo>
                <a:lnTo>
                  <a:pt x="3872753" y="1913965"/>
                </a:lnTo>
                <a:lnTo>
                  <a:pt x="4208930" y="1896035"/>
                </a:lnTo>
                <a:lnTo>
                  <a:pt x="4468906" y="1905000"/>
                </a:lnTo>
                <a:lnTo>
                  <a:pt x="4805083" y="1913965"/>
                </a:lnTo>
                <a:lnTo>
                  <a:pt x="5056094" y="1931894"/>
                </a:lnTo>
                <a:lnTo>
                  <a:pt x="5410200" y="2003612"/>
                </a:lnTo>
                <a:lnTo>
                  <a:pt x="5768788" y="2093259"/>
                </a:lnTo>
                <a:lnTo>
                  <a:pt x="6028765" y="2173941"/>
                </a:lnTo>
              </a:path>
            </a:pathLst>
          </a:custGeom>
          <a:noFill/>
          <a:ln w="57150">
            <a:solidFill>
              <a:schemeClr val="accent5">
                <a:alpha val="3411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צורה חופשית 17"/>
          <p:cNvSpPr/>
          <p:nvPr/>
        </p:nvSpPr>
        <p:spPr>
          <a:xfrm>
            <a:off x="2903220" y="-22860"/>
            <a:ext cx="7406640" cy="5257800"/>
          </a:xfrm>
          <a:custGeom>
            <a:avLst/>
            <a:gdLst>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41720 w 7406640"/>
              <a:gd name="connsiteY50" fmla="*/ 1424940 h 5257800"/>
              <a:gd name="connsiteX51" fmla="*/ 6385560 w 7406640"/>
              <a:gd name="connsiteY51" fmla="*/ 1341120 h 5257800"/>
              <a:gd name="connsiteX52" fmla="*/ 6690360 w 7406640"/>
              <a:gd name="connsiteY52" fmla="*/ 1257300 h 5257800"/>
              <a:gd name="connsiteX53" fmla="*/ 6987540 w 7406640"/>
              <a:gd name="connsiteY53" fmla="*/ 1226820 h 5257800"/>
              <a:gd name="connsiteX54" fmla="*/ 7406640 w 7406640"/>
              <a:gd name="connsiteY54" fmla="*/ 1242060 h 5257800"/>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41720 w 7406640"/>
              <a:gd name="connsiteY50" fmla="*/ 1424940 h 5257800"/>
              <a:gd name="connsiteX51" fmla="*/ 6385560 w 7406640"/>
              <a:gd name="connsiteY51" fmla="*/ 1341120 h 5257800"/>
              <a:gd name="connsiteX52" fmla="*/ 6690360 w 7406640"/>
              <a:gd name="connsiteY52" fmla="*/ 1270669 h 5257800"/>
              <a:gd name="connsiteX53" fmla="*/ 6987540 w 7406640"/>
              <a:gd name="connsiteY53" fmla="*/ 1226820 h 5257800"/>
              <a:gd name="connsiteX54" fmla="*/ 7406640 w 7406640"/>
              <a:gd name="connsiteY54" fmla="*/ 1242060 h 5257800"/>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41720 w 7406640"/>
              <a:gd name="connsiteY50" fmla="*/ 1424940 h 5257800"/>
              <a:gd name="connsiteX51" fmla="*/ 6385560 w 7406640"/>
              <a:gd name="connsiteY51" fmla="*/ 1341120 h 5257800"/>
              <a:gd name="connsiteX52" fmla="*/ 6690360 w 7406640"/>
              <a:gd name="connsiteY52" fmla="*/ 1270669 h 5257800"/>
              <a:gd name="connsiteX53" fmla="*/ 6987540 w 7406640"/>
              <a:gd name="connsiteY53" fmla="*/ 1237514 h 5257800"/>
              <a:gd name="connsiteX54" fmla="*/ 7406640 w 7406640"/>
              <a:gd name="connsiteY54" fmla="*/ 1242060 h 5257800"/>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31025 w 7406640"/>
              <a:gd name="connsiteY50" fmla="*/ 1414245 h 5257800"/>
              <a:gd name="connsiteX51" fmla="*/ 6385560 w 7406640"/>
              <a:gd name="connsiteY51" fmla="*/ 1341120 h 5257800"/>
              <a:gd name="connsiteX52" fmla="*/ 6690360 w 7406640"/>
              <a:gd name="connsiteY52" fmla="*/ 1270669 h 5257800"/>
              <a:gd name="connsiteX53" fmla="*/ 6987540 w 7406640"/>
              <a:gd name="connsiteY53" fmla="*/ 1237514 h 5257800"/>
              <a:gd name="connsiteX54" fmla="*/ 7406640 w 7406640"/>
              <a:gd name="connsiteY54" fmla="*/ 124206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406640" h="5257800">
                <a:moveTo>
                  <a:pt x="175260" y="0"/>
                </a:moveTo>
                <a:lnTo>
                  <a:pt x="358140" y="251460"/>
                </a:lnTo>
                <a:lnTo>
                  <a:pt x="541020" y="525780"/>
                </a:lnTo>
                <a:lnTo>
                  <a:pt x="716280" y="868680"/>
                </a:lnTo>
                <a:lnTo>
                  <a:pt x="777240" y="1150620"/>
                </a:lnTo>
                <a:lnTo>
                  <a:pt x="777240" y="1447800"/>
                </a:lnTo>
                <a:lnTo>
                  <a:pt x="746760" y="1699260"/>
                </a:lnTo>
                <a:lnTo>
                  <a:pt x="685800" y="1874520"/>
                </a:lnTo>
                <a:lnTo>
                  <a:pt x="563880" y="2049780"/>
                </a:lnTo>
                <a:lnTo>
                  <a:pt x="396240" y="2194560"/>
                </a:lnTo>
                <a:lnTo>
                  <a:pt x="274320" y="2301240"/>
                </a:lnTo>
                <a:lnTo>
                  <a:pt x="152400" y="2499360"/>
                </a:lnTo>
                <a:lnTo>
                  <a:pt x="45720" y="2811780"/>
                </a:lnTo>
                <a:lnTo>
                  <a:pt x="0" y="3108960"/>
                </a:lnTo>
                <a:lnTo>
                  <a:pt x="15240" y="3436620"/>
                </a:lnTo>
                <a:lnTo>
                  <a:pt x="60960" y="3794760"/>
                </a:lnTo>
                <a:lnTo>
                  <a:pt x="152400" y="4053840"/>
                </a:lnTo>
                <a:lnTo>
                  <a:pt x="320040" y="4312920"/>
                </a:lnTo>
                <a:lnTo>
                  <a:pt x="457200" y="4488180"/>
                </a:lnTo>
                <a:lnTo>
                  <a:pt x="594360" y="4610100"/>
                </a:lnTo>
                <a:lnTo>
                  <a:pt x="777240" y="4770120"/>
                </a:lnTo>
                <a:lnTo>
                  <a:pt x="990600" y="4899660"/>
                </a:lnTo>
                <a:lnTo>
                  <a:pt x="1181100" y="4998720"/>
                </a:lnTo>
                <a:lnTo>
                  <a:pt x="1424940" y="5097780"/>
                </a:lnTo>
                <a:lnTo>
                  <a:pt x="1668780" y="5166360"/>
                </a:lnTo>
                <a:lnTo>
                  <a:pt x="1935480" y="5227320"/>
                </a:lnTo>
                <a:lnTo>
                  <a:pt x="2209800" y="5257800"/>
                </a:lnTo>
                <a:lnTo>
                  <a:pt x="2415540" y="5257800"/>
                </a:lnTo>
                <a:lnTo>
                  <a:pt x="2697480" y="5250180"/>
                </a:lnTo>
                <a:lnTo>
                  <a:pt x="2987040" y="5212080"/>
                </a:lnTo>
                <a:lnTo>
                  <a:pt x="3284220" y="5151120"/>
                </a:lnTo>
                <a:lnTo>
                  <a:pt x="3627120" y="5052060"/>
                </a:lnTo>
                <a:lnTo>
                  <a:pt x="3909060" y="4937760"/>
                </a:lnTo>
                <a:lnTo>
                  <a:pt x="4206240" y="4777740"/>
                </a:lnTo>
                <a:lnTo>
                  <a:pt x="4396740" y="4625340"/>
                </a:lnTo>
                <a:lnTo>
                  <a:pt x="4610100" y="4419600"/>
                </a:lnTo>
                <a:lnTo>
                  <a:pt x="4754880" y="4221480"/>
                </a:lnTo>
                <a:lnTo>
                  <a:pt x="4907280" y="3962400"/>
                </a:lnTo>
                <a:lnTo>
                  <a:pt x="4998720" y="3703320"/>
                </a:lnTo>
                <a:lnTo>
                  <a:pt x="5067300" y="3406140"/>
                </a:lnTo>
                <a:lnTo>
                  <a:pt x="5074920" y="3124200"/>
                </a:lnTo>
                <a:lnTo>
                  <a:pt x="5052060" y="2819400"/>
                </a:lnTo>
                <a:lnTo>
                  <a:pt x="5067300" y="2590800"/>
                </a:lnTo>
                <a:lnTo>
                  <a:pt x="5135880" y="2354580"/>
                </a:lnTo>
                <a:lnTo>
                  <a:pt x="5204460" y="2202180"/>
                </a:lnTo>
                <a:lnTo>
                  <a:pt x="5295900" y="2034540"/>
                </a:lnTo>
                <a:lnTo>
                  <a:pt x="5402580" y="1889760"/>
                </a:lnTo>
                <a:lnTo>
                  <a:pt x="5532120" y="1752600"/>
                </a:lnTo>
                <a:lnTo>
                  <a:pt x="5669280" y="1638300"/>
                </a:lnTo>
                <a:lnTo>
                  <a:pt x="5844540" y="1539240"/>
                </a:lnTo>
                <a:lnTo>
                  <a:pt x="6131025" y="1414245"/>
                </a:lnTo>
                <a:lnTo>
                  <a:pt x="6385560" y="1341120"/>
                </a:lnTo>
                <a:lnTo>
                  <a:pt x="6690360" y="1270669"/>
                </a:lnTo>
                <a:lnTo>
                  <a:pt x="6987540" y="1237514"/>
                </a:lnTo>
                <a:lnTo>
                  <a:pt x="7406640" y="1242060"/>
                </a:lnTo>
              </a:path>
            </a:pathLst>
          </a:custGeom>
          <a:noFill/>
          <a:ln w="57150">
            <a:solidFill>
              <a:schemeClr val="accent2">
                <a:alpha val="3411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צורה חופשית 1"/>
          <p:cNvSpPr/>
          <p:nvPr/>
        </p:nvSpPr>
        <p:spPr>
          <a:xfrm>
            <a:off x="1735117" y="-18473"/>
            <a:ext cx="6161974" cy="6880036"/>
          </a:xfrm>
          <a:custGeom>
            <a:avLst/>
            <a:gdLst>
              <a:gd name="connsiteX0" fmla="*/ 0 w 6031346"/>
              <a:gd name="connsiteY0" fmla="*/ 6862618 h 6862618"/>
              <a:gd name="connsiteX1" fmla="*/ 4147128 w 6031346"/>
              <a:gd name="connsiteY1" fmla="*/ 5080000 h 6862618"/>
              <a:gd name="connsiteX2" fmla="*/ 4359564 w 6031346"/>
              <a:gd name="connsiteY2" fmla="*/ 5015346 h 6862618"/>
              <a:gd name="connsiteX3" fmla="*/ 4655128 w 6031346"/>
              <a:gd name="connsiteY3" fmla="*/ 4932218 h 6862618"/>
              <a:gd name="connsiteX4" fmla="*/ 4922982 w 6031346"/>
              <a:gd name="connsiteY4" fmla="*/ 4812146 h 6862618"/>
              <a:gd name="connsiteX5" fmla="*/ 5144655 w 6031346"/>
              <a:gd name="connsiteY5" fmla="*/ 4719782 h 6862618"/>
              <a:gd name="connsiteX6" fmla="*/ 5338619 w 6031346"/>
              <a:gd name="connsiteY6" fmla="*/ 4618182 h 6862618"/>
              <a:gd name="connsiteX7" fmla="*/ 5495637 w 6031346"/>
              <a:gd name="connsiteY7" fmla="*/ 4470400 h 6862618"/>
              <a:gd name="connsiteX8" fmla="*/ 5652655 w 6031346"/>
              <a:gd name="connsiteY8" fmla="*/ 4276437 h 6862618"/>
              <a:gd name="connsiteX9" fmla="*/ 5809673 w 6031346"/>
              <a:gd name="connsiteY9" fmla="*/ 4064000 h 6862618"/>
              <a:gd name="connsiteX10" fmla="*/ 5902037 w 6031346"/>
              <a:gd name="connsiteY10" fmla="*/ 3879273 h 6862618"/>
              <a:gd name="connsiteX11" fmla="*/ 5985164 w 6031346"/>
              <a:gd name="connsiteY11" fmla="*/ 3620655 h 6862618"/>
              <a:gd name="connsiteX12" fmla="*/ 6031346 w 6031346"/>
              <a:gd name="connsiteY12" fmla="*/ 3371273 h 6862618"/>
              <a:gd name="connsiteX13" fmla="*/ 6031346 w 6031346"/>
              <a:gd name="connsiteY13" fmla="*/ 3103418 h 6862618"/>
              <a:gd name="connsiteX14" fmla="*/ 5994400 w 6031346"/>
              <a:gd name="connsiteY14" fmla="*/ 2798618 h 6862618"/>
              <a:gd name="connsiteX15" fmla="*/ 5966691 w 6031346"/>
              <a:gd name="connsiteY15" fmla="*/ 2623128 h 6862618"/>
              <a:gd name="connsiteX16" fmla="*/ 5911273 w 6031346"/>
              <a:gd name="connsiteY16" fmla="*/ 2429164 h 6862618"/>
              <a:gd name="connsiteX17" fmla="*/ 5837382 w 6031346"/>
              <a:gd name="connsiteY17" fmla="*/ 2272146 h 6862618"/>
              <a:gd name="connsiteX18" fmla="*/ 5708073 w 6031346"/>
              <a:gd name="connsiteY18" fmla="*/ 2059709 h 6862618"/>
              <a:gd name="connsiteX19" fmla="*/ 5449455 w 6031346"/>
              <a:gd name="connsiteY19" fmla="*/ 1791855 h 6862618"/>
              <a:gd name="connsiteX20" fmla="*/ 5237019 w 6031346"/>
              <a:gd name="connsiteY20" fmla="*/ 1607128 h 6862618"/>
              <a:gd name="connsiteX21" fmla="*/ 4978400 w 6031346"/>
              <a:gd name="connsiteY21" fmla="*/ 1450109 h 6862618"/>
              <a:gd name="connsiteX22" fmla="*/ 4775200 w 6031346"/>
              <a:gd name="connsiteY22" fmla="*/ 1339273 h 6862618"/>
              <a:gd name="connsiteX23" fmla="*/ 4525819 w 6031346"/>
              <a:gd name="connsiteY23" fmla="*/ 1246909 h 6862618"/>
              <a:gd name="connsiteX24" fmla="*/ 4230255 w 6031346"/>
              <a:gd name="connsiteY24" fmla="*/ 1154546 h 6862618"/>
              <a:gd name="connsiteX25" fmla="*/ 3842328 w 6031346"/>
              <a:gd name="connsiteY25" fmla="*/ 1089891 h 6862618"/>
              <a:gd name="connsiteX26" fmla="*/ 3574473 w 6031346"/>
              <a:gd name="connsiteY26" fmla="*/ 1071418 h 6862618"/>
              <a:gd name="connsiteX27" fmla="*/ 3315855 w 6031346"/>
              <a:gd name="connsiteY27" fmla="*/ 1052946 h 6862618"/>
              <a:gd name="connsiteX28" fmla="*/ 3131128 w 6031346"/>
              <a:gd name="connsiteY28" fmla="*/ 1006764 h 6862618"/>
              <a:gd name="connsiteX29" fmla="*/ 2863273 w 6031346"/>
              <a:gd name="connsiteY29" fmla="*/ 895928 h 6862618"/>
              <a:gd name="connsiteX30" fmla="*/ 2724728 w 6031346"/>
              <a:gd name="connsiteY30" fmla="*/ 812800 h 6862618"/>
              <a:gd name="connsiteX31" fmla="*/ 2503055 w 6031346"/>
              <a:gd name="connsiteY31" fmla="*/ 665018 h 6862618"/>
              <a:gd name="connsiteX32" fmla="*/ 2318328 w 6031346"/>
              <a:gd name="connsiteY32" fmla="*/ 508000 h 6862618"/>
              <a:gd name="connsiteX33" fmla="*/ 2115128 w 6031346"/>
              <a:gd name="connsiteY33" fmla="*/ 304800 h 6862618"/>
              <a:gd name="connsiteX34" fmla="*/ 1874982 w 6031346"/>
              <a:gd name="connsiteY34" fmla="*/ 0 h 6862618"/>
              <a:gd name="connsiteX0" fmla="*/ 0 w 6031346"/>
              <a:gd name="connsiteY0" fmla="*/ 6862618 h 6862618"/>
              <a:gd name="connsiteX1" fmla="*/ 3246186 w 6031346"/>
              <a:gd name="connsiteY1" fmla="*/ 5452622 h 6862618"/>
              <a:gd name="connsiteX2" fmla="*/ 4147128 w 6031346"/>
              <a:gd name="connsiteY2" fmla="*/ 5080000 h 6862618"/>
              <a:gd name="connsiteX3" fmla="*/ 4359564 w 6031346"/>
              <a:gd name="connsiteY3" fmla="*/ 5015346 h 6862618"/>
              <a:gd name="connsiteX4" fmla="*/ 4655128 w 6031346"/>
              <a:gd name="connsiteY4" fmla="*/ 4932218 h 6862618"/>
              <a:gd name="connsiteX5" fmla="*/ 4922982 w 6031346"/>
              <a:gd name="connsiteY5" fmla="*/ 4812146 h 6862618"/>
              <a:gd name="connsiteX6" fmla="*/ 5144655 w 6031346"/>
              <a:gd name="connsiteY6" fmla="*/ 4719782 h 6862618"/>
              <a:gd name="connsiteX7" fmla="*/ 5338619 w 6031346"/>
              <a:gd name="connsiteY7" fmla="*/ 4618182 h 6862618"/>
              <a:gd name="connsiteX8" fmla="*/ 5495637 w 6031346"/>
              <a:gd name="connsiteY8" fmla="*/ 4470400 h 6862618"/>
              <a:gd name="connsiteX9" fmla="*/ 5652655 w 6031346"/>
              <a:gd name="connsiteY9" fmla="*/ 4276437 h 6862618"/>
              <a:gd name="connsiteX10" fmla="*/ 5809673 w 6031346"/>
              <a:gd name="connsiteY10" fmla="*/ 4064000 h 6862618"/>
              <a:gd name="connsiteX11" fmla="*/ 5902037 w 6031346"/>
              <a:gd name="connsiteY11" fmla="*/ 3879273 h 6862618"/>
              <a:gd name="connsiteX12" fmla="*/ 5985164 w 6031346"/>
              <a:gd name="connsiteY12" fmla="*/ 3620655 h 6862618"/>
              <a:gd name="connsiteX13" fmla="*/ 6031346 w 6031346"/>
              <a:gd name="connsiteY13" fmla="*/ 3371273 h 6862618"/>
              <a:gd name="connsiteX14" fmla="*/ 6031346 w 6031346"/>
              <a:gd name="connsiteY14" fmla="*/ 3103418 h 6862618"/>
              <a:gd name="connsiteX15" fmla="*/ 5994400 w 6031346"/>
              <a:gd name="connsiteY15" fmla="*/ 2798618 h 6862618"/>
              <a:gd name="connsiteX16" fmla="*/ 5966691 w 6031346"/>
              <a:gd name="connsiteY16" fmla="*/ 2623128 h 6862618"/>
              <a:gd name="connsiteX17" fmla="*/ 5911273 w 6031346"/>
              <a:gd name="connsiteY17" fmla="*/ 2429164 h 6862618"/>
              <a:gd name="connsiteX18" fmla="*/ 5837382 w 6031346"/>
              <a:gd name="connsiteY18" fmla="*/ 2272146 h 6862618"/>
              <a:gd name="connsiteX19" fmla="*/ 5708073 w 6031346"/>
              <a:gd name="connsiteY19" fmla="*/ 2059709 h 6862618"/>
              <a:gd name="connsiteX20" fmla="*/ 5449455 w 6031346"/>
              <a:gd name="connsiteY20" fmla="*/ 1791855 h 6862618"/>
              <a:gd name="connsiteX21" fmla="*/ 5237019 w 6031346"/>
              <a:gd name="connsiteY21" fmla="*/ 1607128 h 6862618"/>
              <a:gd name="connsiteX22" fmla="*/ 4978400 w 6031346"/>
              <a:gd name="connsiteY22" fmla="*/ 1450109 h 6862618"/>
              <a:gd name="connsiteX23" fmla="*/ 4775200 w 6031346"/>
              <a:gd name="connsiteY23" fmla="*/ 1339273 h 6862618"/>
              <a:gd name="connsiteX24" fmla="*/ 4525819 w 6031346"/>
              <a:gd name="connsiteY24" fmla="*/ 1246909 h 6862618"/>
              <a:gd name="connsiteX25" fmla="*/ 4230255 w 6031346"/>
              <a:gd name="connsiteY25" fmla="*/ 1154546 h 6862618"/>
              <a:gd name="connsiteX26" fmla="*/ 3842328 w 6031346"/>
              <a:gd name="connsiteY26" fmla="*/ 1089891 h 6862618"/>
              <a:gd name="connsiteX27" fmla="*/ 3574473 w 6031346"/>
              <a:gd name="connsiteY27" fmla="*/ 1071418 h 6862618"/>
              <a:gd name="connsiteX28" fmla="*/ 3315855 w 6031346"/>
              <a:gd name="connsiteY28" fmla="*/ 1052946 h 6862618"/>
              <a:gd name="connsiteX29" fmla="*/ 3131128 w 6031346"/>
              <a:gd name="connsiteY29" fmla="*/ 1006764 h 6862618"/>
              <a:gd name="connsiteX30" fmla="*/ 2863273 w 6031346"/>
              <a:gd name="connsiteY30" fmla="*/ 895928 h 6862618"/>
              <a:gd name="connsiteX31" fmla="*/ 2724728 w 6031346"/>
              <a:gd name="connsiteY31" fmla="*/ 812800 h 6862618"/>
              <a:gd name="connsiteX32" fmla="*/ 2503055 w 6031346"/>
              <a:gd name="connsiteY32" fmla="*/ 665018 h 6862618"/>
              <a:gd name="connsiteX33" fmla="*/ 2318328 w 6031346"/>
              <a:gd name="connsiteY33" fmla="*/ 508000 h 6862618"/>
              <a:gd name="connsiteX34" fmla="*/ 2115128 w 6031346"/>
              <a:gd name="connsiteY34" fmla="*/ 304800 h 6862618"/>
              <a:gd name="connsiteX35" fmla="*/ 1874982 w 6031346"/>
              <a:gd name="connsiteY35" fmla="*/ 0 h 6862618"/>
              <a:gd name="connsiteX0" fmla="*/ 0 w 6031346"/>
              <a:gd name="connsiteY0" fmla="*/ 6862618 h 6862618"/>
              <a:gd name="connsiteX1" fmla="*/ 2697546 w 6031346"/>
              <a:gd name="connsiteY1" fmla="*/ 5705170 h 6862618"/>
              <a:gd name="connsiteX2" fmla="*/ 3246186 w 6031346"/>
              <a:gd name="connsiteY2" fmla="*/ 5452622 h 6862618"/>
              <a:gd name="connsiteX3" fmla="*/ 4147128 w 6031346"/>
              <a:gd name="connsiteY3" fmla="*/ 5080000 h 6862618"/>
              <a:gd name="connsiteX4" fmla="*/ 4359564 w 6031346"/>
              <a:gd name="connsiteY4" fmla="*/ 5015346 h 6862618"/>
              <a:gd name="connsiteX5" fmla="*/ 4655128 w 6031346"/>
              <a:gd name="connsiteY5" fmla="*/ 4932218 h 6862618"/>
              <a:gd name="connsiteX6" fmla="*/ 4922982 w 6031346"/>
              <a:gd name="connsiteY6" fmla="*/ 4812146 h 6862618"/>
              <a:gd name="connsiteX7" fmla="*/ 5144655 w 6031346"/>
              <a:gd name="connsiteY7" fmla="*/ 4719782 h 6862618"/>
              <a:gd name="connsiteX8" fmla="*/ 5338619 w 6031346"/>
              <a:gd name="connsiteY8" fmla="*/ 4618182 h 6862618"/>
              <a:gd name="connsiteX9" fmla="*/ 5495637 w 6031346"/>
              <a:gd name="connsiteY9" fmla="*/ 4470400 h 6862618"/>
              <a:gd name="connsiteX10" fmla="*/ 5652655 w 6031346"/>
              <a:gd name="connsiteY10" fmla="*/ 4276437 h 6862618"/>
              <a:gd name="connsiteX11" fmla="*/ 5809673 w 6031346"/>
              <a:gd name="connsiteY11" fmla="*/ 4064000 h 6862618"/>
              <a:gd name="connsiteX12" fmla="*/ 5902037 w 6031346"/>
              <a:gd name="connsiteY12" fmla="*/ 3879273 h 6862618"/>
              <a:gd name="connsiteX13" fmla="*/ 5985164 w 6031346"/>
              <a:gd name="connsiteY13" fmla="*/ 3620655 h 6862618"/>
              <a:gd name="connsiteX14" fmla="*/ 6031346 w 6031346"/>
              <a:gd name="connsiteY14" fmla="*/ 3371273 h 6862618"/>
              <a:gd name="connsiteX15" fmla="*/ 6031346 w 6031346"/>
              <a:gd name="connsiteY15" fmla="*/ 3103418 h 6862618"/>
              <a:gd name="connsiteX16" fmla="*/ 5994400 w 6031346"/>
              <a:gd name="connsiteY16" fmla="*/ 2798618 h 6862618"/>
              <a:gd name="connsiteX17" fmla="*/ 5966691 w 6031346"/>
              <a:gd name="connsiteY17" fmla="*/ 2623128 h 6862618"/>
              <a:gd name="connsiteX18" fmla="*/ 5911273 w 6031346"/>
              <a:gd name="connsiteY18" fmla="*/ 2429164 h 6862618"/>
              <a:gd name="connsiteX19" fmla="*/ 5837382 w 6031346"/>
              <a:gd name="connsiteY19" fmla="*/ 2272146 h 6862618"/>
              <a:gd name="connsiteX20" fmla="*/ 5708073 w 6031346"/>
              <a:gd name="connsiteY20" fmla="*/ 2059709 h 6862618"/>
              <a:gd name="connsiteX21" fmla="*/ 5449455 w 6031346"/>
              <a:gd name="connsiteY21" fmla="*/ 1791855 h 6862618"/>
              <a:gd name="connsiteX22" fmla="*/ 5237019 w 6031346"/>
              <a:gd name="connsiteY22" fmla="*/ 1607128 h 6862618"/>
              <a:gd name="connsiteX23" fmla="*/ 4978400 w 6031346"/>
              <a:gd name="connsiteY23" fmla="*/ 1450109 h 6862618"/>
              <a:gd name="connsiteX24" fmla="*/ 4775200 w 6031346"/>
              <a:gd name="connsiteY24" fmla="*/ 1339273 h 6862618"/>
              <a:gd name="connsiteX25" fmla="*/ 4525819 w 6031346"/>
              <a:gd name="connsiteY25" fmla="*/ 1246909 h 6862618"/>
              <a:gd name="connsiteX26" fmla="*/ 4230255 w 6031346"/>
              <a:gd name="connsiteY26" fmla="*/ 1154546 h 6862618"/>
              <a:gd name="connsiteX27" fmla="*/ 3842328 w 6031346"/>
              <a:gd name="connsiteY27" fmla="*/ 1089891 h 6862618"/>
              <a:gd name="connsiteX28" fmla="*/ 3574473 w 6031346"/>
              <a:gd name="connsiteY28" fmla="*/ 1071418 h 6862618"/>
              <a:gd name="connsiteX29" fmla="*/ 3315855 w 6031346"/>
              <a:gd name="connsiteY29" fmla="*/ 1052946 h 6862618"/>
              <a:gd name="connsiteX30" fmla="*/ 3131128 w 6031346"/>
              <a:gd name="connsiteY30" fmla="*/ 1006764 h 6862618"/>
              <a:gd name="connsiteX31" fmla="*/ 2863273 w 6031346"/>
              <a:gd name="connsiteY31" fmla="*/ 895928 h 6862618"/>
              <a:gd name="connsiteX32" fmla="*/ 2724728 w 6031346"/>
              <a:gd name="connsiteY32" fmla="*/ 812800 h 6862618"/>
              <a:gd name="connsiteX33" fmla="*/ 2503055 w 6031346"/>
              <a:gd name="connsiteY33" fmla="*/ 665018 h 6862618"/>
              <a:gd name="connsiteX34" fmla="*/ 2318328 w 6031346"/>
              <a:gd name="connsiteY34" fmla="*/ 508000 h 6862618"/>
              <a:gd name="connsiteX35" fmla="*/ 2115128 w 6031346"/>
              <a:gd name="connsiteY35" fmla="*/ 304800 h 6862618"/>
              <a:gd name="connsiteX36" fmla="*/ 1874982 w 6031346"/>
              <a:gd name="connsiteY36" fmla="*/ 0 h 6862618"/>
              <a:gd name="connsiteX0" fmla="*/ 0 w 6031346"/>
              <a:gd name="connsiteY0" fmla="*/ 6862618 h 6862618"/>
              <a:gd name="connsiteX1" fmla="*/ 2009569 w 6031346"/>
              <a:gd name="connsiteY1" fmla="*/ 5983844 h 6862618"/>
              <a:gd name="connsiteX2" fmla="*/ 2697546 w 6031346"/>
              <a:gd name="connsiteY2" fmla="*/ 5705170 h 6862618"/>
              <a:gd name="connsiteX3" fmla="*/ 3246186 w 6031346"/>
              <a:gd name="connsiteY3" fmla="*/ 5452622 h 6862618"/>
              <a:gd name="connsiteX4" fmla="*/ 4147128 w 6031346"/>
              <a:gd name="connsiteY4" fmla="*/ 5080000 h 6862618"/>
              <a:gd name="connsiteX5" fmla="*/ 4359564 w 6031346"/>
              <a:gd name="connsiteY5" fmla="*/ 5015346 h 6862618"/>
              <a:gd name="connsiteX6" fmla="*/ 4655128 w 6031346"/>
              <a:gd name="connsiteY6" fmla="*/ 4932218 h 6862618"/>
              <a:gd name="connsiteX7" fmla="*/ 4922982 w 6031346"/>
              <a:gd name="connsiteY7" fmla="*/ 4812146 h 6862618"/>
              <a:gd name="connsiteX8" fmla="*/ 5144655 w 6031346"/>
              <a:gd name="connsiteY8" fmla="*/ 4719782 h 6862618"/>
              <a:gd name="connsiteX9" fmla="*/ 5338619 w 6031346"/>
              <a:gd name="connsiteY9" fmla="*/ 4618182 h 6862618"/>
              <a:gd name="connsiteX10" fmla="*/ 5495637 w 6031346"/>
              <a:gd name="connsiteY10" fmla="*/ 4470400 h 6862618"/>
              <a:gd name="connsiteX11" fmla="*/ 5652655 w 6031346"/>
              <a:gd name="connsiteY11" fmla="*/ 4276437 h 6862618"/>
              <a:gd name="connsiteX12" fmla="*/ 5809673 w 6031346"/>
              <a:gd name="connsiteY12" fmla="*/ 4064000 h 6862618"/>
              <a:gd name="connsiteX13" fmla="*/ 5902037 w 6031346"/>
              <a:gd name="connsiteY13" fmla="*/ 3879273 h 6862618"/>
              <a:gd name="connsiteX14" fmla="*/ 5985164 w 6031346"/>
              <a:gd name="connsiteY14" fmla="*/ 3620655 h 6862618"/>
              <a:gd name="connsiteX15" fmla="*/ 6031346 w 6031346"/>
              <a:gd name="connsiteY15" fmla="*/ 3371273 h 6862618"/>
              <a:gd name="connsiteX16" fmla="*/ 6031346 w 6031346"/>
              <a:gd name="connsiteY16" fmla="*/ 3103418 h 6862618"/>
              <a:gd name="connsiteX17" fmla="*/ 5994400 w 6031346"/>
              <a:gd name="connsiteY17" fmla="*/ 2798618 h 6862618"/>
              <a:gd name="connsiteX18" fmla="*/ 5966691 w 6031346"/>
              <a:gd name="connsiteY18" fmla="*/ 2623128 h 6862618"/>
              <a:gd name="connsiteX19" fmla="*/ 5911273 w 6031346"/>
              <a:gd name="connsiteY19" fmla="*/ 2429164 h 6862618"/>
              <a:gd name="connsiteX20" fmla="*/ 5837382 w 6031346"/>
              <a:gd name="connsiteY20" fmla="*/ 2272146 h 6862618"/>
              <a:gd name="connsiteX21" fmla="*/ 5708073 w 6031346"/>
              <a:gd name="connsiteY21" fmla="*/ 2059709 h 6862618"/>
              <a:gd name="connsiteX22" fmla="*/ 5449455 w 6031346"/>
              <a:gd name="connsiteY22" fmla="*/ 1791855 h 6862618"/>
              <a:gd name="connsiteX23" fmla="*/ 5237019 w 6031346"/>
              <a:gd name="connsiteY23" fmla="*/ 1607128 h 6862618"/>
              <a:gd name="connsiteX24" fmla="*/ 4978400 w 6031346"/>
              <a:gd name="connsiteY24" fmla="*/ 1450109 h 6862618"/>
              <a:gd name="connsiteX25" fmla="*/ 4775200 w 6031346"/>
              <a:gd name="connsiteY25" fmla="*/ 1339273 h 6862618"/>
              <a:gd name="connsiteX26" fmla="*/ 4525819 w 6031346"/>
              <a:gd name="connsiteY26" fmla="*/ 1246909 h 6862618"/>
              <a:gd name="connsiteX27" fmla="*/ 4230255 w 6031346"/>
              <a:gd name="connsiteY27" fmla="*/ 1154546 h 6862618"/>
              <a:gd name="connsiteX28" fmla="*/ 3842328 w 6031346"/>
              <a:gd name="connsiteY28" fmla="*/ 1089891 h 6862618"/>
              <a:gd name="connsiteX29" fmla="*/ 3574473 w 6031346"/>
              <a:gd name="connsiteY29" fmla="*/ 1071418 h 6862618"/>
              <a:gd name="connsiteX30" fmla="*/ 3315855 w 6031346"/>
              <a:gd name="connsiteY30" fmla="*/ 1052946 h 6862618"/>
              <a:gd name="connsiteX31" fmla="*/ 3131128 w 6031346"/>
              <a:gd name="connsiteY31" fmla="*/ 1006764 h 6862618"/>
              <a:gd name="connsiteX32" fmla="*/ 2863273 w 6031346"/>
              <a:gd name="connsiteY32" fmla="*/ 895928 h 6862618"/>
              <a:gd name="connsiteX33" fmla="*/ 2724728 w 6031346"/>
              <a:gd name="connsiteY33" fmla="*/ 812800 h 6862618"/>
              <a:gd name="connsiteX34" fmla="*/ 2503055 w 6031346"/>
              <a:gd name="connsiteY34" fmla="*/ 665018 h 6862618"/>
              <a:gd name="connsiteX35" fmla="*/ 2318328 w 6031346"/>
              <a:gd name="connsiteY35" fmla="*/ 508000 h 6862618"/>
              <a:gd name="connsiteX36" fmla="*/ 2115128 w 6031346"/>
              <a:gd name="connsiteY36" fmla="*/ 304800 h 6862618"/>
              <a:gd name="connsiteX37" fmla="*/ 1874982 w 6031346"/>
              <a:gd name="connsiteY37" fmla="*/ 0 h 6862618"/>
              <a:gd name="connsiteX0" fmla="*/ 0 w 6031346"/>
              <a:gd name="connsiteY0" fmla="*/ 6862618 h 6862618"/>
              <a:gd name="connsiteX1" fmla="*/ 1130004 w 6031346"/>
              <a:gd name="connsiteY1" fmla="*/ 6367022 h 6862618"/>
              <a:gd name="connsiteX2" fmla="*/ 2009569 w 6031346"/>
              <a:gd name="connsiteY2" fmla="*/ 5983844 h 6862618"/>
              <a:gd name="connsiteX3" fmla="*/ 2697546 w 6031346"/>
              <a:gd name="connsiteY3" fmla="*/ 5705170 h 6862618"/>
              <a:gd name="connsiteX4" fmla="*/ 3246186 w 6031346"/>
              <a:gd name="connsiteY4" fmla="*/ 5452622 h 6862618"/>
              <a:gd name="connsiteX5" fmla="*/ 4147128 w 6031346"/>
              <a:gd name="connsiteY5" fmla="*/ 5080000 h 6862618"/>
              <a:gd name="connsiteX6" fmla="*/ 4359564 w 6031346"/>
              <a:gd name="connsiteY6" fmla="*/ 5015346 h 6862618"/>
              <a:gd name="connsiteX7" fmla="*/ 4655128 w 6031346"/>
              <a:gd name="connsiteY7" fmla="*/ 4932218 h 6862618"/>
              <a:gd name="connsiteX8" fmla="*/ 4922982 w 6031346"/>
              <a:gd name="connsiteY8" fmla="*/ 4812146 h 6862618"/>
              <a:gd name="connsiteX9" fmla="*/ 5144655 w 6031346"/>
              <a:gd name="connsiteY9" fmla="*/ 4719782 h 6862618"/>
              <a:gd name="connsiteX10" fmla="*/ 5338619 w 6031346"/>
              <a:gd name="connsiteY10" fmla="*/ 4618182 h 6862618"/>
              <a:gd name="connsiteX11" fmla="*/ 5495637 w 6031346"/>
              <a:gd name="connsiteY11" fmla="*/ 4470400 h 6862618"/>
              <a:gd name="connsiteX12" fmla="*/ 5652655 w 6031346"/>
              <a:gd name="connsiteY12" fmla="*/ 4276437 h 6862618"/>
              <a:gd name="connsiteX13" fmla="*/ 5809673 w 6031346"/>
              <a:gd name="connsiteY13" fmla="*/ 4064000 h 6862618"/>
              <a:gd name="connsiteX14" fmla="*/ 5902037 w 6031346"/>
              <a:gd name="connsiteY14" fmla="*/ 3879273 h 6862618"/>
              <a:gd name="connsiteX15" fmla="*/ 5985164 w 6031346"/>
              <a:gd name="connsiteY15" fmla="*/ 3620655 h 6862618"/>
              <a:gd name="connsiteX16" fmla="*/ 6031346 w 6031346"/>
              <a:gd name="connsiteY16" fmla="*/ 3371273 h 6862618"/>
              <a:gd name="connsiteX17" fmla="*/ 6031346 w 6031346"/>
              <a:gd name="connsiteY17" fmla="*/ 3103418 h 6862618"/>
              <a:gd name="connsiteX18" fmla="*/ 5994400 w 6031346"/>
              <a:gd name="connsiteY18" fmla="*/ 2798618 h 6862618"/>
              <a:gd name="connsiteX19" fmla="*/ 5966691 w 6031346"/>
              <a:gd name="connsiteY19" fmla="*/ 2623128 h 6862618"/>
              <a:gd name="connsiteX20" fmla="*/ 5911273 w 6031346"/>
              <a:gd name="connsiteY20" fmla="*/ 2429164 h 6862618"/>
              <a:gd name="connsiteX21" fmla="*/ 5837382 w 6031346"/>
              <a:gd name="connsiteY21" fmla="*/ 2272146 h 6862618"/>
              <a:gd name="connsiteX22" fmla="*/ 5708073 w 6031346"/>
              <a:gd name="connsiteY22" fmla="*/ 2059709 h 6862618"/>
              <a:gd name="connsiteX23" fmla="*/ 5449455 w 6031346"/>
              <a:gd name="connsiteY23" fmla="*/ 1791855 h 6862618"/>
              <a:gd name="connsiteX24" fmla="*/ 5237019 w 6031346"/>
              <a:gd name="connsiteY24" fmla="*/ 1607128 h 6862618"/>
              <a:gd name="connsiteX25" fmla="*/ 4978400 w 6031346"/>
              <a:gd name="connsiteY25" fmla="*/ 1450109 h 6862618"/>
              <a:gd name="connsiteX26" fmla="*/ 4775200 w 6031346"/>
              <a:gd name="connsiteY26" fmla="*/ 1339273 h 6862618"/>
              <a:gd name="connsiteX27" fmla="*/ 4525819 w 6031346"/>
              <a:gd name="connsiteY27" fmla="*/ 1246909 h 6862618"/>
              <a:gd name="connsiteX28" fmla="*/ 4230255 w 6031346"/>
              <a:gd name="connsiteY28" fmla="*/ 1154546 h 6862618"/>
              <a:gd name="connsiteX29" fmla="*/ 3842328 w 6031346"/>
              <a:gd name="connsiteY29" fmla="*/ 1089891 h 6862618"/>
              <a:gd name="connsiteX30" fmla="*/ 3574473 w 6031346"/>
              <a:gd name="connsiteY30" fmla="*/ 1071418 h 6862618"/>
              <a:gd name="connsiteX31" fmla="*/ 3315855 w 6031346"/>
              <a:gd name="connsiteY31" fmla="*/ 1052946 h 6862618"/>
              <a:gd name="connsiteX32" fmla="*/ 3131128 w 6031346"/>
              <a:gd name="connsiteY32" fmla="*/ 1006764 h 6862618"/>
              <a:gd name="connsiteX33" fmla="*/ 2863273 w 6031346"/>
              <a:gd name="connsiteY33" fmla="*/ 895928 h 6862618"/>
              <a:gd name="connsiteX34" fmla="*/ 2724728 w 6031346"/>
              <a:gd name="connsiteY34" fmla="*/ 812800 h 6862618"/>
              <a:gd name="connsiteX35" fmla="*/ 2503055 w 6031346"/>
              <a:gd name="connsiteY35" fmla="*/ 665018 h 6862618"/>
              <a:gd name="connsiteX36" fmla="*/ 2318328 w 6031346"/>
              <a:gd name="connsiteY36" fmla="*/ 508000 h 6862618"/>
              <a:gd name="connsiteX37" fmla="*/ 2115128 w 6031346"/>
              <a:gd name="connsiteY37" fmla="*/ 304800 h 6862618"/>
              <a:gd name="connsiteX38" fmla="*/ 1874982 w 6031346"/>
              <a:gd name="connsiteY38" fmla="*/ 0 h 6862618"/>
              <a:gd name="connsiteX0" fmla="*/ 0 w 6031346"/>
              <a:gd name="connsiteY0" fmla="*/ 6862618 h 6862618"/>
              <a:gd name="connsiteX1" fmla="*/ 407192 w 6031346"/>
              <a:gd name="connsiteY1" fmla="*/ 6689239 h 6862618"/>
              <a:gd name="connsiteX2" fmla="*/ 1130004 w 6031346"/>
              <a:gd name="connsiteY2" fmla="*/ 6367022 h 6862618"/>
              <a:gd name="connsiteX3" fmla="*/ 2009569 w 6031346"/>
              <a:gd name="connsiteY3" fmla="*/ 5983844 h 6862618"/>
              <a:gd name="connsiteX4" fmla="*/ 2697546 w 6031346"/>
              <a:gd name="connsiteY4" fmla="*/ 5705170 h 6862618"/>
              <a:gd name="connsiteX5" fmla="*/ 3246186 w 6031346"/>
              <a:gd name="connsiteY5" fmla="*/ 5452622 h 6862618"/>
              <a:gd name="connsiteX6" fmla="*/ 4147128 w 6031346"/>
              <a:gd name="connsiteY6" fmla="*/ 5080000 h 6862618"/>
              <a:gd name="connsiteX7" fmla="*/ 4359564 w 6031346"/>
              <a:gd name="connsiteY7" fmla="*/ 5015346 h 6862618"/>
              <a:gd name="connsiteX8" fmla="*/ 4655128 w 6031346"/>
              <a:gd name="connsiteY8" fmla="*/ 4932218 h 6862618"/>
              <a:gd name="connsiteX9" fmla="*/ 4922982 w 6031346"/>
              <a:gd name="connsiteY9" fmla="*/ 4812146 h 6862618"/>
              <a:gd name="connsiteX10" fmla="*/ 5144655 w 6031346"/>
              <a:gd name="connsiteY10" fmla="*/ 4719782 h 6862618"/>
              <a:gd name="connsiteX11" fmla="*/ 5338619 w 6031346"/>
              <a:gd name="connsiteY11" fmla="*/ 4618182 h 6862618"/>
              <a:gd name="connsiteX12" fmla="*/ 5495637 w 6031346"/>
              <a:gd name="connsiteY12" fmla="*/ 4470400 h 6862618"/>
              <a:gd name="connsiteX13" fmla="*/ 5652655 w 6031346"/>
              <a:gd name="connsiteY13" fmla="*/ 4276437 h 6862618"/>
              <a:gd name="connsiteX14" fmla="*/ 5809673 w 6031346"/>
              <a:gd name="connsiteY14" fmla="*/ 4064000 h 6862618"/>
              <a:gd name="connsiteX15" fmla="*/ 5902037 w 6031346"/>
              <a:gd name="connsiteY15" fmla="*/ 3879273 h 6862618"/>
              <a:gd name="connsiteX16" fmla="*/ 5985164 w 6031346"/>
              <a:gd name="connsiteY16" fmla="*/ 3620655 h 6862618"/>
              <a:gd name="connsiteX17" fmla="*/ 6031346 w 6031346"/>
              <a:gd name="connsiteY17" fmla="*/ 3371273 h 6862618"/>
              <a:gd name="connsiteX18" fmla="*/ 6031346 w 6031346"/>
              <a:gd name="connsiteY18" fmla="*/ 3103418 h 6862618"/>
              <a:gd name="connsiteX19" fmla="*/ 5994400 w 6031346"/>
              <a:gd name="connsiteY19" fmla="*/ 2798618 h 6862618"/>
              <a:gd name="connsiteX20" fmla="*/ 5966691 w 6031346"/>
              <a:gd name="connsiteY20" fmla="*/ 2623128 h 6862618"/>
              <a:gd name="connsiteX21" fmla="*/ 5911273 w 6031346"/>
              <a:gd name="connsiteY21" fmla="*/ 2429164 h 6862618"/>
              <a:gd name="connsiteX22" fmla="*/ 5837382 w 6031346"/>
              <a:gd name="connsiteY22" fmla="*/ 2272146 h 6862618"/>
              <a:gd name="connsiteX23" fmla="*/ 5708073 w 6031346"/>
              <a:gd name="connsiteY23" fmla="*/ 2059709 h 6862618"/>
              <a:gd name="connsiteX24" fmla="*/ 5449455 w 6031346"/>
              <a:gd name="connsiteY24" fmla="*/ 1791855 h 6862618"/>
              <a:gd name="connsiteX25" fmla="*/ 5237019 w 6031346"/>
              <a:gd name="connsiteY25" fmla="*/ 1607128 h 6862618"/>
              <a:gd name="connsiteX26" fmla="*/ 4978400 w 6031346"/>
              <a:gd name="connsiteY26" fmla="*/ 1450109 h 6862618"/>
              <a:gd name="connsiteX27" fmla="*/ 4775200 w 6031346"/>
              <a:gd name="connsiteY27" fmla="*/ 1339273 h 6862618"/>
              <a:gd name="connsiteX28" fmla="*/ 4525819 w 6031346"/>
              <a:gd name="connsiteY28" fmla="*/ 1246909 h 6862618"/>
              <a:gd name="connsiteX29" fmla="*/ 4230255 w 6031346"/>
              <a:gd name="connsiteY29" fmla="*/ 1154546 h 6862618"/>
              <a:gd name="connsiteX30" fmla="*/ 3842328 w 6031346"/>
              <a:gd name="connsiteY30" fmla="*/ 1089891 h 6862618"/>
              <a:gd name="connsiteX31" fmla="*/ 3574473 w 6031346"/>
              <a:gd name="connsiteY31" fmla="*/ 1071418 h 6862618"/>
              <a:gd name="connsiteX32" fmla="*/ 3315855 w 6031346"/>
              <a:gd name="connsiteY32" fmla="*/ 1052946 h 6862618"/>
              <a:gd name="connsiteX33" fmla="*/ 3131128 w 6031346"/>
              <a:gd name="connsiteY33" fmla="*/ 1006764 h 6862618"/>
              <a:gd name="connsiteX34" fmla="*/ 2863273 w 6031346"/>
              <a:gd name="connsiteY34" fmla="*/ 895928 h 6862618"/>
              <a:gd name="connsiteX35" fmla="*/ 2724728 w 6031346"/>
              <a:gd name="connsiteY35" fmla="*/ 812800 h 6862618"/>
              <a:gd name="connsiteX36" fmla="*/ 2503055 w 6031346"/>
              <a:gd name="connsiteY36" fmla="*/ 665018 h 6862618"/>
              <a:gd name="connsiteX37" fmla="*/ 2318328 w 6031346"/>
              <a:gd name="connsiteY37" fmla="*/ 508000 h 6862618"/>
              <a:gd name="connsiteX38" fmla="*/ 2115128 w 6031346"/>
              <a:gd name="connsiteY38" fmla="*/ 304800 h 6862618"/>
              <a:gd name="connsiteX39" fmla="*/ 1874982 w 6031346"/>
              <a:gd name="connsiteY39" fmla="*/ 0 h 6862618"/>
              <a:gd name="connsiteX0" fmla="*/ 0 w 6031346"/>
              <a:gd name="connsiteY0" fmla="*/ 6862618 h 6862618"/>
              <a:gd name="connsiteX1" fmla="*/ 407192 w 6031346"/>
              <a:gd name="connsiteY1" fmla="*/ 6689239 h 6862618"/>
              <a:gd name="connsiteX2" fmla="*/ 1130004 w 6031346"/>
              <a:gd name="connsiteY2" fmla="*/ 6367022 h 6862618"/>
              <a:gd name="connsiteX3" fmla="*/ 1565432 w 6031346"/>
              <a:gd name="connsiteY3" fmla="*/ 6175433 h 6862618"/>
              <a:gd name="connsiteX4" fmla="*/ 2009569 w 6031346"/>
              <a:gd name="connsiteY4" fmla="*/ 5983844 h 6862618"/>
              <a:gd name="connsiteX5" fmla="*/ 2697546 w 6031346"/>
              <a:gd name="connsiteY5" fmla="*/ 5705170 h 6862618"/>
              <a:gd name="connsiteX6" fmla="*/ 3246186 w 6031346"/>
              <a:gd name="connsiteY6" fmla="*/ 5452622 h 6862618"/>
              <a:gd name="connsiteX7" fmla="*/ 4147128 w 6031346"/>
              <a:gd name="connsiteY7" fmla="*/ 5080000 h 6862618"/>
              <a:gd name="connsiteX8" fmla="*/ 4359564 w 6031346"/>
              <a:gd name="connsiteY8" fmla="*/ 5015346 h 6862618"/>
              <a:gd name="connsiteX9" fmla="*/ 4655128 w 6031346"/>
              <a:gd name="connsiteY9" fmla="*/ 4932218 h 6862618"/>
              <a:gd name="connsiteX10" fmla="*/ 4922982 w 6031346"/>
              <a:gd name="connsiteY10" fmla="*/ 4812146 h 6862618"/>
              <a:gd name="connsiteX11" fmla="*/ 5144655 w 6031346"/>
              <a:gd name="connsiteY11" fmla="*/ 4719782 h 6862618"/>
              <a:gd name="connsiteX12" fmla="*/ 5338619 w 6031346"/>
              <a:gd name="connsiteY12" fmla="*/ 4618182 h 6862618"/>
              <a:gd name="connsiteX13" fmla="*/ 5495637 w 6031346"/>
              <a:gd name="connsiteY13" fmla="*/ 4470400 h 6862618"/>
              <a:gd name="connsiteX14" fmla="*/ 5652655 w 6031346"/>
              <a:gd name="connsiteY14" fmla="*/ 4276437 h 6862618"/>
              <a:gd name="connsiteX15" fmla="*/ 5809673 w 6031346"/>
              <a:gd name="connsiteY15" fmla="*/ 4064000 h 6862618"/>
              <a:gd name="connsiteX16" fmla="*/ 5902037 w 6031346"/>
              <a:gd name="connsiteY16" fmla="*/ 3879273 h 6862618"/>
              <a:gd name="connsiteX17" fmla="*/ 5985164 w 6031346"/>
              <a:gd name="connsiteY17" fmla="*/ 3620655 h 6862618"/>
              <a:gd name="connsiteX18" fmla="*/ 6031346 w 6031346"/>
              <a:gd name="connsiteY18" fmla="*/ 3371273 h 6862618"/>
              <a:gd name="connsiteX19" fmla="*/ 6031346 w 6031346"/>
              <a:gd name="connsiteY19" fmla="*/ 3103418 h 6862618"/>
              <a:gd name="connsiteX20" fmla="*/ 5994400 w 6031346"/>
              <a:gd name="connsiteY20" fmla="*/ 2798618 h 6862618"/>
              <a:gd name="connsiteX21" fmla="*/ 5966691 w 6031346"/>
              <a:gd name="connsiteY21" fmla="*/ 2623128 h 6862618"/>
              <a:gd name="connsiteX22" fmla="*/ 5911273 w 6031346"/>
              <a:gd name="connsiteY22" fmla="*/ 2429164 h 6862618"/>
              <a:gd name="connsiteX23" fmla="*/ 5837382 w 6031346"/>
              <a:gd name="connsiteY23" fmla="*/ 2272146 h 6862618"/>
              <a:gd name="connsiteX24" fmla="*/ 5708073 w 6031346"/>
              <a:gd name="connsiteY24" fmla="*/ 2059709 h 6862618"/>
              <a:gd name="connsiteX25" fmla="*/ 5449455 w 6031346"/>
              <a:gd name="connsiteY25" fmla="*/ 1791855 h 6862618"/>
              <a:gd name="connsiteX26" fmla="*/ 5237019 w 6031346"/>
              <a:gd name="connsiteY26" fmla="*/ 1607128 h 6862618"/>
              <a:gd name="connsiteX27" fmla="*/ 4978400 w 6031346"/>
              <a:gd name="connsiteY27" fmla="*/ 1450109 h 6862618"/>
              <a:gd name="connsiteX28" fmla="*/ 4775200 w 6031346"/>
              <a:gd name="connsiteY28" fmla="*/ 1339273 h 6862618"/>
              <a:gd name="connsiteX29" fmla="*/ 4525819 w 6031346"/>
              <a:gd name="connsiteY29" fmla="*/ 1246909 h 6862618"/>
              <a:gd name="connsiteX30" fmla="*/ 4230255 w 6031346"/>
              <a:gd name="connsiteY30" fmla="*/ 1154546 h 6862618"/>
              <a:gd name="connsiteX31" fmla="*/ 3842328 w 6031346"/>
              <a:gd name="connsiteY31" fmla="*/ 1089891 h 6862618"/>
              <a:gd name="connsiteX32" fmla="*/ 3574473 w 6031346"/>
              <a:gd name="connsiteY32" fmla="*/ 1071418 h 6862618"/>
              <a:gd name="connsiteX33" fmla="*/ 3315855 w 6031346"/>
              <a:gd name="connsiteY33" fmla="*/ 1052946 h 6862618"/>
              <a:gd name="connsiteX34" fmla="*/ 3131128 w 6031346"/>
              <a:gd name="connsiteY34" fmla="*/ 1006764 h 6862618"/>
              <a:gd name="connsiteX35" fmla="*/ 2863273 w 6031346"/>
              <a:gd name="connsiteY35" fmla="*/ 895928 h 6862618"/>
              <a:gd name="connsiteX36" fmla="*/ 2724728 w 6031346"/>
              <a:gd name="connsiteY36" fmla="*/ 812800 h 6862618"/>
              <a:gd name="connsiteX37" fmla="*/ 2503055 w 6031346"/>
              <a:gd name="connsiteY37" fmla="*/ 665018 h 6862618"/>
              <a:gd name="connsiteX38" fmla="*/ 2318328 w 6031346"/>
              <a:gd name="connsiteY38" fmla="*/ 508000 h 6862618"/>
              <a:gd name="connsiteX39" fmla="*/ 2115128 w 6031346"/>
              <a:gd name="connsiteY39" fmla="*/ 304800 h 6862618"/>
              <a:gd name="connsiteX40" fmla="*/ 1874982 w 6031346"/>
              <a:gd name="connsiteY40" fmla="*/ 0 h 6862618"/>
              <a:gd name="connsiteX0" fmla="*/ 0 w 6161974"/>
              <a:gd name="connsiteY0" fmla="*/ 6880036 h 6880036"/>
              <a:gd name="connsiteX1" fmla="*/ 537820 w 6161974"/>
              <a:gd name="connsiteY1" fmla="*/ 6689239 h 6880036"/>
              <a:gd name="connsiteX2" fmla="*/ 1260632 w 6161974"/>
              <a:gd name="connsiteY2" fmla="*/ 6367022 h 6880036"/>
              <a:gd name="connsiteX3" fmla="*/ 1696060 w 6161974"/>
              <a:gd name="connsiteY3" fmla="*/ 6175433 h 6880036"/>
              <a:gd name="connsiteX4" fmla="*/ 2140197 w 6161974"/>
              <a:gd name="connsiteY4" fmla="*/ 5983844 h 6880036"/>
              <a:gd name="connsiteX5" fmla="*/ 2828174 w 6161974"/>
              <a:gd name="connsiteY5" fmla="*/ 5705170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1260632 w 6161974"/>
              <a:gd name="connsiteY2" fmla="*/ 6367022 h 6880036"/>
              <a:gd name="connsiteX3" fmla="*/ 1696060 w 6161974"/>
              <a:gd name="connsiteY3" fmla="*/ 6175433 h 6880036"/>
              <a:gd name="connsiteX4" fmla="*/ 2140197 w 6161974"/>
              <a:gd name="connsiteY4" fmla="*/ 5983844 h 6880036"/>
              <a:gd name="connsiteX5" fmla="*/ 2828174 w 6161974"/>
              <a:gd name="connsiteY5" fmla="*/ 5705170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696060 w 6161974"/>
              <a:gd name="connsiteY3" fmla="*/ 6175433 h 6880036"/>
              <a:gd name="connsiteX4" fmla="*/ 2140197 w 6161974"/>
              <a:gd name="connsiteY4" fmla="*/ 5983844 h 6880036"/>
              <a:gd name="connsiteX5" fmla="*/ 2828174 w 6161974"/>
              <a:gd name="connsiteY5" fmla="*/ 5705170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2140197 w 6161974"/>
              <a:gd name="connsiteY4" fmla="*/ 5983844 h 6880036"/>
              <a:gd name="connsiteX5" fmla="*/ 2828174 w 6161974"/>
              <a:gd name="connsiteY5" fmla="*/ 5705170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2828174 w 6161974"/>
              <a:gd name="connsiteY5" fmla="*/ 5705170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157614 w 6161974"/>
              <a:gd name="connsiteY6" fmla="*/ 5052027 h 6880036"/>
              <a:gd name="connsiteX7" fmla="*/ 3376814 w 6161974"/>
              <a:gd name="connsiteY7" fmla="*/ 5452622 h 6880036"/>
              <a:gd name="connsiteX8" fmla="*/ 4277756 w 6161974"/>
              <a:gd name="connsiteY8" fmla="*/ 5080000 h 6880036"/>
              <a:gd name="connsiteX9" fmla="*/ 4490192 w 6161974"/>
              <a:gd name="connsiteY9" fmla="*/ 5015346 h 6880036"/>
              <a:gd name="connsiteX10" fmla="*/ 4785756 w 6161974"/>
              <a:gd name="connsiteY10" fmla="*/ 4932218 h 6880036"/>
              <a:gd name="connsiteX11" fmla="*/ 5053610 w 6161974"/>
              <a:gd name="connsiteY11" fmla="*/ 4812146 h 6880036"/>
              <a:gd name="connsiteX12" fmla="*/ 5275283 w 6161974"/>
              <a:gd name="connsiteY12" fmla="*/ 4719782 h 6880036"/>
              <a:gd name="connsiteX13" fmla="*/ 5469247 w 6161974"/>
              <a:gd name="connsiteY13" fmla="*/ 4618182 h 6880036"/>
              <a:gd name="connsiteX14" fmla="*/ 5626265 w 6161974"/>
              <a:gd name="connsiteY14" fmla="*/ 4470400 h 6880036"/>
              <a:gd name="connsiteX15" fmla="*/ 5783283 w 6161974"/>
              <a:gd name="connsiteY15" fmla="*/ 4276437 h 6880036"/>
              <a:gd name="connsiteX16" fmla="*/ 5940301 w 6161974"/>
              <a:gd name="connsiteY16" fmla="*/ 4064000 h 6880036"/>
              <a:gd name="connsiteX17" fmla="*/ 6032665 w 6161974"/>
              <a:gd name="connsiteY17" fmla="*/ 3879273 h 6880036"/>
              <a:gd name="connsiteX18" fmla="*/ 6115792 w 6161974"/>
              <a:gd name="connsiteY18" fmla="*/ 3620655 h 6880036"/>
              <a:gd name="connsiteX19" fmla="*/ 6161974 w 6161974"/>
              <a:gd name="connsiteY19" fmla="*/ 3371273 h 6880036"/>
              <a:gd name="connsiteX20" fmla="*/ 6161974 w 6161974"/>
              <a:gd name="connsiteY20" fmla="*/ 3103418 h 6880036"/>
              <a:gd name="connsiteX21" fmla="*/ 6125028 w 6161974"/>
              <a:gd name="connsiteY21" fmla="*/ 2798618 h 6880036"/>
              <a:gd name="connsiteX22" fmla="*/ 6097319 w 6161974"/>
              <a:gd name="connsiteY22" fmla="*/ 2623128 h 6880036"/>
              <a:gd name="connsiteX23" fmla="*/ 6041901 w 6161974"/>
              <a:gd name="connsiteY23" fmla="*/ 2429164 h 6880036"/>
              <a:gd name="connsiteX24" fmla="*/ 5968010 w 6161974"/>
              <a:gd name="connsiteY24" fmla="*/ 2272146 h 6880036"/>
              <a:gd name="connsiteX25" fmla="*/ 5838701 w 6161974"/>
              <a:gd name="connsiteY25" fmla="*/ 2059709 h 6880036"/>
              <a:gd name="connsiteX26" fmla="*/ 5580083 w 6161974"/>
              <a:gd name="connsiteY26" fmla="*/ 1791855 h 6880036"/>
              <a:gd name="connsiteX27" fmla="*/ 5367647 w 6161974"/>
              <a:gd name="connsiteY27" fmla="*/ 1607128 h 6880036"/>
              <a:gd name="connsiteX28" fmla="*/ 5109028 w 6161974"/>
              <a:gd name="connsiteY28" fmla="*/ 1450109 h 6880036"/>
              <a:gd name="connsiteX29" fmla="*/ 4905828 w 6161974"/>
              <a:gd name="connsiteY29" fmla="*/ 1339273 h 6880036"/>
              <a:gd name="connsiteX30" fmla="*/ 4656447 w 6161974"/>
              <a:gd name="connsiteY30" fmla="*/ 1246909 h 6880036"/>
              <a:gd name="connsiteX31" fmla="*/ 4360883 w 6161974"/>
              <a:gd name="connsiteY31" fmla="*/ 1154546 h 6880036"/>
              <a:gd name="connsiteX32" fmla="*/ 3972956 w 6161974"/>
              <a:gd name="connsiteY32" fmla="*/ 1089891 h 6880036"/>
              <a:gd name="connsiteX33" fmla="*/ 3705101 w 6161974"/>
              <a:gd name="connsiteY33" fmla="*/ 1071418 h 6880036"/>
              <a:gd name="connsiteX34" fmla="*/ 3446483 w 6161974"/>
              <a:gd name="connsiteY34" fmla="*/ 1052946 h 6880036"/>
              <a:gd name="connsiteX35" fmla="*/ 3261756 w 6161974"/>
              <a:gd name="connsiteY35" fmla="*/ 1006764 h 6880036"/>
              <a:gd name="connsiteX36" fmla="*/ 2993901 w 6161974"/>
              <a:gd name="connsiteY36" fmla="*/ 895928 h 6880036"/>
              <a:gd name="connsiteX37" fmla="*/ 2855356 w 6161974"/>
              <a:gd name="connsiteY37" fmla="*/ 812800 h 6880036"/>
              <a:gd name="connsiteX38" fmla="*/ 2633683 w 6161974"/>
              <a:gd name="connsiteY38" fmla="*/ 665018 h 6880036"/>
              <a:gd name="connsiteX39" fmla="*/ 2448956 w 6161974"/>
              <a:gd name="connsiteY39" fmla="*/ 508000 h 6880036"/>
              <a:gd name="connsiteX40" fmla="*/ 2245756 w 6161974"/>
              <a:gd name="connsiteY40" fmla="*/ 304800 h 6880036"/>
              <a:gd name="connsiteX41" fmla="*/ 2005610 w 6161974"/>
              <a:gd name="connsiteY41"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157614 w 6161974"/>
              <a:gd name="connsiteY6" fmla="*/ 5052027 h 6880036"/>
              <a:gd name="connsiteX7" fmla="*/ 2384037 w 6161974"/>
              <a:gd name="connsiteY7" fmla="*/ 5121696 h 6880036"/>
              <a:gd name="connsiteX8" fmla="*/ 3376814 w 6161974"/>
              <a:gd name="connsiteY8" fmla="*/ 5452622 h 6880036"/>
              <a:gd name="connsiteX9" fmla="*/ 4277756 w 6161974"/>
              <a:gd name="connsiteY9" fmla="*/ 5080000 h 6880036"/>
              <a:gd name="connsiteX10" fmla="*/ 4490192 w 6161974"/>
              <a:gd name="connsiteY10" fmla="*/ 5015346 h 6880036"/>
              <a:gd name="connsiteX11" fmla="*/ 4785756 w 6161974"/>
              <a:gd name="connsiteY11" fmla="*/ 4932218 h 6880036"/>
              <a:gd name="connsiteX12" fmla="*/ 5053610 w 6161974"/>
              <a:gd name="connsiteY12" fmla="*/ 4812146 h 6880036"/>
              <a:gd name="connsiteX13" fmla="*/ 5275283 w 6161974"/>
              <a:gd name="connsiteY13" fmla="*/ 4719782 h 6880036"/>
              <a:gd name="connsiteX14" fmla="*/ 5469247 w 6161974"/>
              <a:gd name="connsiteY14" fmla="*/ 4618182 h 6880036"/>
              <a:gd name="connsiteX15" fmla="*/ 5626265 w 6161974"/>
              <a:gd name="connsiteY15" fmla="*/ 4470400 h 6880036"/>
              <a:gd name="connsiteX16" fmla="*/ 5783283 w 6161974"/>
              <a:gd name="connsiteY16" fmla="*/ 4276437 h 6880036"/>
              <a:gd name="connsiteX17" fmla="*/ 5940301 w 6161974"/>
              <a:gd name="connsiteY17" fmla="*/ 4064000 h 6880036"/>
              <a:gd name="connsiteX18" fmla="*/ 6032665 w 6161974"/>
              <a:gd name="connsiteY18" fmla="*/ 3879273 h 6880036"/>
              <a:gd name="connsiteX19" fmla="*/ 6115792 w 6161974"/>
              <a:gd name="connsiteY19" fmla="*/ 3620655 h 6880036"/>
              <a:gd name="connsiteX20" fmla="*/ 6161974 w 6161974"/>
              <a:gd name="connsiteY20" fmla="*/ 3371273 h 6880036"/>
              <a:gd name="connsiteX21" fmla="*/ 6161974 w 6161974"/>
              <a:gd name="connsiteY21" fmla="*/ 3103418 h 6880036"/>
              <a:gd name="connsiteX22" fmla="*/ 6125028 w 6161974"/>
              <a:gd name="connsiteY22" fmla="*/ 2798618 h 6880036"/>
              <a:gd name="connsiteX23" fmla="*/ 6097319 w 6161974"/>
              <a:gd name="connsiteY23" fmla="*/ 2623128 h 6880036"/>
              <a:gd name="connsiteX24" fmla="*/ 6041901 w 6161974"/>
              <a:gd name="connsiteY24" fmla="*/ 2429164 h 6880036"/>
              <a:gd name="connsiteX25" fmla="*/ 5968010 w 6161974"/>
              <a:gd name="connsiteY25" fmla="*/ 2272146 h 6880036"/>
              <a:gd name="connsiteX26" fmla="*/ 5838701 w 6161974"/>
              <a:gd name="connsiteY26" fmla="*/ 2059709 h 6880036"/>
              <a:gd name="connsiteX27" fmla="*/ 5580083 w 6161974"/>
              <a:gd name="connsiteY27" fmla="*/ 1791855 h 6880036"/>
              <a:gd name="connsiteX28" fmla="*/ 5367647 w 6161974"/>
              <a:gd name="connsiteY28" fmla="*/ 1607128 h 6880036"/>
              <a:gd name="connsiteX29" fmla="*/ 5109028 w 6161974"/>
              <a:gd name="connsiteY29" fmla="*/ 1450109 h 6880036"/>
              <a:gd name="connsiteX30" fmla="*/ 4905828 w 6161974"/>
              <a:gd name="connsiteY30" fmla="*/ 1339273 h 6880036"/>
              <a:gd name="connsiteX31" fmla="*/ 4656447 w 6161974"/>
              <a:gd name="connsiteY31" fmla="*/ 1246909 h 6880036"/>
              <a:gd name="connsiteX32" fmla="*/ 4360883 w 6161974"/>
              <a:gd name="connsiteY32" fmla="*/ 1154546 h 6880036"/>
              <a:gd name="connsiteX33" fmla="*/ 3972956 w 6161974"/>
              <a:gd name="connsiteY33" fmla="*/ 1089891 h 6880036"/>
              <a:gd name="connsiteX34" fmla="*/ 3705101 w 6161974"/>
              <a:gd name="connsiteY34" fmla="*/ 1071418 h 6880036"/>
              <a:gd name="connsiteX35" fmla="*/ 3446483 w 6161974"/>
              <a:gd name="connsiteY35" fmla="*/ 1052946 h 6880036"/>
              <a:gd name="connsiteX36" fmla="*/ 3261756 w 6161974"/>
              <a:gd name="connsiteY36" fmla="*/ 1006764 h 6880036"/>
              <a:gd name="connsiteX37" fmla="*/ 2993901 w 6161974"/>
              <a:gd name="connsiteY37" fmla="*/ 895928 h 6880036"/>
              <a:gd name="connsiteX38" fmla="*/ 2855356 w 6161974"/>
              <a:gd name="connsiteY38" fmla="*/ 812800 h 6880036"/>
              <a:gd name="connsiteX39" fmla="*/ 2633683 w 6161974"/>
              <a:gd name="connsiteY39" fmla="*/ 665018 h 6880036"/>
              <a:gd name="connsiteX40" fmla="*/ 2448956 w 6161974"/>
              <a:gd name="connsiteY40" fmla="*/ 508000 h 6880036"/>
              <a:gd name="connsiteX41" fmla="*/ 2245756 w 6161974"/>
              <a:gd name="connsiteY41" fmla="*/ 304800 h 6880036"/>
              <a:gd name="connsiteX42" fmla="*/ 2005610 w 6161974"/>
              <a:gd name="connsiteY42"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157614 w 6161974"/>
              <a:gd name="connsiteY6" fmla="*/ 5052027 h 6880036"/>
              <a:gd name="connsiteX7" fmla="*/ 2384037 w 6161974"/>
              <a:gd name="connsiteY7" fmla="*/ 5121696 h 6880036"/>
              <a:gd name="connsiteX8" fmla="*/ 2610460 w 6161974"/>
              <a:gd name="connsiteY8" fmla="*/ 5191364 h 6880036"/>
              <a:gd name="connsiteX9" fmla="*/ 3376814 w 6161974"/>
              <a:gd name="connsiteY9" fmla="*/ 5452622 h 6880036"/>
              <a:gd name="connsiteX10" fmla="*/ 4277756 w 6161974"/>
              <a:gd name="connsiteY10" fmla="*/ 5080000 h 6880036"/>
              <a:gd name="connsiteX11" fmla="*/ 4490192 w 6161974"/>
              <a:gd name="connsiteY11" fmla="*/ 5015346 h 6880036"/>
              <a:gd name="connsiteX12" fmla="*/ 4785756 w 6161974"/>
              <a:gd name="connsiteY12" fmla="*/ 4932218 h 6880036"/>
              <a:gd name="connsiteX13" fmla="*/ 5053610 w 6161974"/>
              <a:gd name="connsiteY13" fmla="*/ 4812146 h 6880036"/>
              <a:gd name="connsiteX14" fmla="*/ 5275283 w 6161974"/>
              <a:gd name="connsiteY14" fmla="*/ 4719782 h 6880036"/>
              <a:gd name="connsiteX15" fmla="*/ 5469247 w 6161974"/>
              <a:gd name="connsiteY15" fmla="*/ 4618182 h 6880036"/>
              <a:gd name="connsiteX16" fmla="*/ 5626265 w 6161974"/>
              <a:gd name="connsiteY16" fmla="*/ 4470400 h 6880036"/>
              <a:gd name="connsiteX17" fmla="*/ 5783283 w 6161974"/>
              <a:gd name="connsiteY17" fmla="*/ 4276437 h 6880036"/>
              <a:gd name="connsiteX18" fmla="*/ 5940301 w 6161974"/>
              <a:gd name="connsiteY18" fmla="*/ 4064000 h 6880036"/>
              <a:gd name="connsiteX19" fmla="*/ 6032665 w 6161974"/>
              <a:gd name="connsiteY19" fmla="*/ 3879273 h 6880036"/>
              <a:gd name="connsiteX20" fmla="*/ 6115792 w 6161974"/>
              <a:gd name="connsiteY20" fmla="*/ 3620655 h 6880036"/>
              <a:gd name="connsiteX21" fmla="*/ 6161974 w 6161974"/>
              <a:gd name="connsiteY21" fmla="*/ 3371273 h 6880036"/>
              <a:gd name="connsiteX22" fmla="*/ 6161974 w 6161974"/>
              <a:gd name="connsiteY22" fmla="*/ 3103418 h 6880036"/>
              <a:gd name="connsiteX23" fmla="*/ 6125028 w 6161974"/>
              <a:gd name="connsiteY23" fmla="*/ 2798618 h 6880036"/>
              <a:gd name="connsiteX24" fmla="*/ 6097319 w 6161974"/>
              <a:gd name="connsiteY24" fmla="*/ 2623128 h 6880036"/>
              <a:gd name="connsiteX25" fmla="*/ 6041901 w 6161974"/>
              <a:gd name="connsiteY25" fmla="*/ 2429164 h 6880036"/>
              <a:gd name="connsiteX26" fmla="*/ 5968010 w 6161974"/>
              <a:gd name="connsiteY26" fmla="*/ 2272146 h 6880036"/>
              <a:gd name="connsiteX27" fmla="*/ 5838701 w 6161974"/>
              <a:gd name="connsiteY27" fmla="*/ 2059709 h 6880036"/>
              <a:gd name="connsiteX28" fmla="*/ 5580083 w 6161974"/>
              <a:gd name="connsiteY28" fmla="*/ 1791855 h 6880036"/>
              <a:gd name="connsiteX29" fmla="*/ 5367647 w 6161974"/>
              <a:gd name="connsiteY29" fmla="*/ 1607128 h 6880036"/>
              <a:gd name="connsiteX30" fmla="*/ 5109028 w 6161974"/>
              <a:gd name="connsiteY30" fmla="*/ 1450109 h 6880036"/>
              <a:gd name="connsiteX31" fmla="*/ 4905828 w 6161974"/>
              <a:gd name="connsiteY31" fmla="*/ 1339273 h 6880036"/>
              <a:gd name="connsiteX32" fmla="*/ 4656447 w 6161974"/>
              <a:gd name="connsiteY32" fmla="*/ 1246909 h 6880036"/>
              <a:gd name="connsiteX33" fmla="*/ 4360883 w 6161974"/>
              <a:gd name="connsiteY33" fmla="*/ 1154546 h 6880036"/>
              <a:gd name="connsiteX34" fmla="*/ 3972956 w 6161974"/>
              <a:gd name="connsiteY34" fmla="*/ 1089891 h 6880036"/>
              <a:gd name="connsiteX35" fmla="*/ 3705101 w 6161974"/>
              <a:gd name="connsiteY35" fmla="*/ 1071418 h 6880036"/>
              <a:gd name="connsiteX36" fmla="*/ 3446483 w 6161974"/>
              <a:gd name="connsiteY36" fmla="*/ 1052946 h 6880036"/>
              <a:gd name="connsiteX37" fmla="*/ 3261756 w 6161974"/>
              <a:gd name="connsiteY37" fmla="*/ 1006764 h 6880036"/>
              <a:gd name="connsiteX38" fmla="*/ 2993901 w 6161974"/>
              <a:gd name="connsiteY38" fmla="*/ 895928 h 6880036"/>
              <a:gd name="connsiteX39" fmla="*/ 2855356 w 6161974"/>
              <a:gd name="connsiteY39" fmla="*/ 812800 h 6880036"/>
              <a:gd name="connsiteX40" fmla="*/ 2633683 w 6161974"/>
              <a:gd name="connsiteY40" fmla="*/ 665018 h 6880036"/>
              <a:gd name="connsiteX41" fmla="*/ 2448956 w 6161974"/>
              <a:gd name="connsiteY41" fmla="*/ 508000 h 6880036"/>
              <a:gd name="connsiteX42" fmla="*/ 2245756 w 6161974"/>
              <a:gd name="connsiteY42" fmla="*/ 304800 h 6880036"/>
              <a:gd name="connsiteX43" fmla="*/ 2005610 w 6161974"/>
              <a:gd name="connsiteY43"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157614 w 6161974"/>
              <a:gd name="connsiteY6" fmla="*/ 5052027 h 6880036"/>
              <a:gd name="connsiteX7" fmla="*/ 2384037 w 6161974"/>
              <a:gd name="connsiteY7" fmla="*/ 5121696 h 6880036"/>
              <a:gd name="connsiteX8" fmla="*/ 2610460 w 6161974"/>
              <a:gd name="connsiteY8" fmla="*/ 5191364 h 6880036"/>
              <a:gd name="connsiteX9" fmla="*/ 3376814 w 6161974"/>
              <a:gd name="connsiteY9" fmla="*/ 5452622 h 6880036"/>
              <a:gd name="connsiteX10" fmla="*/ 2819466 w 6161974"/>
              <a:gd name="connsiteY10" fmla="*/ 5261033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157614 w 6161974"/>
              <a:gd name="connsiteY6" fmla="*/ 5052027 h 6880036"/>
              <a:gd name="connsiteX7" fmla="*/ 2384037 w 6161974"/>
              <a:gd name="connsiteY7" fmla="*/ 5121696 h 6880036"/>
              <a:gd name="connsiteX8" fmla="*/ 2610460 w 6161974"/>
              <a:gd name="connsiteY8" fmla="*/ 5191364 h 6880036"/>
              <a:gd name="connsiteX9" fmla="*/ 3376814 w 6161974"/>
              <a:gd name="connsiteY9" fmla="*/ 5452622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054376 w 6161974"/>
              <a:gd name="connsiteY6" fmla="*/ 4916834 h 6880036"/>
              <a:gd name="connsiteX7" fmla="*/ 2384037 w 6161974"/>
              <a:gd name="connsiteY7" fmla="*/ 5121696 h 6880036"/>
              <a:gd name="connsiteX8" fmla="*/ 2610460 w 6161974"/>
              <a:gd name="connsiteY8" fmla="*/ 5191364 h 6880036"/>
              <a:gd name="connsiteX9" fmla="*/ 3376814 w 6161974"/>
              <a:gd name="connsiteY9" fmla="*/ 5452622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84037 w 6161974"/>
              <a:gd name="connsiteY7" fmla="*/ 5121696 h 6880036"/>
              <a:gd name="connsiteX8" fmla="*/ 2610460 w 6161974"/>
              <a:gd name="connsiteY8" fmla="*/ 5191364 h 6880036"/>
              <a:gd name="connsiteX9" fmla="*/ 3376814 w 6161974"/>
              <a:gd name="connsiteY9" fmla="*/ 5452622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610460 w 6161974"/>
              <a:gd name="connsiteY8" fmla="*/ 5191364 h 6880036"/>
              <a:gd name="connsiteX9" fmla="*/ 3376814 w 6161974"/>
              <a:gd name="connsiteY9" fmla="*/ 5452622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3376814 w 6161974"/>
              <a:gd name="connsiteY9" fmla="*/ 5452622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692804 w 6161974"/>
              <a:gd name="connsiteY11" fmla="*/ 5079571 h 6880036"/>
              <a:gd name="connsiteX12" fmla="*/ 4277756 w 6161974"/>
              <a:gd name="connsiteY12" fmla="*/ 5080000 h 6880036"/>
              <a:gd name="connsiteX13" fmla="*/ 4490192 w 6161974"/>
              <a:gd name="connsiteY13" fmla="*/ 5015346 h 6880036"/>
              <a:gd name="connsiteX14" fmla="*/ 4785756 w 6161974"/>
              <a:gd name="connsiteY14" fmla="*/ 4932218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80000 h 6880036"/>
              <a:gd name="connsiteX13" fmla="*/ 4490192 w 6161974"/>
              <a:gd name="connsiteY13" fmla="*/ 5015346 h 6880036"/>
              <a:gd name="connsiteX14" fmla="*/ 4785756 w 6161974"/>
              <a:gd name="connsiteY14" fmla="*/ 4932218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490192 w 6161974"/>
              <a:gd name="connsiteY13" fmla="*/ 5015346 h 6880036"/>
              <a:gd name="connsiteX14" fmla="*/ 4785756 w 6161974"/>
              <a:gd name="connsiteY14" fmla="*/ 4932218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785756 w 6161974"/>
              <a:gd name="connsiteY14" fmla="*/ 4932218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97643 w 6161974"/>
              <a:gd name="connsiteY4" fmla="*/ 5142807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97643 w 6161974"/>
              <a:gd name="connsiteY4" fmla="*/ 5142807 h 6880036"/>
              <a:gd name="connsiteX5" fmla="*/ 1876730 w 6161974"/>
              <a:gd name="connsiteY5" fmla="*/ 5068614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97643 w 6161974"/>
              <a:gd name="connsiteY4" fmla="*/ 5142807 h 6880036"/>
              <a:gd name="connsiteX5" fmla="*/ 1876730 w 6161974"/>
              <a:gd name="connsiteY5" fmla="*/ 5068614 h 6880036"/>
              <a:gd name="connsiteX6" fmla="*/ 2155976 w 6161974"/>
              <a:gd name="connsiteY6" fmla="*/ 4981489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97643 w 6161974"/>
              <a:gd name="connsiteY4" fmla="*/ 5142807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97643 w 6161974"/>
              <a:gd name="connsiteY4" fmla="*/ 5142807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49301 w 6161974"/>
              <a:gd name="connsiteY3" fmla="*/ 5498275 h 6880036"/>
              <a:gd name="connsiteX4" fmla="*/ 1697643 w 6161974"/>
              <a:gd name="connsiteY4" fmla="*/ 5142807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49301 w 6161974"/>
              <a:gd name="connsiteY3" fmla="*/ 5498275 h 6880036"/>
              <a:gd name="connsiteX4" fmla="*/ 1651461 w 6161974"/>
              <a:gd name="connsiteY4" fmla="*/ 5216698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49301 w 6161974"/>
              <a:gd name="connsiteY3" fmla="*/ 5498275 h 6880036"/>
              <a:gd name="connsiteX4" fmla="*/ 1651461 w 6161974"/>
              <a:gd name="connsiteY4" fmla="*/ 5216698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226387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49301 w 6161974"/>
              <a:gd name="connsiteY3" fmla="*/ 5498275 h 6880036"/>
              <a:gd name="connsiteX4" fmla="*/ 1651461 w 6161974"/>
              <a:gd name="connsiteY4" fmla="*/ 5216698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226387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49301 w 6161974"/>
              <a:gd name="connsiteY3" fmla="*/ 5498275 h 6880036"/>
              <a:gd name="connsiteX4" fmla="*/ 1651461 w 6161974"/>
              <a:gd name="connsiteY4" fmla="*/ 5216698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226387 w 6161974"/>
              <a:gd name="connsiteY10" fmla="*/ 5079136 h 6880036"/>
              <a:gd name="connsiteX11" fmla="*/ 3703436 w 6161974"/>
              <a:gd name="connsiteY11" fmla="*/ 5122101 h 6880036"/>
              <a:gd name="connsiteX12" fmla="*/ 4148447 w 6161974"/>
              <a:gd name="connsiteY12" fmla="*/ 5079731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61974" h="6880036">
                <a:moveTo>
                  <a:pt x="0" y="6880036"/>
                </a:moveTo>
                <a:lnTo>
                  <a:pt x="468152" y="6393147"/>
                </a:lnTo>
                <a:lnTo>
                  <a:pt x="947124" y="5905467"/>
                </a:lnTo>
                <a:lnTo>
                  <a:pt x="1349301" y="5498275"/>
                </a:lnTo>
                <a:lnTo>
                  <a:pt x="1651461" y="5216698"/>
                </a:lnTo>
                <a:lnTo>
                  <a:pt x="1876730" y="5068614"/>
                </a:lnTo>
                <a:lnTo>
                  <a:pt x="2155976" y="4981489"/>
                </a:lnTo>
                <a:lnTo>
                  <a:pt x="2385378" y="4970041"/>
                </a:lnTo>
                <a:lnTo>
                  <a:pt x="2651130" y="4996059"/>
                </a:lnTo>
                <a:lnTo>
                  <a:pt x="2922072" y="5024919"/>
                </a:lnTo>
                <a:lnTo>
                  <a:pt x="3226387" y="5079136"/>
                </a:lnTo>
                <a:cubicBezTo>
                  <a:pt x="3356614" y="5095333"/>
                  <a:pt x="3549759" y="5122002"/>
                  <a:pt x="3703436" y="5122101"/>
                </a:cubicBezTo>
                <a:cubicBezTo>
                  <a:pt x="3857113" y="5122200"/>
                  <a:pt x="4014663" y="5100182"/>
                  <a:pt x="4148447" y="5079731"/>
                </a:cubicBezTo>
                <a:lnTo>
                  <a:pt x="4506141" y="4999397"/>
                </a:lnTo>
                <a:lnTo>
                  <a:pt x="4807021" y="4910953"/>
                </a:lnTo>
                <a:lnTo>
                  <a:pt x="5053610" y="4812146"/>
                </a:lnTo>
                <a:lnTo>
                  <a:pt x="5280599" y="4687885"/>
                </a:lnTo>
                <a:lnTo>
                  <a:pt x="5469247" y="4559702"/>
                </a:lnTo>
                <a:lnTo>
                  <a:pt x="5610316" y="4427870"/>
                </a:lnTo>
                <a:lnTo>
                  <a:pt x="5783283" y="4276437"/>
                </a:lnTo>
                <a:lnTo>
                  <a:pt x="5940301" y="4064000"/>
                </a:lnTo>
                <a:lnTo>
                  <a:pt x="6032665" y="3879273"/>
                </a:lnTo>
                <a:lnTo>
                  <a:pt x="6115792" y="3620655"/>
                </a:lnTo>
                <a:lnTo>
                  <a:pt x="6161974" y="3371273"/>
                </a:lnTo>
                <a:lnTo>
                  <a:pt x="6161974" y="3103418"/>
                </a:lnTo>
                <a:lnTo>
                  <a:pt x="6125028" y="2798618"/>
                </a:lnTo>
                <a:lnTo>
                  <a:pt x="6097319" y="2623128"/>
                </a:lnTo>
                <a:lnTo>
                  <a:pt x="6041901" y="2429164"/>
                </a:lnTo>
                <a:lnTo>
                  <a:pt x="5968010" y="2272146"/>
                </a:lnTo>
                <a:lnTo>
                  <a:pt x="5838701" y="2059709"/>
                </a:lnTo>
                <a:lnTo>
                  <a:pt x="5580083" y="1791855"/>
                </a:lnTo>
                <a:lnTo>
                  <a:pt x="5367647" y="1607128"/>
                </a:lnTo>
                <a:lnTo>
                  <a:pt x="5109028" y="1450109"/>
                </a:lnTo>
                <a:lnTo>
                  <a:pt x="4905828" y="1339273"/>
                </a:lnTo>
                <a:lnTo>
                  <a:pt x="4656447" y="1246909"/>
                </a:lnTo>
                <a:lnTo>
                  <a:pt x="4360883" y="1154546"/>
                </a:lnTo>
                <a:lnTo>
                  <a:pt x="3972956" y="1089891"/>
                </a:lnTo>
                <a:lnTo>
                  <a:pt x="3705101" y="1071418"/>
                </a:lnTo>
                <a:lnTo>
                  <a:pt x="3446483" y="1052946"/>
                </a:lnTo>
                <a:lnTo>
                  <a:pt x="3261756" y="1006764"/>
                </a:lnTo>
                <a:lnTo>
                  <a:pt x="2993901" y="895928"/>
                </a:lnTo>
                <a:lnTo>
                  <a:pt x="2855356" y="812800"/>
                </a:lnTo>
                <a:lnTo>
                  <a:pt x="2633683" y="665018"/>
                </a:lnTo>
                <a:lnTo>
                  <a:pt x="2448956" y="508000"/>
                </a:lnTo>
                <a:lnTo>
                  <a:pt x="2245756" y="304800"/>
                </a:lnTo>
                <a:lnTo>
                  <a:pt x="2005610" y="0"/>
                </a:lnTo>
              </a:path>
            </a:pathLst>
          </a:custGeom>
          <a:noFill/>
          <a:ln w="57150">
            <a:solidFill>
              <a:srgbClr val="FF00FF">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צורה חופשית: צורה 19">
            <a:extLst>
              <a:ext uri="{FF2B5EF4-FFF2-40B4-BE49-F238E27FC236}">
                <a16:creationId xmlns:a16="http://schemas.microsoft.com/office/drawing/2014/main" id="{8FEC37A5-7A47-4B60-9A49-23964E82FC98}"/>
              </a:ext>
            </a:extLst>
          </p:cNvPr>
          <p:cNvSpPr/>
          <p:nvPr/>
        </p:nvSpPr>
        <p:spPr>
          <a:xfrm>
            <a:off x="3029458" y="139337"/>
            <a:ext cx="782503" cy="4310743"/>
          </a:xfrm>
          <a:custGeom>
            <a:avLst/>
            <a:gdLst>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50703 w 793215"/>
              <a:gd name="connsiteY0" fmla="*/ 0 h 4310743"/>
              <a:gd name="connsiteX1" fmla="*/ 633880 w 793215"/>
              <a:gd name="connsiteY1" fmla="*/ 548640 h 4310743"/>
              <a:gd name="connsiteX2" fmla="*/ 729675 w 793215"/>
              <a:gd name="connsiteY2" fmla="*/ 783772 h 4310743"/>
              <a:gd name="connsiteX3" fmla="*/ 790635 w 793215"/>
              <a:gd name="connsiteY3" fmla="*/ 1010194 h 4310743"/>
              <a:gd name="connsiteX4" fmla="*/ 790635 w 793215"/>
              <a:gd name="connsiteY4" fmla="*/ 1166949 h 4310743"/>
              <a:gd name="connsiteX5" fmla="*/ 790635 w 793215"/>
              <a:gd name="connsiteY5" fmla="*/ 1358537 h 4310743"/>
              <a:gd name="connsiteX6" fmla="*/ 755800 w 793215"/>
              <a:gd name="connsiteY6" fmla="*/ 1567543 h 4310743"/>
              <a:gd name="connsiteX7" fmla="*/ 694840 w 793215"/>
              <a:gd name="connsiteY7" fmla="*/ 1750423 h 4310743"/>
              <a:gd name="connsiteX8" fmla="*/ 520669 w 793215"/>
              <a:gd name="connsiteY8" fmla="*/ 1968137 h 4310743"/>
              <a:gd name="connsiteX9" fmla="*/ 285538 w 793215"/>
              <a:gd name="connsiteY9" fmla="*/ 2151017 h 4310743"/>
              <a:gd name="connsiteX10" fmla="*/ 111366 w 793215"/>
              <a:gd name="connsiteY10" fmla="*/ 2403566 h 4310743"/>
              <a:gd name="connsiteX11" fmla="*/ 15572 w 793215"/>
              <a:gd name="connsiteY11" fmla="*/ 2830286 h 4310743"/>
              <a:gd name="connsiteX12" fmla="*/ 15572 w 793215"/>
              <a:gd name="connsiteY12" fmla="*/ 3091543 h 4310743"/>
              <a:gd name="connsiteX13" fmla="*/ 50406 w 793215"/>
              <a:gd name="connsiteY13" fmla="*/ 3378926 h 4310743"/>
              <a:gd name="connsiteX14" fmla="*/ 111366 w 793215"/>
              <a:gd name="connsiteY14" fmla="*/ 3666309 h 4310743"/>
              <a:gd name="connsiteX15" fmla="*/ 189743 w 793215"/>
              <a:gd name="connsiteY15" fmla="*/ 3892732 h 4310743"/>
              <a:gd name="connsiteX16" fmla="*/ 276829 w 793215"/>
              <a:gd name="connsiteY16" fmla="*/ 4014652 h 4310743"/>
              <a:gd name="connsiteX17" fmla="*/ 555503 w 793215"/>
              <a:gd name="connsiteY17" fmla="*/ 4310743 h 4310743"/>
              <a:gd name="connsiteX0" fmla="*/ 245537 w 788049"/>
              <a:gd name="connsiteY0" fmla="*/ 0 h 4310743"/>
              <a:gd name="connsiteX1" fmla="*/ 628714 w 788049"/>
              <a:gd name="connsiteY1" fmla="*/ 548640 h 4310743"/>
              <a:gd name="connsiteX2" fmla="*/ 724509 w 788049"/>
              <a:gd name="connsiteY2" fmla="*/ 783772 h 4310743"/>
              <a:gd name="connsiteX3" fmla="*/ 785469 w 788049"/>
              <a:gd name="connsiteY3" fmla="*/ 1010194 h 4310743"/>
              <a:gd name="connsiteX4" fmla="*/ 785469 w 788049"/>
              <a:gd name="connsiteY4" fmla="*/ 1166949 h 4310743"/>
              <a:gd name="connsiteX5" fmla="*/ 785469 w 788049"/>
              <a:gd name="connsiteY5" fmla="*/ 1358537 h 4310743"/>
              <a:gd name="connsiteX6" fmla="*/ 750634 w 788049"/>
              <a:gd name="connsiteY6" fmla="*/ 1567543 h 4310743"/>
              <a:gd name="connsiteX7" fmla="*/ 689674 w 788049"/>
              <a:gd name="connsiteY7" fmla="*/ 1750423 h 4310743"/>
              <a:gd name="connsiteX8" fmla="*/ 515503 w 788049"/>
              <a:gd name="connsiteY8" fmla="*/ 1968137 h 4310743"/>
              <a:gd name="connsiteX9" fmla="*/ 280372 w 788049"/>
              <a:gd name="connsiteY9" fmla="*/ 2151017 h 4310743"/>
              <a:gd name="connsiteX10" fmla="*/ 106200 w 788049"/>
              <a:gd name="connsiteY10" fmla="*/ 2403566 h 4310743"/>
              <a:gd name="connsiteX11" fmla="*/ 10406 w 788049"/>
              <a:gd name="connsiteY11" fmla="*/ 2830286 h 4310743"/>
              <a:gd name="connsiteX12" fmla="*/ 10406 w 788049"/>
              <a:gd name="connsiteY12" fmla="*/ 3091543 h 4310743"/>
              <a:gd name="connsiteX13" fmla="*/ 45240 w 788049"/>
              <a:gd name="connsiteY13" fmla="*/ 3378926 h 4310743"/>
              <a:gd name="connsiteX14" fmla="*/ 106200 w 788049"/>
              <a:gd name="connsiteY14" fmla="*/ 3666309 h 4310743"/>
              <a:gd name="connsiteX15" fmla="*/ 184577 w 788049"/>
              <a:gd name="connsiteY15" fmla="*/ 3892732 h 4310743"/>
              <a:gd name="connsiteX16" fmla="*/ 271663 w 788049"/>
              <a:gd name="connsiteY16" fmla="*/ 4014652 h 4310743"/>
              <a:gd name="connsiteX17" fmla="*/ 550337 w 788049"/>
              <a:gd name="connsiteY17" fmla="*/ 4310743 h 4310743"/>
              <a:gd name="connsiteX0" fmla="*/ 245537 w 788049"/>
              <a:gd name="connsiteY0" fmla="*/ 0 h 4310743"/>
              <a:gd name="connsiteX1" fmla="*/ 628714 w 788049"/>
              <a:gd name="connsiteY1" fmla="*/ 548640 h 4310743"/>
              <a:gd name="connsiteX2" fmla="*/ 724509 w 788049"/>
              <a:gd name="connsiteY2" fmla="*/ 783772 h 4310743"/>
              <a:gd name="connsiteX3" fmla="*/ 785469 w 788049"/>
              <a:gd name="connsiteY3" fmla="*/ 1010194 h 4310743"/>
              <a:gd name="connsiteX4" fmla="*/ 785469 w 788049"/>
              <a:gd name="connsiteY4" fmla="*/ 1166949 h 4310743"/>
              <a:gd name="connsiteX5" fmla="*/ 785469 w 788049"/>
              <a:gd name="connsiteY5" fmla="*/ 1358537 h 4310743"/>
              <a:gd name="connsiteX6" fmla="*/ 750634 w 788049"/>
              <a:gd name="connsiteY6" fmla="*/ 1567543 h 4310743"/>
              <a:gd name="connsiteX7" fmla="*/ 689674 w 788049"/>
              <a:gd name="connsiteY7" fmla="*/ 1750423 h 4310743"/>
              <a:gd name="connsiteX8" fmla="*/ 515503 w 788049"/>
              <a:gd name="connsiteY8" fmla="*/ 1968137 h 4310743"/>
              <a:gd name="connsiteX9" fmla="*/ 280372 w 788049"/>
              <a:gd name="connsiteY9" fmla="*/ 2151017 h 4310743"/>
              <a:gd name="connsiteX10" fmla="*/ 106200 w 788049"/>
              <a:gd name="connsiteY10" fmla="*/ 2403566 h 4310743"/>
              <a:gd name="connsiteX11" fmla="*/ 10406 w 788049"/>
              <a:gd name="connsiteY11" fmla="*/ 2830286 h 4310743"/>
              <a:gd name="connsiteX12" fmla="*/ 10406 w 788049"/>
              <a:gd name="connsiteY12" fmla="*/ 3091543 h 4310743"/>
              <a:gd name="connsiteX13" fmla="*/ 45240 w 788049"/>
              <a:gd name="connsiteY13" fmla="*/ 3378926 h 4310743"/>
              <a:gd name="connsiteX14" fmla="*/ 106200 w 788049"/>
              <a:gd name="connsiteY14" fmla="*/ 3666309 h 4310743"/>
              <a:gd name="connsiteX15" fmla="*/ 184577 w 788049"/>
              <a:gd name="connsiteY15" fmla="*/ 3892732 h 4310743"/>
              <a:gd name="connsiteX16" fmla="*/ 271663 w 788049"/>
              <a:gd name="connsiteY16" fmla="*/ 4014652 h 4310743"/>
              <a:gd name="connsiteX17" fmla="*/ 550337 w 788049"/>
              <a:gd name="connsiteY17" fmla="*/ 4310743 h 4310743"/>
              <a:gd name="connsiteX0" fmla="*/ 245537 w 788049"/>
              <a:gd name="connsiteY0" fmla="*/ 0 h 4310743"/>
              <a:gd name="connsiteX1" fmla="*/ 628714 w 788049"/>
              <a:gd name="connsiteY1" fmla="*/ 548640 h 4310743"/>
              <a:gd name="connsiteX2" fmla="*/ 724509 w 788049"/>
              <a:gd name="connsiteY2" fmla="*/ 783772 h 4310743"/>
              <a:gd name="connsiteX3" fmla="*/ 785469 w 788049"/>
              <a:gd name="connsiteY3" fmla="*/ 1010194 h 4310743"/>
              <a:gd name="connsiteX4" fmla="*/ 785469 w 788049"/>
              <a:gd name="connsiteY4" fmla="*/ 1166949 h 4310743"/>
              <a:gd name="connsiteX5" fmla="*/ 785469 w 788049"/>
              <a:gd name="connsiteY5" fmla="*/ 1358537 h 4310743"/>
              <a:gd name="connsiteX6" fmla="*/ 750634 w 788049"/>
              <a:gd name="connsiteY6" fmla="*/ 1567543 h 4310743"/>
              <a:gd name="connsiteX7" fmla="*/ 689674 w 788049"/>
              <a:gd name="connsiteY7" fmla="*/ 1750423 h 4310743"/>
              <a:gd name="connsiteX8" fmla="*/ 515503 w 788049"/>
              <a:gd name="connsiteY8" fmla="*/ 1968137 h 4310743"/>
              <a:gd name="connsiteX9" fmla="*/ 280372 w 788049"/>
              <a:gd name="connsiteY9" fmla="*/ 2151017 h 4310743"/>
              <a:gd name="connsiteX10" fmla="*/ 106200 w 788049"/>
              <a:gd name="connsiteY10" fmla="*/ 2403566 h 4310743"/>
              <a:gd name="connsiteX11" fmla="*/ 10406 w 788049"/>
              <a:gd name="connsiteY11" fmla="*/ 2830286 h 4310743"/>
              <a:gd name="connsiteX12" fmla="*/ 10406 w 788049"/>
              <a:gd name="connsiteY12" fmla="*/ 3091543 h 4310743"/>
              <a:gd name="connsiteX13" fmla="*/ 45240 w 788049"/>
              <a:gd name="connsiteY13" fmla="*/ 3378926 h 4310743"/>
              <a:gd name="connsiteX14" fmla="*/ 106200 w 788049"/>
              <a:gd name="connsiteY14" fmla="*/ 3666309 h 4310743"/>
              <a:gd name="connsiteX15" fmla="*/ 184577 w 788049"/>
              <a:gd name="connsiteY15" fmla="*/ 3892732 h 4310743"/>
              <a:gd name="connsiteX16" fmla="*/ 271663 w 788049"/>
              <a:gd name="connsiteY16" fmla="*/ 4014652 h 4310743"/>
              <a:gd name="connsiteX17" fmla="*/ 550337 w 788049"/>
              <a:gd name="connsiteY17" fmla="*/ 4310743 h 4310743"/>
              <a:gd name="connsiteX0" fmla="*/ 245537 w 788049"/>
              <a:gd name="connsiteY0" fmla="*/ 0 h 4310743"/>
              <a:gd name="connsiteX1" fmla="*/ 628714 w 788049"/>
              <a:gd name="connsiteY1" fmla="*/ 548640 h 4310743"/>
              <a:gd name="connsiteX2" fmla="*/ 724509 w 788049"/>
              <a:gd name="connsiteY2" fmla="*/ 783772 h 4310743"/>
              <a:gd name="connsiteX3" fmla="*/ 785469 w 788049"/>
              <a:gd name="connsiteY3" fmla="*/ 1010194 h 4310743"/>
              <a:gd name="connsiteX4" fmla="*/ 785469 w 788049"/>
              <a:gd name="connsiteY4" fmla="*/ 1166949 h 4310743"/>
              <a:gd name="connsiteX5" fmla="*/ 785469 w 788049"/>
              <a:gd name="connsiteY5" fmla="*/ 1358537 h 4310743"/>
              <a:gd name="connsiteX6" fmla="*/ 750634 w 788049"/>
              <a:gd name="connsiteY6" fmla="*/ 1567543 h 4310743"/>
              <a:gd name="connsiteX7" fmla="*/ 689674 w 788049"/>
              <a:gd name="connsiteY7" fmla="*/ 1750423 h 4310743"/>
              <a:gd name="connsiteX8" fmla="*/ 515503 w 788049"/>
              <a:gd name="connsiteY8" fmla="*/ 1968137 h 4310743"/>
              <a:gd name="connsiteX9" fmla="*/ 280372 w 788049"/>
              <a:gd name="connsiteY9" fmla="*/ 2151017 h 4310743"/>
              <a:gd name="connsiteX10" fmla="*/ 106200 w 788049"/>
              <a:gd name="connsiteY10" fmla="*/ 2403566 h 4310743"/>
              <a:gd name="connsiteX11" fmla="*/ 10406 w 788049"/>
              <a:gd name="connsiteY11" fmla="*/ 2830286 h 4310743"/>
              <a:gd name="connsiteX12" fmla="*/ 10406 w 788049"/>
              <a:gd name="connsiteY12" fmla="*/ 3091543 h 4310743"/>
              <a:gd name="connsiteX13" fmla="*/ 45240 w 788049"/>
              <a:gd name="connsiteY13" fmla="*/ 3378926 h 4310743"/>
              <a:gd name="connsiteX14" fmla="*/ 106200 w 788049"/>
              <a:gd name="connsiteY14" fmla="*/ 3666309 h 4310743"/>
              <a:gd name="connsiteX15" fmla="*/ 184577 w 788049"/>
              <a:gd name="connsiteY15" fmla="*/ 3892732 h 4310743"/>
              <a:gd name="connsiteX16" fmla="*/ 271663 w 788049"/>
              <a:gd name="connsiteY16" fmla="*/ 4014652 h 4310743"/>
              <a:gd name="connsiteX17" fmla="*/ 550337 w 788049"/>
              <a:gd name="connsiteY17" fmla="*/ 4310743 h 4310743"/>
              <a:gd name="connsiteX0" fmla="*/ 245537 w 788049"/>
              <a:gd name="connsiteY0" fmla="*/ 0 h 4310743"/>
              <a:gd name="connsiteX1" fmla="*/ 628714 w 788049"/>
              <a:gd name="connsiteY1" fmla="*/ 548640 h 4310743"/>
              <a:gd name="connsiteX2" fmla="*/ 724509 w 788049"/>
              <a:gd name="connsiteY2" fmla="*/ 783772 h 4310743"/>
              <a:gd name="connsiteX3" fmla="*/ 785469 w 788049"/>
              <a:gd name="connsiteY3" fmla="*/ 1010194 h 4310743"/>
              <a:gd name="connsiteX4" fmla="*/ 785469 w 788049"/>
              <a:gd name="connsiteY4" fmla="*/ 1166949 h 4310743"/>
              <a:gd name="connsiteX5" fmla="*/ 785469 w 788049"/>
              <a:gd name="connsiteY5" fmla="*/ 1358537 h 4310743"/>
              <a:gd name="connsiteX6" fmla="*/ 750634 w 788049"/>
              <a:gd name="connsiteY6" fmla="*/ 1567543 h 4310743"/>
              <a:gd name="connsiteX7" fmla="*/ 689674 w 788049"/>
              <a:gd name="connsiteY7" fmla="*/ 1750423 h 4310743"/>
              <a:gd name="connsiteX8" fmla="*/ 515503 w 788049"/>
              <a:gd name="connsiteY8" fmla="*/ 1968137 h 4310743"/>
              <a:gd name="connsiteX9" fmla="*/ 280372 w 788049"/>
              <a:gd name="connsiteY9" fmla="*/ 2151017 h 4310743"/>
              <a:gd name="connsiteX10" fmla="*/ 106200 w 788049"/>
              <a:gd name="connsiteY10" fmla="*/ 2403566 h 4310743"/>
              <a:gd name="connsiteX11" fmla="*/ 10406 w 788049"/>
              <a:gd name="connsiteY11" fmla="*/ 2830286 h 4310743"/>
              <a:gd name="connsiteX12" fmla="*/ 10406 w 788049"/>
              <a:gd name="connsiteY12" fmla="*/ 3091543 h 4310743"/>
              <a:gd name="connsiteX13" fmla="*/ 45240 w 788049"/>
              <a:gd name="connsiteY13" fmla="*/ 3378926 h 4310743"/>
              <a:gd name="connsiteX14" fmla="*/ 106200 w 788049"/>
              <a:gd name="connsiteY14" fmla="*/ 3666309 h 4310743"/>
              <a:gd name="connsiteX15" fmla="*/ 184577 w 788049"/>
              <a:gd name="connsiteY15" fmla="*/ 3892732 h 4310743"/>
              <a:gd name="connsiteX16" fmla="*/ 271663 w 788049"/>
              <a:gd name="connsiteY16" fmla="*/ 4014652 h 4310743"/>
              <a:gd name="connsiteX17" fmla="*/ 550337 w 788049"/>
              <a:gd name="connsiteY17" fmla="*/ 4310743 h 4310743"/>
              <a:gd name="connsiteX0" fmla="*/ 235945 w 778457"/>
              <a:gd name="connsiteY0" fmla="*/ 0 h 4310743"/>
              <a:gd name="connsiteX1" fmla="*/ 619122 w 778457"/>
              <a:gd name="connsiteY1" fmla="*/ 548640 h 4310743"/>
              <a:gd name="connsiteX2" fmla="*/ 714917 w 778457"/>
              <a:gd name="connsiteY2" fmla="*/ 783772 h 4310743"/>
              <a:gd name="connsiteX3" fmla="*/ 775877 w 778457"/>
              <a:gd name="connsiteY3" fmla="*/ 1010194 h 4310743"/>
              <a:gd name="connsiteX4" fmla="*/ 775877 w 778457"/>
              <a:gd name="connsiteY4" fmla="*/ 1166949 h 4310743"/>
              <a:gd name="connsiteX5" fmla="*/ 775877 w 778457"/>
              <a:gd name="connsiteY5" fmla="*/ 1358537 h 4310743"/>
              <a:gd name="connsiteX6" fmla="*/ 741042 w 778457"/>
              <a:gd name="connsiteY6" fmla="*/ 1567543 h 4310743"/>
              <a:gd name="connsiteX7" fmla="*/ 680082 w 778457"/>
              <a:gd name="connsiteY7" fmla="*/ 1750423 h 4310743"/>
              <a:gd name="connsiteX8" fmla="*/ 505911 w 778457"/>
              <a:gd name="connsiteY8" fmla="*/ 1968137 h 4310743"/>
              <a:gd name="connsiteX9" fmla="*/ 270780 w 778457"/>
              <a:gd name="connsiteY9" fmla="*/ 2151017 h 4310743"/>
              <a:gd name="connsiteX10" fmla="*/ 96608 w 778457"/>
              <a:gd name="connsiteY10" fmla="*/ 2403566 h 4310743"/>
              <a:gd name="connsiteX11" fmla="*/ 18398 w 778457"/>
              <a:gd name="connsiteY11" fmla="*/ 2695471 h 4310743"/>
              <a:gd name="connsiteX12" fmla="*/ 814 w 778457"/>
              <a:gd name="connsiteY12" fmla="*/ 3091543 h 4310743"/>
              <a:gd name="connsiteX13" fmla="*/ 35648 w 778457"/>
              <a:gd name="connsiteY13" fmla="*/ 3378926 h 4310743"/>
              <a:gd name="connsiteX14" fmla="*/ 96608 w 778457"/>
              <a:gd name="connsiteY14" fmla="*/ 3666309 h 4310743"/>
              <a:gd name="connsiteX15" fmla="*/ 174985 w 778457"/>
              <a:gd name="connsiteY15" fmla="*/ 3892732 h 4310743"/>
              <a:gd name="connsiteX16" fmla="*/ 262071 w 778457"/>
              <a:gd name="connsiteY16" fmla="*/ 4014652 h 4310743"/>
              <a:gd name="connsiteX17" fmla="*/ 540745 w 778457"/>
              <a:gd name="connsiteY17" fmla="*/ 4310743 h 4310743"/>
              <a:gd name="connsiteX0" fmla="*/ 235945 w 778457"/>
              <a:gd name="connsiteY0" fmla="*/ 0 h 4310743"/>
              <a:gd name="connsiteX1" fmla="*/ 619122 w 778457"/>
              <a:gd name="connsiteY1" fmla="*/ 548640 h 4310743"/>
              <a:gd name="connsiteX2" fmla="*/ 714917 w 778457"/>
              <a:gd name="connsiteY2" fmla="*/ 783772 h 4310743"/>
              <a:gd name="connsiteX3" fmla="*/ 775877 w 778457"/>
              <a:gd name="connsiteY3" fmla="*/ 1010194 h 4310743"/>
              <a:gd name="connsiteX4" fmla="*/ 775877 w 778457"/>
              <a:gd name="connsiteY4" fmla="*/ 1166949 h 4310743"/>
              <a:gd name="connsiteX5" fmla="*/ 775877 w 778457"/>
              <a:gd name="connsiteY5" fmla="*/ 1358537 h 4310743"/>
              <a:gd name="connsiteX6" fmla="*/ 741042 w 778457"/>
              <a:gd name="connsiteY6" fmla="*/ 1567543 h 4310743"/>
              <a:gd name="connsiteX7" fmla="*/ 680082 w 778457"/>
              <a:gd name="connsiteY7" fmla="*/ 1750423 h 4310743"/>
              <a:gd name="connsiteX8" fmla="*/ 505911 w 778457"/>
              <a:gd name="connsiteY8" fmla="*/ 1968137 h 4310743"/>
              <a:gd name="connsiteX9" fmla="*/ 270780 w 778457"/>
              <a:gd name="connsiteY9" fmla="*/ 2151017 h 4310743"/>
              <a:gd name="connsiteX10" fmla="*/ 96608 w 778457"/>
              <a:gd name="connsiteY10" fmla="*/ 2403566 h 4310743"/>
              <a:gd name="connsiteX11" fmla="*/ 18398 w 778457"/>
              <a:gd name="connsiteY11" fmla="*/ 2695471 h 4310743"/>
              <a:gd name="connsiteX12" fmla="*/ 814 w 778457"/>
              <a:gd name="connsiteY12" fmla="*/ 3091543 h 4310743"/>
              <a:gd name="connsiteX13" fmla="*/ 35648 w 778457"/>
              <a:gd name="connsiteY13" fmla="*/ 3378926 h 4310743"/>
              <a:gd name="connsiteX14" fmla="*/ 79023 w 778457"/>
              <a:gd name="connsiteY14" fmla="*/ 3566662 h 4310743"/>
              <a:gd name="connsiteX15" fmla="*/ 174985 w 778457"/>
              <a:gd name="connsiteY15" fmla="*/ 3892732 h 4310743"/>
              <a:gd name="connsiteX16" fmla="*/ 262071 w 778457"/>
              <a:gd name="connsiteY16" fmla="*/ 4014652 h 4310743"/>
              <a:gd name="connsiteX17" fmla="*/ 540745 w 778457"/>
              <a:gd name="connsiteY17" fmla="*/ 4310743 h 4310743"/>
              <a:gd name="connsiteX0" fmla="*/ 235945 w 778457"/>
              <a:gd name="connsiteY0" fmla="*/ 0 h 4310743"/>
              <a:gd name="connsiteX1" fmla="*/ 619122 w 778457"/>
              <a:gd name="connsiteY1" fmla="*/ 548640 h 4310743"/>
              <a:gd name="connsiteX2" fmla="*/ 714917 w 778457"/>
              <a:gd name="connsiteY2" fmla="*/ 783772 h 4310743"/>
              <a:gd name="connsiteX3" fmla="*/ 775877 w 778457"/>
              <a:gd name="connsiteY3" fmla="*/ 1010194 h 4310743"/>
              <a:gd name="connsiteX4" fmla="*/ 775877 w 778457"/>
              <a:gd name="connsiteY4" fmla="*/ 1166949 h 4310743"/>
              <a:gd name="connsiteX5" fmla="*/ 775877 w 778457"/>
              <a:gd name="connsiteY5" fmla="*/ 1358537 h 4310743"/>
              <a:gd name="connsiteX6" fmla="*/ 741042 w 778457"/>
              <a:gd name="connsiteY6" fmla="*/ 1567543 h 4310743"/>
              <a:gd name="connsiteX7" fmla="*/ 680082 w 778457"/>
              <a:gd name="connsiteY7" fmla="*/ 1750423 h 4310743"/>
              <a:gd name="connsiteX8" fmla="*/ 505911 w 778457"/>
              <a:gd name="connsiteY8" fmla="*/ 1968137 h 4310743"/>
              <a:gd name="connsiteX9" fmla="*/ 270780 w 778457"/>
              <a:gd name="connsiteY9" fmla="*/ 2151017 h 4310743"/>
              <a:gd name="connsiteX10" fmla="*/ 96608 w 778457"/>
              <a:gd name="connsiteY10" fmla="*/ 2403566 h 4310743"/>
              <a:gd name="connsiteX11" fmla="*/ 18398 w 778457"/>
              <a:gd name="connsiteY11" fmla="*/ 2695471 h 4310743"/>
              <a:gd name="connsiteX12" fmla="*/ 814 w 778457"/>
              <a:gd name="connsiteY12" fmla="*/ 3091543 h 4310743"/>
              <a:gd name="connsiteX13" fmla="*/ 35648 w 778457"/>
              <a:gd name="connsiteY13" fmla="*/ 3378926 h 4310743"/>
              <a:gd name="connsiteX14" fmla="*/ 79023 w 778457"/>
              <a:gd name="connsiteY14" fmla="*/ 3566662 h 4310743"/>
              <a:gd name="connsiteX15" fmla="*/ 174985 w 778457"/>
              <a:gd name="connsiteY15" fmla="*/ 3863424 h 4310743"/>
              <a:gd name="connsiteX16" fmla="*/ 262071 w 778457"/>
              <a:gd name="connsiteY16" fmla="*/ 4014652 h 4310743"/>
              <a:gd name="connsiteX17" fmla="*/ 540745 w 778457"/>
              <a:gd name="connsiteY17" fmla="*/ 4310743 h 4310743"/>
              <a:gd name="connsiteX0" fmla="*/ 235945 w 778457"/>
              <a:gd name="connsiteY0" fmla="*/ 0 h 4310743"/>
              <a:gd name="connsiteX1" fmla="*/ 619122 w 778457"/>
              <a:gd name="connsiteY1" fmla="*/ 548640 h 4310743"/>
              <a:gd name="connsiteX2" fmla="*/ 714917 w 778457"/>
              <a:gd name="connsiteY2" fmla="*/ 783772 h 4310743"/>
              <a:gd name="connsiteX3" fmla="*/ 775877 w 778457"/>
              <a:gd name="connsiteY3" fmla="*/ 1010194 h 4310743"/>
              <a:gd name="connsiteX4" fmla="*/ 775877 w 778457"/>
              <a:gd name="connsiteY4" fmla="*/ 1166949 h 4310743"/>
              <a:gd name="connsiteX5" fmla="*/ 775877 w 778457"/>
              <a:gd name="connsiteY5" fmla="*/ 1358537 h 4310743"/>
              <a:gd name="connsiteX6" fmla="*/ 741042 w 778457"/>
              <a:gd name="connsiteY6" fmla="*/ 1567543 h 4310743"/>
              <a:gd name="connsiteX7" fmla="*/ 680082 w 778457"/>
              <a:gd name="connsiteY7" fmla="*/ 1750423 h 4310743"/>
              <a:gd name="connsiteX8" fmla="*/ 505911 w 778457"/>
              <a:gd name="connsiteY8" fmla="*/ 1968137 h 4310743"/>
              <a:gd name="connsiteX9" fmla="*/ 270780 w 778457"/>
              <a:gd name="connsiteY9" fmla="*/ 2151017 h 4310743"/>
              <a:gd name="connsiteX10" fmla="*/ 96608 w 778457"/>
              <a:gd name="connsiteY10" fmla="*/ 2403566 h 4310743"/>
              <a:gd name="connsiteX11" fmla="*/ 18398 w 778457"/>
              <a:gd name="connsiteY11" fmla="*/ 2695471 h 4310743"/>
              <a:gd name="connsiteX12" fmla="*/ 814 w 778457"/>
              <a:gd name="connsiteY12" fmla="*/ 3091543 h 4310743"/>
              <a:gd name="connsiteX13" fmla="*/ 35648 w 778457"/>
              <a:gd name="connsiteY13" fmla="*/ 3378926 h 4310743"/>
              <a:gd name="connsiteX14" fmla="*/ 79023 w 778457"/>
              <a:gd name="connsiteY14" fmla="*/ 3566662 h 4310743"/>
              <a:gd name="connsiteX15" fmla="*/ 174985 w 778457"/>
              <a:gd name="connsiteY15" fmla="*/ 3863424 h 4310743"/>
              <a:gd name="connsiteX16" fmla="*/ 303101 w 778457"/>
              <a:gd name="connsiteY16" fmla="*/ 4055683 h 4310743"/>
              <a:gd name="connsiteX17" fmla="*/ 540745 w 778457"/>
              <a:gd name="connsiteY17" fmla="*/ 4310743 h 4310743"/>
              <a:gd name="connsiteX0" fmla="*/ 235945 w 778457"/>
              <a:gd name="connsiteY0" fmla="*/ 0 h 4310743"/>
              <a:gd name="connsiteX1" fmla="*/ 619122 w 778457"/>
              <a:gd name="connsiteY1" fmla="*/ 548640 h 4310743"/>
              <a:gd name="connsiteX2" fmla="*/ 714917 w 778457"/>
              <a:gd name="connsiteY2" fmla="*/ 783772 h 4310743"/>
              <a:gd name="connsiteX3" fmla="*/ 775877 w 778457"/>
              <a:gd name="connsiteY3" fmla="*/ 1010194 h 4310743"/>
              <a:gd name="connsiteX4" fmla="*/ 775877 w 778457"/>
              <a:gd name="connsiteY4" fmla="*/ 1166949 h 4310743"/>
              <a:gd name="connsiteX5" fmla="*/ 775877 w 778457"/>
              <a:gd name="connsiteY5" fmla="*/ 1358537 h 4310743"/>
              <a:gd name="connsiteX6" fmla="*/ 741042 w 778457"/>
              <a:gd name="connsiteY6" fmla="*/ 1567543 h 4310743"/>
              <a:gd name="connsiteX7" fmla="*/ 680082 w 778457"/>
              <a:gd name="connsiteY7" fmla="*/ 1750423 h 4310743"/>
              <a:gd name="connsiteX8" fmla="*/ 505911 w 778457"/>
              <a:gd name="connsiteY8" fmla="*/ 1968137 h 4310743"/>
              <a:gd name="connsiteX9" fmla="*/ 288364 w 778457"/>
              <a:gd name="connsiteY9" fmla="*/ 2162740 h 4310743"/>
              <a:gd name="connsiteX10" fmla="*/ 96608 w 778457"/>
              <a:gd name="connsiteY10" fmla="*/ 2403566 h 4310743"/>
              <a:gd name="connsiteX11" fmla="*/ 18398 w 778457"/>
              <a:gd name="connsiteY11" fmla="*/ 2695471 h 4310743"/>
              <a:gd name="connsiteX12" fmla="*/ 814 w 778457"/>
              <a:gd name="connsiteY12" fmla="*/ 3091543 h 4310743"/>
              <a:gd name="connsiteX13" fmla="*/ 35648 w 778457"/>
              <a:gd name="connsiteY13" fmla="*/ 3378926 h 4310743"/>
              <a:gd name="connsiteX14" fmla="*/ 79023 w 778457"/>
              <a:gd name="connsiteY14" fmla="*/ 3566662 h 4310743"/>
              <a:gd name="connsiteX15" fmla="*/ 174985 w 778457"/>
              <a:gd name="connsiteY15" fmla="*/ 3863424 h 4310743"/>
              <a:gd name="connsiteX16" fmla="*/ 303101 w 778457"/>
              <a:gd name="connsiteY16" fmla="*/ 4055683 h 4310743"/>
              <a:gd name="connsiteX17" fmla="*/ 540745 w 778457"/>
              <a:gd name="connsiteY17" fmla="*/ 4310743 h 4310743"/>
              <a:gd name="connsiteX0" fmla="*/ 235945 w 778688"/>
              <a:gd name="connsiteY0" fmla="*/ 0 h 4310743"/>
              <a:gd name="connsiteX1" fmla="*/ 619122 w 778688"/>
              <a:gd name="connsiteY1" fmla="*/ 548640 h 4310743"/>
              <a:gd name="connsiteX2" fmla="*/ 714917 w 778688"/>
              <a:gd name="connsiteY2" fmla="*/ 783772 h 4310743"/>
              <a:gd name="connsiteX3" fmla="*/ 770015 w 778688"/>
              <a:gd name="connsiteY3" fmla="*/ 1004332 h 4310743"/>
              <a:gd name="connsiteX4" fmla="*/ 775877 w 778688"/>
              <a:gd name="connsiteY4" fmla="*/ 1166949 h 4310743"/>
              <a:gd name="connsiteX5" fmla="*/ 775877 w 778688"/>
              <a:gd name="connsiteY5" fmla="*/ 1358537 h 4310743"/>
              <a:gd name="connsiteX6" fmla="*/ 741042 w 778688"/>
              <a:gd name="connsiteY6" fmla="*/ 1567543 h 4310743"/>
              <a:gd name="connsiteX7" fmla="*/ 680082 w 778688"/>
              <a:gd name="connsiteY7" fmla="*/ 1750423 h 4310743"/>
              <a:gd name="connsiteX8" fmla="*/ 505911 w 778688"/>
              <a:gd name="connsiteY8" fmla="*/ 1968137 h 4310743"/>
              <a:gd name="connsiteX9" fmla="*/ 288364 w 778688"/>
              <a:gd name="connsiteY9" fmla="*/ 2162740 h 4310743"/>
              <a:gd name="connsiteX10" fmla="*/ 96608 w 778688"/>
              <a:gd name="connsiteY10" fmla="*/ 2403566 h 4310743"/>
              <a:gd name="connsiteX11" fmla="*/ 18398 w 778688"/>
              <a:gd name="connsiteY11" fmla="*/ 2695471 h 4310743"/>
              <a:gd name="connsiteX12" fmla="*/ 814 w 778688"/>
              <a:gd name="connsiteY12" fmla="*/ 3091543 h 4310743"/>
              <a:gd name="connsiteX13" fmla="*/ 35648 w 778688"/>
              <a:gd name="connsiteY13" fmla="*/ 3378926 h 4310743"/>
              <a:gd name="connsiteX14" fmla="*/ 79023 w 778688"/>
              <a:gd name="connsiteY14" fmla="*/ 3566662 h 4310743"/>
              <a:gd name="connsiteX15" fmla="*/ 174985 w 778688"/>
              <a:gd name="connsiteY15" fmla="*/ 3863424 h 4310743"/>
              <a:gd name="connsiteX16" fmla="*/ 303101 w 778688"/>
              <a:gd name="connsiteY16" fmla="*/ 4055683 h 4310743"/>
              <a:gd name="connsiteX17" fmla="*/ 540745 w 778688"/>
              <a:gd name="connsiteY17" fmla="*/ 4310743 h 4310743"/>
              <a:gd name="connsiteX0" fmla="*/ 235945 w 782192"/>
              <a:gd name="connsiteY0" fmla="*/ 0 h 4310743"/>
              <a:gd name="connsiteX1" fmla="*/ 619122 w 782192"/>
              <a:gd name="connsiteY1" fmla="*/ 548640 h 4310743"/>
              <a:gd name="connsiteX2" fmla="*/ 714917 w 782192"/>
              <a:gd name="connsiteY2" fmla="*/ 783772 h 4310743"/>
              <a:gd name="connsiteX3" fmla="*/ 770015 w 782192"/>
              <a:gd name="connsiteY3" fmla="*/ 1004332 h 4310743"/>
              <a:gd name="connsiteX4" fmla="*/ 781739 w 782192"/>
              <a:gd name="connsiteY4" fmla="*/ 1166949 h 4310743"/>
              <a:gd name="connsiteX5" fmla="*/ 775877 w 782192"/>
              <a:gd name="connsiteY5" fmla="*/ 1358537 h 4310743"/>
              <a:gd name="connsiteX6" fmla="*/ 741042 w 782192"/>
              <a:gd name="connsiteY6" fmla="*/ 1567543 h 4310743"/>
              <a:gd name="connsiteX7" fmla="*/ 680082 w 782192"/>
              <a:gd name="connsiteY7" fmla="*/ 1750423 h 4310743"/>
              <a:gd name="connsiteX8" fmla="*/ 505911 w 782192"/>
              <a:gd name="connsiteY8" fmla="*/ 1968137 h 4310743"/>
              <a:gd name="connsiteX9" fmla="*/ 288364 w 782192"/>
              <a:gd name="connsiteY9" fmla="*/ 2162740 h 4310743"/>
              <a:gd name="connsiteX10" fmla="*/ 96608 w 782192"/>
              <a:gd name="connsiteY10" fmla="*/ 2403566 h 4310743"/>
              <a:gd name="connsiteX11" fmla="*/ 18398 w 782192"/>
              <a:gd name="connsiteY11" fmla="*/ 2695471 h 4310743"/>
              <a:gd name="connsiteX12" fmla="*/ 814 w 782192"/>
              <a:gd name="connsiteY12" fmla="*/ 3091543 h 4310743"/>
              <a:gd name="connsiteX13" fmla="*/ 35648 w 782192"/>
              <a:gd name="connsiteY13" fmla="*/ 3378926 h 4310743"/>
              <a:gd name="connsiteX14" fmla="*/ 79023 w 782192"/>
              <a:gd name="connsiteY14" fmla="*/ 3566662 h 4310743"/>
              <a:gd name="connsiteX15" fmla="*/ 174985 w 782192"/>
              <a:gd name="connsiteY15" fmla="*/ 3863424 h 4310743"/>
              <a:gd name="connsiteX16" fmla="*/ 303101 w 782192"/>
              <a:gd name="connsiteY16" fmla="*/ 4055683 h 4310743"/>
              <a:gd name="connsiteX17" fmla="*/ 540745 w 782192"/>
              <a:gd name="connsiteY17" fmla="*/ 4310743 h 4310743"/>
              <a:gd name="connsiteX0" fmla="*/ 235945 w 782192"/>
              <a:gd name="connsiteY0" fmla="*/ 0 h 4310743"/>
              <a:gd name="connsiteX1" fmla="*/ 531199 w 782192"/>
              <a:gd name="connsiteY1" fmla="*/ 419687 h 4310743"/>
              <a:gd name="connsiteX2" fmla="*/ 714917 w 782192"/>
              <a:gd name="connsiteY2" fmla="*/ 783772 h 4310743"/>
              <a:gd name="connsiteX3" fmla="*/ 770015 w 782192"/>
              <a:gd name="connsiteY3" fmla="*/ 1004332 h 4310743"/>
              <a:gd name="connsiteX4" fmla="*/ 781739 w 782192"/>
              <a:gd name="connsiteY4" fmla="*/ 1166949 h 4310743"/>
              <a:gd name="connsiteX5" fmla="*/ 775877 w 782192"/>
              <a:gd name="connsiteY5" fmla="*/ 1358537 h 4310743"/>
              <a:gd name="connsiteX6" fmla="*/ 741042 w 782192"/>
              <a:gd name="connsiteY6" fmla="*/ 1567543 h 4310743"/>
              <a:gd name="connsiteX7" fmla="*/ 680082 w 782192"/>
              <a:gd name="connsiteY7" fmla="*/ 1750423 h 4310743"/>
              <a:gd name="connsiteX8" fmla="*/ 505911 w 782192"/>
              <a:gd name="connsiteY8" fmla="*/ 1968137 h 4310743"/>
              <a:gd name="connsiteX9" fmla="*/ 288364 w 782192"/>
              <a:gd name="connsiteY9" fmla="*/ 2162740 h 4310743"/>
              <a:gd name="connsiteX10" fmla="*/ 96608 w 782192"/>
              <a:gd name="connsiteY10" fmla="*/ 2403566 h 4310743"/>
              <a:gd name="connsiteX11" fmla="*/ 18398 w 782192"/>
              <a:gd name="connsiteY11" fmla="*/ 2695471 h 4310743"/>
              <a:gd name="connsiteX12" fmla="*/ 814 w 782192"/>
              <a:gd name="connsiteY12" fmla="*/ 3091543 h 4310743"/>
              <a:gd name="connsiteX13" fmla="*/ 35648 w 782192"/>
              <a:gd name="connsiteY13" fmla="*/ 3378926 h 4310743"/>
              <a:gd name="connsiteX14" fmla="*/ 79023 w 782192"/>
              <a:gd name="connsiteY14" fmla="*/ 3566662 h 4310743"/>
              <a:gd name="connsiteX15" fmla="*/ 174985 w 782192"/>
              <a:gd name="connsiteY15" fmla="*/ 3863424 h 4310743"/>
              <a:gd name="connsiteX16" fmla="*/ 303101 w 782192"/>
              <a:gd name="connsiteY16" fmla="*/ 4055683 h 4310743"/>
              <a:gd name="connsiteX17" fmla="*/ 540745 w 782192"/>
              <a:gd name="connsiteY17" fmla="*/ 4310743 h 4310743"/>
              <a:gd name="connsiteX0" fmla="*/ 235945 w 782192"/>
              <a:gd name="connsiteY0" fmla="*/ 0 h 4310743"/>
              <a:gd name="connsiteX1" fmla="*/ 531199 w 782192"/>
              <a:gd name="connsiteY1" fmla="*/ 419687 h 4310743"/>
              <a:gd name="connsiteX2" fmla="*/ 714917 w 782192"/>
              <a:gd name="connsiteY2" fmla="*/ 783772 h 4310743"/>
              <a:gd name="connsiteX3" fmla="*/ 770015 w 782192"/>
              <a:gd name="connsiteY3" fmla="*/ 1004332 h 4310743"/>
              <a:gd name="connsiteX4" fmla="*/ 781739 w 782192"/>
              <a:gd name="connsiteY4" fmla="*/ 1166949 h 4310743"/>
              <a:gd name="connsiteX5" fmla="*/ 775877 w 782192"/>
              <a:gd name="connsiteY5" fmla="*/ 1358537 h 4310743"/>
              <a:gd name="connsiteX6" fmla="*/ 741042 w 782192"/>
              <a:gd name="connsiteY6" fmla="*/ 1567543 h 4310743"/>
              <a:gd name="connsiteX7" fmla="*/ 680082 w 782192"/>
              <a:gd name="connsiteY7" fmla="*/ 1750423 h 4310743"/>
              <a:gd name="connsiteX8" fmla="*/ 505911 w 782192"/>
              <a:gd name="connsiteY8" fmla="*/ 1968137 h 4310743"/>
              <a:gd name="connsiteX9" fmla="*/ 288364 w 782192"/>
              <a:gd name="connsiteY9" fmla="*/ 2162740 h 4310743"/>
              <a:gd name="connsiteX10" fmla="*/ 96608 w 782192"/>
              <a:gd name="connsiteY10" fmla="*/ 2403566 h 4310743"/>
              <a:gd name="connsiteX11" fmla="*/ 18398 w 782192"/>
              <a:gd name="connsiteY11" fmla="*/ 2695471 h 4310743"/>
              <a:gd name="connsiteX12" fmla="*/ 814 w 782192"/>
              <a:gd name="connsiteY12" fmla="*/ 3091543 h 4310743"/>
              <a:gd name="connsiteX13" fmla="*/ 35648 w 782192"/>
              <a:gd name="connsiteY13" fmla="*/ 3378926 h 4310743"/>
              <a:gd name="connsiteX14" fmla="*/ 79023 w 782192"/>
              <a:gd name="connsiteY14" fmla="*/ 3566662 h 4310743"/>
              <a:gd name="connsiteX15" fmla="*/ 174985 w 782192"/>
              <a:gd name="connsiteY15" fmla="*/ 3863424 h 4310743"/>
              <a:gd name="connsiteX16" fmla="*/ 303101 w 782192"/>
              <a:gd name="connsiteY16" fmla="*/ 4055683 h 4310743"/>
              <a:gd name="connsiteX17" fmla="*/ 540745 w 782192"/>
              <a:gd name="connsiteY17" fmla="*/ 4310743 h 4310743"/>
              <a:gd name="connsiteX0" fmla="*/ 235945 w 782192"/>
              <a:gd name="connsiteY0" fmla="*/ 0 h 4310743"/>
              <a:gd name="connsiteX1" fmla="*/ 531199 w 782192"/>
              <a:gd name="connsiteY1" fmla="*/ 419687 h 4310743"/>
              <a:gd name="connsiteX2" fmla="*/ 714917 w 782192"/>
              <a:gd name="connsiteY2" fmla="*/ 783772 h 4310743"/>
              <a:gd name="connsiteX3" fmla="*/ 770015 w 782192"/>
              <a:gd name="connsiteY3" fmla="*/ 1004332 h 4310743"/>
              <a:gd name="connsiteX4" fmla="*/ 781739 w 782192"/>
              <a:gd name="connsiteY4" fmla="*/ 1166949 h 4310743"/>
              <a:gd name="connsiteX5" fmla="*/ 775877 w 782192"/>
              <a:gd name="connsiteY5" fmla="*/ 1358537 h 4310743"/>
              <a:gd name="connsiteX6" fmla="*/ 741042 w 782192"/>
              <a:gd name="connsiteY6" fmla="*/ 1567543 h 4310743"/>
              <a:gd name="connsiteX7" fmla="*/ 680082 w 782192"/>
              <a:gd name="connsiteY7" fmla="*/ 1750423 h 4310743"/>
              <a:gd name="connsiteX8" fmla="*/ 505911 w 782192"/>
              <a:gd name="connsiteY8" fmla="*/ 1968137 h 4310743"/>
              <a:gd name="connsiteX9" fmla="*/ 288364 w 782192"/>
              <a:gd name="connsiteY9" fmla="*/ 2162740 h 4310743"/>
              <a:gd name="connsiteX10" fmla="*/ 96608 w 782192"/>
              <a:gd name="connsiteY10" fmla="*/ 2403566 h 4310743"/>
              <a:gd name="connsiteX11" fmla="*/ 18398 w 782192"/>
              <a:gd name="connsiteY11" fmla="*/ 2695471 h 4310743"/>
              <a:gd name="connsiteX12" fmla="*/ 814 w 782192"/>
              <a:gd name="connsiteY12" fmla="*/ 3091543 h 4310743"/>
              <a:gd name="connsiteX13" fmla="*/ 35648 w 782192"/>
              <a:gd name="connsiteY13" fmla="*/ 3378926 h 4310743"/>
              <a:gd name="connsiteX14" fmla="*/ 79023 w 782192"/>
              <a:gd name="connsiteY14" fmla="*/ 3566662 h 4310743"/>
              <a:gd name="connsiteX15" fmla="*/ 174985 w 782192"/>
              <a:gd name="connsiteY15" fmla="*/ 3863424 h 4310743"/>
              <a:gd name="connsiteX16" fmla="*/ 303101 w 782192"/>
              <a:gd name="connsiteY16" fmla="*/ 4055683 h 4310743"/>
              <a:gd name="connsiteX17" fmla="*/ 540745 w 782192"/>
              <a:gd name="connsiteY17" fmla="*/ 4310743 h 4310743"/>
              <a:gd name="connsiteX0" fmla="*/ 236550 w 782797"/>
              <a:gd name="connsiteY0" fmla="*/ 0 h 4310743"/>
              <a:gd name="connsiteX1" fmla="*/ 531804 w 782797"/>
              <a:gd name="connsiteY1" fmla="*/ 419687 h 4310743"/>
              <a:gd name="connsiteX2" fmla="*/ 715522 w 782797"/>
              <a:gd name="connsiteY2" fmla="*/ 783772 h 4310743"/>
              <a:gd name="connsiteX3" fmla="*/ 770620 w 782797"/>
              <a:gd name="connsiteY3" fmla="*/ 1004332 h 4310743"/>
              <a:gd name="connsiteX4" fmla="*/ 782344 w 782797"/>
              <a:gd name="connsiteY4" fmla="*/ 1166949 h 4310743"/>
              <a:gd name="connsiteX5" fmla="*/ 776482 w 782797"/>
              <a:gd name="connsiteY5" fmla="*/ 1358537 h 4310743"/>
              <a:gd name="connsiteX6" fmla="*/ 741647 w 782797"/>
              <a:gd name="connsiteY6" fmla="*/ 1567543 h 4310743"/>
              <a:gd name="connsiteX7" fmla="*/ 680687 w 782797"/>
              <a:gd name="connsiteY7" fmla="*/ 1750423 h 4310743"/>
              <a:gd name="connsiteX8" fmla="*/ 506516 w 782797"/>
              <a:gd name="connsiteY8" fmla="*/ 1968137 h 4310743"/>
              <a:gd name="connsiteX9" fmla="*/ 288969 w 782797"/>
              <a:gd name="connsiteY9" fmla="*/ 2162740 h 4310743"/>
              <a:gd name="connsiteX10" fmla="*/ 126521 w 782797"/>
              <a:gd name="connsiteY10" fmla="*/ 2397705 h 4310743"/>
              <a:gd name="connsiteX11" fmla="*/ 19003 w 782797"/>
              <a:gd name="connsiteY11" fmla="*/ 2695471 h 4310743"/>
              <a:gd name="connsiteX12" fmla="*/ 1419 w 782797"/>
              <a:gd name="connsiteY12" fmla="*/ 3091543 h 4310743"/>
              <a:gd name="connsiteX13" fmla="*/ 36253 w 782797"/>
              <a:gd name="connsiteY13" fmla="*/ 3378926 h 4310743"/>
              <a:gd name="connsiteX14" fmla="*/ 79628 w 782797"/>
              <a:gd name="connsiteY14" fmla="*/ 3566662 h 4310743"/>
              <a:gd name="connsiteX15" fmla="*/ 175590 w 782797"/>
              <a:gd name="connsiteY15" fmla="*/ 3863424 h 4310743"/>
              <a:gd name="connsiteX16" fmla="*/ 303706 w 782797"/>
              <a:gd name="connsiteY16" fmla="*/ 4055683 h 4310743"/>
              <a:gd name="connsiteX17" fmla="*/ 541350 w 782797"/>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80393 w 782503"/>
              <a:gd name="connsiteY7" fmla="*/ 1750423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75296 w 782503"/>
              <a:gd name="connsiteY15" fmla="*/ 3863424 h 4310743"/>
              <a:gd name="connsiteX16" fmla="*/ 303412 w 782503"/>
              <a:gd name="connsiteY16" fmla="*/ 4055683 h 4310743"/>
              <a:gd name="connsiteX17" fmla="*/ 541056 w 782503"/>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80393 w 782503"/>
              <a:gd name="connsiteY7" fmla="*/ 1750423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63573 w 782503"/>
              <a:gd name="connsiteY15" fmla="*/ 3810670 h 4310743"/>
              <a:gd name="connsiteX16" fmla="*/ 303412 w 782503"/>
              <a:gd name="connsiteY16" fmla="*/ 4055683 h 4310743"/>
              <a:gd name="connsiteX17" fmla="*/ 541056 w 782503"/>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74851 w 782503"/>
              <a:gd name="connsiteY7" fmla="*/ 1755965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63573 w 782503"/>
              <a:gd name="connsiteY15" fmla="*/ 3810670 h 4310743"/>
              <a:gd name="connsiteX16" fmla="*/ 303412 w 782503"/>
              <a:gd name="connsiteY16" fmla="*/ 4055683 h 4310743"/>
              <a:gd name="connsiteX17" fmla="*/ 541056 w 782503"/>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74851 w 782503"/>
              <a:gd name="connsiteY7" fmla="*/ 1755965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63573 w 782503"/>
              <a:gd name="connsiteY15" fmla="*/ 3810670 h 4310743"/>
              <a:gd name="connsiteX16" fmla="*/ 303412 w 782503"/>
              <a:gd name="connsiteY16" fmla="*/ 4055683 h 4310743"/>
              <a:gd name="connsiteX17" fmla="*/ 541056 w 782503"/>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74851 w 782503"/>
              <a:gd name="connsiteY7" fmla="*/ 1755965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63573 w 782503"/>
              <a:gd name="connsiteY15" fmla="*/ 3810670 h 4310743"/>
              <a:gd name="connsiteX16" fmla="*/ 303412 w 782503"/>
              <a:gd name="connsiteY16" fmla="*/ 4055683 h 4310743"/>
              <a:gd name="connsiteX17" fmla="*/ 541056 w 782503"/>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55801 w 782503"/>
              <a:gd name="connsiteY7" fmla="*/ 1765490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63573 w 782503"/>
              <a:gd name="connsiteY15" fmla="*/ 3810670 h 4310743"/>
              <a:gd name="connsiteX16" fmla="*/ 303412 w 782503"/>
              <a:gd name="connsiteY16" fmla="*/ 4055683 h 4310743"/>
              <a:gd name="connsiteX17" fmla="*/ 541056 w 782503"/>
              <a:gd name="connsiteY17" fmla="*/ 4310743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2503" h="4310743">
                <a:moveTo>
                  <a:pt x="236256" y="0"/>
                </a:moveTo>
                <a:cubicBezTo>
                  <a:pt x="363982" y="182880"/>
                  <a:pt x="405795" y="218218"/>
                  <a:pt x="531510" y="419687"/>
                </a:cubicBezTo>
                <a:cubicBezTo>
                  <a:pt x="657225" y="621156"/>
                  <a:pt x="675425" y="686331"/>
                  <a:pt x="715228" y="783772"/>
                </a:cubicBezTo>
                <a:cubicBezTo>
                  <a:pt x="755031" y="881213"/>
                  <a:pt x="759189" y="940469"/>
                  <a:pt x="770326" y="1004332"/>
                </a:cubicBezTo>
                <a:cubicBezTo>
                  <a:pt x="781463" y="1068195"/>
                  <a:pt x="781073" y="1107915"/>
                  <a:pt x="782050" y="1166949"/>
                </a:cubicBezTo>
                <a:cubicBezTo>
                  <a:pt x="783027" y="1225983"/>
                  <a:pt x="782971" y="1291771"/>
                  <a:pt x="776188" y="1358537"/>
                </a:cubicBezTo>
                <a:cubicBezTo>
                  <a:pt x="769405" y="1425303"/>
                  <a:pt x="761417" y="1499718"/>
                  <a:pt x="741353" y="1567543"/>
                </a:cubicBezTo>
                <a:cubicBezTo>
                  <a:pt x="721289" y="1635368"/>
                  <a:pt x="677968" y="1702683"/>
                  <a:pt x="655801" y="1765490"/>
                </a:cubicBezTo>
                <a:cubicBezTo>
                  <a:pt x="616613" y="1832256"/>
                  <a:pt x="567410" y="1901929"/>
                  <a:pt x="506222" y="1968137"/>
                </a:cubicBezTo>
                <a:cubicBezTo>
                  <a:pt x="445034" y="2034345"/>
                  <a:pt x="353961" y="2091145"/>
                  <a:pt x="288675" y="2162740"/>
                </a:cubicBezTo>
                <a:cubicBezTo>
                  <a:pt x="223389" y="2234335"/>
                  <a:pt x="159498" y="2308916"/>
                  <a:pt x="114504" y="2397705"/>
                </a:cubicBezTo>
                <a:cubicBezTo>
                  <a:pt x="69510" y="2486494"/>
                  <a:pt x="37605" y="2579831"/>
                  <a:pt x="18709" y="2695471"/>
                </a:cubicBezTo>
                <a:cubicBezTo>
                  <a:pt x="-187" y="2811111"/>
                  <a:pt x="-1750" y="2977634"/>
                  <a:pt x="1125" y="3091543"/>
                </a:cubicBezTo>
                <a:cubicBezTo>
                  <a:pt x="4000" y="3205452"/>
                  <a:pt x="22924" y="3299740"/>
                  <a:pt x="35959" y="3378926"/>
                </a:cubicBezTo>
                <a:cubicBezTo>
                  <a:pt x="48994" y="3458112"/>
                  <a:pt x="58065" y="3494705"/>
                  <a:pt x="79334" y="3566662"/>
                </a:cubicBezTo>
                <a:cubicBezTo>
                  <a:pt x="100603" y="3638619"/>
                  <a:pt x="126227" y="3729167"/>
                  <a:pt x="163573" y="3810670"/>
                </a:cubicBezTo>
                <a:cubicBezTo>
                  <a:pt x="200919" y="3892174"/>
                  <a:pt x="240498" y="3972338"/>
                  <a:pt x="303412" y="4055683"/>
                </a:cubicBezTo>
                <a:cubicBezTo>
                  <a:pt x="366326" y="4139029"/>
                  <a:pt x="448165" y="4212046"/>
                  <a:pt x="541056" y="4310743"/>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צורה חופשית: צורה 20">
            <a:extLst>
              <a:ext uri="{FF2B5EF4-FFF2-40B4-BE49-F238E27FC236}">
                <a16:creationId xmlns:a16="http://schemas.microsoft.com/office/drawing/2014/main" id="{55FC81AC-1290-469C-A338-147087015165}"/>
              </a:ext>
            </a:extLst>
          </p:cNvPr>
          <p:cNvSpPr/>
          <p:nvPr/>
        </p:nvSpPr>
        <p:spPr>
          <a:xfrm>
            <a:off x="1626781" y="4641112"/>
            <a:ext cx="5215270" cy="2206255"/>
          </a:xfrm>
          <a:custGeom>
            <a:avLst/>
            <a:gdLst>
              <a:gd name="connsiteX0" fmla="*/ 0 w 5523614"/>
              <a:gd name="connsiteY0" fmla="*/ 2413590 h 2413590"/>
              <a:gd name="connsiteX1" fmla="*/ 1010093 w 5523614"/>
              <a:gd name="connsiteY1" fmla="*/ 1350335 h 2413590"/>
              <a:gd name="connsiteX2" fmla="*/ 1520456 w 5523614"/>
              <a:gd name="connsiteY2" fmla="*/ 71238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2083 w 5523614"/>
              <a:gd name="connsiteY3" fmla="*/ 56051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2083 w 5523614"/>
              <a:gd name="connsiteY3" fmla="*/ 56051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2083 w 5523614"/>
              <a:gd name="connsiteY3" fmla="*/ 56051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2083 w 5523614"/>
              <a:gd name="connsiteY3" fmla="*/ 56051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878403 w 5523614"/>
              <a:gd name="connsiteY12" fmla="*/ 54837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2083 w 5523614"/>
              <a:gd name="connsiteY3" fmla="*/ 56051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63325 w 5523614"/>
              <a:gd name="connsiteY11" fmla="*/ 533931 h 2413590"/>
              <a:gd name="connsiteX12" fmla="*/ 3878403 w 5523614"/>
              <a:gd name="connsiteY12" fmla="*/ 54837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215270"/>
              <a:gd name="connsiteY0" fmla="*/ 2206255 h 2206255"/>
              <a:gd name="connsiteX1" fmla="*/ 1010093 w 5215270"/>
              <a:gd name="connsiteY1" fmla="*/ 1143000 h 2206255"/>
              <a:gd name="connsiteX2" fmla="*/ 1512836 w 5215270"/>
              <a:gd name="connsiteY2" fmla="*/ 516476 h 2206255"/>
              <a:gd name="connsiteX3" fmla="*/ 1692083 w 5215270"/>
              <a:gd name="connsiteY3" fmla="*/ 353178 h 2206255"/>
              <a:gd name="connsiteX4" fmla="*/ 1866723 w 5215270"/>
              <a:gd name="connsiteY4" fmla="*/ 227093 h 2206255"/>
              <a:gd name="connsiteX5" fmla="*/ 2038528 w 5215270"/>
              <a:gd name="connsiteY5" fmla="*/ 164716 h 2206255"/>
              <a:gd name="connsiteX6" fmla="*/ 2248786 w 5215270"/>
              <a:gd name="connsiteY6" fmla="*/ 127590 h 2206255"/>
              <a:gd name="connsiteX7" fmla="*/ 2493335 w 5215270"/>
              <a:gd name="connsiteY7" fmla="*/ 116958 h 2206255"/>
              <a:gd name="connsiteX8" fmla="*/ 2663456 w 5215270"/>
              <a:gd name="connsiteY8" fmla="*/ 138223 h 2206255"/>
              <a:gd name="connsiteX9" fmla="*/ 2902689 w 5215270"/>
              <a:gd name="connsiteY9" fmla="*/ 196702 h 2206255"/>
              <a:gd name="connsiteX10" fmla="*/ 3234070 w 5215270"/>
              <a:gd name="connsiteY10" fmla="*/ 281054 h 2206255"/>
              <a:gd name="connsiteX11" fmla="*/ 3563325 w 5215270"/>
              <a:gd name="connsiteY11" fmla="*/ 326596 h 2206255"/>
              <a:gd name="connsiteX12" fmla="*/ 3878403 w 5215270"/>
              <a:gd name="connsiteY12" fmla="*/ 341039 h 2206255"/>
              <a:gd name="connsiteX13" fmla="*/ 4237075 w 5215270"/>
              <a:gd name="connsiteY13" fmla="*/ 313660 h 2206255"/>
              <a:gd name="connsiteX14" fmla="*/ 4572000 w 5215270"/>
              <a:gd name="connsiteY14" fmla="*/ 260497 h 2206255"/>
              <a:gd name="connsiteX15" fmla="*/ 4890977 w 5215270"/>
              <a:gd name="connsiteY15" fmla="*/ 148855 h 2206255"/>
              <a:gd name="connsiteX16" fmla="*/ 5215270 w 5215270"/>
              <a:gd name="connsiteY16" fmla="*/ 0 h 2206255"/>
              <a:gd name="connsiteX0" fmla="*/ 0 w 5215270"/>
              <a:gd name="connsiteY0" fmla="*/ 2206255 h 2206255"/>
              <a:gd name="connsiteX1" fmla="*/ 1010093 w 5215270"/>
              <a:gd name="connsiteY1" fmla="*/ 1143000 h 2206255"/>
              <a:gd name="connsiteX2" fmla="*/ 1483742 w 5215270"/>
              <a:gd name="connsiteY2" fmla="*/ 574665 h 2206255"/>
              <a:gd name="connsiteX3" fmla="*/ 1692083 w 5215270"/>
              <a:gd name="connsiteY3" fmla="*/ 353178 h 2206255"/>
              <a:gd name="connsiteX4" fmla="*/ 1866723 w 5215270"/>
              <a:gd name="connsiteY4" fmla="*/ 227093 h 2206255"/>
              <a:gd name="connsiteX5" fmla="*/ 2038528 w 5215270"/>
              <a:gd name="connsiteY5" fmla="*/ 164716 h 2206255"/>
              <a:gd name="connsiteX6" fmla="*/ 2248786 w 5215270"/>
              <a:gd name="connsiteY6" fmla="*/ 127590 h 2206255"/>
              <a:gd name="connsiteX7" fmla="*/ 2493335 w 5215270"/>
              <a:gd name="connsiteY7" fmla="*/ 116958 h 2206255"/>
              <a:gd name="connsiteX8" fmla="*/ 2663456 w 5215270"/>
              <a:gd name="connsiteY8" fmla="*/ 138223 h 2206255"/>
              <a:gd name="connsiteX9" fmla="*/ 2902689 w 5215270"/>
              <a:gd name="connsiteY9" fmla="*/ 196702 h 2206255"/>
              <a:gd name="connsiteX10" fmla="*/ 3234070 w 5215270"/>
              <a:gd name="connsiteY10" fmla="*/ 281054 h 2206255"/>
              <a:gd name="connsiteX11" fmla="*/ 3563325 w 5215270"/>
              <a:gd name="connsiteY11" fmla="*/ 326596 h 2206255"/>
              <a:gd name="connsiteX12" fmla="*/ 3878403 w 5215270"/>
              <a:gd name="connsiteY12" fmla="*/ 341039 h 2206255"/>
              <a:gd name="connsiteX13" fmla="*/ 4237075 w 5215270"/>
              <a:gd name="connsiteY13" fmla="*/ 313660 h 2206255"/>
              <a:gd name="connsiteX14" fmla="*/ 4572000 w 5215270"/>
              <a:gd name="connsiteY14" fmla="*/ 260497 h 2206255"/>
              <a:gd name="connsiteX15" fmla="*/ 4890977 w 5215270"/>
              <a:gd name="connsiteY15" fmla="*/ 148855 h 2206255"/>
              <a:gd name="connsiteX16" fmla="*/ 5215270 w 5215270"/>
              <a:gd name="connsiteY16" fmla="*/ 0 h 2206255"/>
              <a:gd name="connsiteX0" fmla="*/ 0 w 5215270"/>
              <a:gd name="connsiteY0" fmla="*/ 2206255 h 2206255"/>
              <a:gd name="connsiteX1" fmla="*/ 1010093 w 5215270"/>
              <a:gd name="connsiteY1" fmla="*/ 1143000 h 2206255"/>
              <a:gd name="connsiteX2" fmla="*/ 1483742 w 5215270"/>
              <a:gd name="connsiteY2" fmla="*/ 574665 h 2206255"/>
              <a:gd name="connsiteX3" fmla="*/ 1704552 w 5215270"/>
              <a:gd name="connsiteY3" fmla="*/ 357335 h 2206255"/>
              <a:gd name="connsiteX4" fmla="*/ 1866723 w 5215270"/>
              <a:gd name="connsiteY4" fmla="*/ 227093 h 2206255"/>
              <a:gd name="connsiteX5" fmla="*/ 2038528 w 5215270"/>
              <a:gd name="connsiteY5" fmla="*/ 164716 h 2206255"/>
              <a:gd name="connsiteX6" fmla="*/ 2248786 w 5215270"/>
              <a:gd name="connsiteY6" fmla="*/ 127590 h 2206255"/>
              <a:gd name="connsiteX7" fmla="*/ 2493335 w 5215270"/>
              <a:gd name="connsiteY7" fmla="*/ 116958 h 2206255"/>
              <a:gd name="connsiteX8" fmla="*/ 2663456 w 5215270"/>
              <a:gd name="connsiteY8" fmla="*/ 138223 h 2206255"/>
              <a:gd name="connsiteX9" fmla="*/ 2902689 w 5215270"/>
              <a:gd name="connsiteY9" fmla="*/ 196702 h 2206255"/>
              <a:gd name="connsiteX10" fmla="*/ 3234070 w 5215270"/>
              <a:gd name="connsiteY10" fmla="*/ 281054 h 2206255"/>
              <a:gd name="connsiteX11" fmla="*/ 3563325 w 5215270"/>
              <a:gd name="connsiteY11" fmla="*/ 326596 h 2206255"/>
              <a:gd name="connsiteX12" fmla="*/ 3878403 w 5215270"/>
              <a:gd name="connsiteY12" fmla="*/ 341039 h 2206255"/>
              <a:gd name="connsiteX13" fmla="*/ 4237075 w 5215270"/>
              <a:gd name="connsiteY13" fmla="*/ 313660 h 2206255"/>
              <a:gd name="connsiteX14" fmla="*/ 4572000 w 5215270"/>
              <a:gd name="connsiteY14" fmla="*/ 260497 h 2206255"/>
              <a:gd name="connsiteX15" fmla="*/ 4890977 w 5215270"/>
              <a:gd name="connsiteY15" fmla="*/ 148855 h 2206255"/>
              <a:gd name="connsiteX16" fmla="*/ 5215270 w 5215270"/>
              <a:gd name="connsiteY16" fmla="*/ 0 h 2206255"/>
              <a:gd name="connsiteX0" fmla="*/ 0 w 5215270"/>
              <a:gd name="connsiteY0" fmla="*/ 2206255 h 2206255"/>
              <a:gd name="connsiteX1" fmla="*/ 1010093 w 5215270"/>
              <a:gd name="connsiteY1" fmla="*/ 1143000 h 2206255"/>
              <a:gd name="connsiteX2" fmla="*/ 1483742 w 5215270"/>
              <a:gd name="connsiteY2" fmla="*/ 574665 h 2206255"/>
              <a:gd name="connsiteX3" fmla="*/ 1704552 w 5215270"/>
              <a:gd name="connsiteY3" fmla="*/ 357335 h 2206255"/>
              <a:gd name="connsiteX4" fmla="*/ 1866723 w 5215270"/>
              <a:gd name="connsiteY4" fmla="*/ 243718 h 2206255"/>
              <a:gd name="connsiteX5" fmla="*/ 2038528 w 5215270"/>
              <a:gd name="connsiteY5" fmla="*/ 164716 h 2206255"/>
              <a:gd name="connsiteX6" fmla="*/ 2248786 w 5215270"/>
              <a:gd name="connsiteY6" fmla="*/ 127590 h 2206255"/>
              <a:gd name="connsiteX7" fmla="*/ 2493335 w 5215270"/>
              <a:gd name="connsiteY7" fmla="*/ 116958 h 2206255"/>
              <a:gd name="connsiteX8" fmla="*/ 2663456 w 5215270"/>
              <a:gd name="connsiteY8" fmla="*/ 138223 h 2206255"/>
              <a:gd name="connsiteX9" fmla="*/ 2902689 w 5215270"/>
              <a:gd name="connsiteY9" fmla="*/ 196702 h 2206255"/>
              <a:gd name="connsiteX10" fmla="*/ 3234070 w 5215270"/>
              <a:gd name="connsiteY10" fmla="*/ 281054 h 2206255"/>
              <a:gd name="connsiteX11" fmla="*/ 3563325 w 5215270"/>
              <a:gd name="connsiteY11" fmla="*/ 326596 h 2206255"/>
              <a:gd name="connsiteX12" fmla="*/ 3878403 w 5215270"/>
              <a:gd name="connsiteY12" fmla="*/ 341039 h 2206255"/>
              <a:gd name="connsiteX13" fmla="*/ 4237075 w 5215270"/>
              <a:gd name="connsiteY13" fmla="*/ 313660 h 2206255"/>
              <a:gd name="connsiteX14" fmla="*/ 4572000 w 5215270"/>
              <a:gd name="connsiteY14" fmla="*/ 260497 h 2206255"/>
              <a:gd name="connsiteX15" fmla="*/ 4890977 w 5215270"/>
              <a:gd name="connsiteY15" fmla="*/ 148855 h 2206255"/>
              <a:gd name="connsiteX16" fmla="*/ 5215270 w 5215270"/>
              <a:gd name="connsiteY16" fmla="*/ 0 h 220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5270" h="2206255">
                <a:moveTo>
                  <a:pt x="0" y="2206255"/>
                </a:moveTo>
                <a:lnTo>
                  <a:pt x="1010093" y="1143000"/>
                </a:lnTo>
                <a:cubicBezTo>
                  <a:pt x="1262232" y="838510"/>
                  <a:pt x="1367999" y="705609"/>
                  <a:pt x="1483742" y="574665"/>
                </a:cubicBezTo>
                <a:cubicBezTo>
                  <a:pt x="1599485" y="443721"/>
                  <a:pt x="1640722" y="412493"/>
                  <a:pt x="1704552" y="357335"/>
                </a:cubicBezTo>
                <a:cubicBezTo>
                  <a:pt x="1768382" y="302177"/>
                  <a:pt x="1811060" y="275821"/>
                  <a:pt x="1866723" y="243718"/>
                </a:cubicBezTo>
                <a:cubicBezTo>
                  <a:pt x="1922386" y="211615"/>
                  <a:pt x="1974851" y="184071"/>
                  <a:pt x="2038528" y="164716"/>
                </a:cubicBezTo>
                <a:cubicBezTo>
                  <a:pt x="2102205" y="145361"/>
                  <a:pt x="2172985" y="135550"/>
                  <a:pt x="2248786" y="127590"/>
                </a:cubicBezTo>
                <a:cubicBezTo>
                  <a:pt x="2324587" y="119630"/>
                  <a:pt x="2436628" y="109870"/>
                  <a:pt x="2493335" y="116958"/>
                </a:cubicBezTo>
                <a:lnTo>
                  <a:pt x="2663456" y="138223"/>
                </a:lnTo>
                <a:cubicBezTo>
                  <a:pt x="2731682" y="151514"/>
                  <a:pt x="2807587" y="172897"/>
                  <a:pt x="2902689" y="196702"/>
                </a:cubicBezTo>
                <a:cubicBezTo>
                  <a:pt x="3013149" y="224819"/>
                  <a:pt x="3123964" y="259405"/>
                  <a:pt x="3234070" y="281054"/>
                </a:cubicBezTo>
                <a:cubicBezTo>
                  <a:pt x="3344176" y="302703"/>
                  <a:pt x="3455936" y="316599"/>
                  <a:pt x="3563325" y="326596"/>
                </a:cubicBezTo>
                <a:cubicBezTo>
                  <a:pt x="3670714" y="336594"/>
                  <a:pt x="3766111" y="343195"/>
                  <a:pt x="3878403" y="341039"/>
                </a:cubicBezTo>
                <a:cubicBezTo>
                  <a:pt x="3990695" y="338883"/>
                  <a:pt x="4121476" y="327084"/>
                  <a:pt x="4237075" y="313660"/>
                </a:cubicBezTo>
                <a:cubicBezTo>
                  <a:pt x="4352674" y="300236"/>
                  <a:pt x="4460358" y="278218"/>
                  <a:pt x="4572000" y="260497"/>
                </a:cubicBezTo>
                <a:cubicBezTo>
                  <a:pt x="4680984" y="233030"/>
                  <a:pt x="4782879" y="198473"/>
                  <a:pt x="4890977" y="148855"/>
                </a:cubicBezTo>
                <a:cubicBezTo>
                  <a:pt x="4999075" y="99237"/>
                  <a:pt x="5095742" y="68668"/>
                  <a:pt x="5215270" y="0"/>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צורה חופשית: צורה 38">
            <a:extLst>
              <a:ext uri="{FF2B5EF4-FFF2-40B4-BE49-F238E27FC236}">
                <a16:creationId xmlns:a16="http://schemas.microsoft.com/office/drawing/2014/main" id="{BD2C83FE-2D01-447B-8FEE-0BCA41A6790C}"/>
              </a:ext>
            </a:extLst>
          </p:cNvPr>
          <p:cNvSpPr/>
          <p:nvPr/>
        </p:nvSpPr>
        <p:spPr>
          <a:xfrm>
            <a:off x="5623916" y="1807028"/>
            <a:ext cx="1943270" cy="2362199"/>
          </a:xfrm>
          <a:custGeom>
            <a:avLst/>
            <a:gdLst>
              <a:gd name="connsiteX0" fmla="*/ 1269402 w 1350084"/>
              <a:gd name="connsiteY0" fmla="*/ 1317811 h 1317811"/>
              <a:gd name="connsiteX1" fmla="*/ 1350084 w 1350084"/>
              <a:gd name="connsiteY1" fmla="*/ 1280160 h 1317811"/>
              <a:gd name="connsiteX2" fmla="*/ 1296296 w 1350084"/>
              <a:gd name="connsiteY2" fmla="*/ 1177962 h 1317811"/>
              <a:gd name="connsiteX3" fmla="*/ 1290917 w 1350084"/>
              <a:gd name="connsiteY3" fmla="*/ 1032734 h 1317811"/>
              <a:gd name="connsiteX4" fmla="*/ 1312433 w 1350084"/>
              <a:gd name="connsiteY4" fmla="*/ 779929 h 1317811"/>
              <a:gd name="connsiteX5" fmla="*/ 1269402 w 1350084"/>
              <a:gd name="connsiteY5" fmla="*/ 591670 h 1317811"/>
              <a:gd name="connsiteX6" fmla="*/ 1161825 w 1350084"/>
              <a:gd name="connsiteY6" fmla="*/ 371138 h 1317811"/>
              <a:gd name="connsiteX7" fmla="*/ 1016597 w 1350084"/>
              <a:gd name="connsiteY7" fmla="*/ 225910 h 1317811"/>
              <a:gd name="connsiteX8" fmla="*/ 828338 w 1350084"/>
              <a:gd name="connsiteY8" fmla="*/ 59167 h 1317811"/>
              <a:gd name="connsiteX9" fmla="*/ 715383 w 1350084"/>
              <a:gd name="connsiteY9" fmla="*/ 0 h 1317811"/>
              <a:gd name="connsiteX10" fmla="*/ 0 w 1350084"/>
              <a:gd name="connsiteY10" fmla="*/ 322729 h 1317811"/>
              <a:gd name="connsiteX11" fmla="*/ 1269402 w 1350084"/>
              <a:gd name="connsiteY11" fmla="*/ 1317811 h 1317811"/>
              <a:gd name="connsiteX0" fmla="*/ 1269402 w 1350084"/>
              <a:gd name="connsiteY0" fmla="*/ 1317811 h 1317811"/>
              <a:gd name="connsiteX1" fmla="*/ 1350084 w 1350084"/>
              <a:gd name="connsiteY1" fmla="*/ 1280160 h 1317811"/>
              <a:gd name="connsiteX2" fmla="*/ 1296296 w 1350084"/>
              <a:gd name="connsiteY2" fmla="*/ 1177962 h 1317811"/>
              <a:gd name="connsiteX3" fmla="*/ 1290917 w 1350084"/>
              <a:gd name="connsiteY3" fmla="*/ 1032734 h 1317811"/>
              <a:gd name="connsiteX4" fmla="*/ 1312433 w 1350084"/>
              <a:gd name="connsiteY4" fmla="*/ 779929 h 1317811"/>
              <a:gd name="connsiteX5" fmla="*/ 1269402 w 1350084"/>
              <a:gd name="connsiteY5" fmla="*/ 591670 h 1317811"/>
              <a:gd name="connsiteX6" fmla="*/ 1161825 w 1350084"/>
              <a:gd name="connsiteY6" fmla="*/ 371138 h 1317811"/>
              <a:gd name="connsiteX7" fmla="*/ 1016597 w 1350084"/>
              <a:gd name="connsiteY7" fmla="*/ 225910 h 1317811"/>
              <a:gd name="connsiteX8" fmla="*/ 828338 w 1350084"/>
              <a:gd name="connsiteY8" fmla="*/ 59167 h 1317811"/>
              <a:gd name="connsiteX9" fmla="*/ 715383 w 1350084"/>
              <a:gd name="connsiteY9" fmla="*/ 0 h 1317811"/>
              <a:gd name="connsiteX10" fmla="*/ 0 w 1350084"/>
              <a:gd name="connsiteY10" fmla="*/ 322729 h 1317811"/>
              <a:gd name="connsiteX11" fmla="*/ 1269402 w 1350084"/>
              <a:gd name="connsiteY11" fmla="*/ 1317811 h 1317811"/>
              <a:gd name="connsiteX0" fmla="*/ 1269402 w 1350084"/>
              <a:gd name="connsiteY0" fmla="*/ 1317811 h 1317811"/>
              <a:gd name="connsiteX1" fmla="*/ 1350084 w 1350084"/>
              <a:gd name="connsiteY1" fmla="*/ 1280160 h 1317811"/>
              <a:gd name="connsiteX2" fmla="*/ 1296296 w 1350084"/>
              <a:gd name="connsiteY2" fmla="*/ 1177962 h 1317811"/>
              <a:gd name="connsiteX3" fmla="*/ 1290917 w 1350084"/>
              <a:gd name="connsiteY3" fmla="*/ 1032734 h 1317811"/>
              <a:gd name="connsiteX4" fmla="*/ 1312433 w 1350084"/>
              <a:gd name="connsiteY4" fmla="*/ 779929 h 1317811"/>
              <a:gd name="connsiteX5" fmla="*/ 1269402 w 1350084"/>
              <a:gd name="connsiteY5" fmla="*/ 591670 h 1317811"/>
              <a:gd name="connsiteX6" fmla="*/ 1161825 w 1350084"/>
              <a:gd name="connsiteY6" fmla="*/ 371138 h 1317811"/>
              <a:gd name="connsiteX7" fmla="*/ 1016597 w 1350084"/>
              <a:gd name="connsiteY7" fmla="*/ 225910 h 1317811"/>
              <a:gd name="connsiteX8" fmla="*/ 828338 w 1350084"/>
              <a:gd name="connsiteY8" fmla="*/ 59167 h 1317811"/>
              <a:gd name="connsiteX9" fmla="*/ 715383 w 1350084"/>
              <a:gd name="connsiteY9" fmla="*/ 0 h 1317811"/>
              <a:gd name="connsiteX10" fmla="*/ 0 w 1350084"/>
              <a:gd name="connsiteY10" fmla="*/ 322729 h 1317811"/>
              <a:gd name="connsiteX11" fmla="*/ 1269402 w 1350084"/>
              <a:gd name="connsiteY11" fmla="*/ 1317811 h 1317811"/>
              <a:gd name="connsiteX0" fmla="*/ 1269402 w 1350084"/>
              <a:gd name="connsiteY0" fmla="*/ 1317811 h 1317811"/>
              <a:gd name="connsiteX1" fmla="*/ 1350084 w 1350084"/>
              <a:gd name="connsiteY1" fmla="*/ 1280160 h 1317811"/>
              <a:gd name="connsiteX2" fmla="*/ 1296296 w 1350084"/>
              <a:gd name="connsiteY2" fmla="*/ 1177962 h 1317811"/>
              <a:gd name="connsiteX3" fmla="*/ 1290917 w 1350084"/>
              <a:gd name="connsiteY3" fmla="*/ 1032734 h 1317811"/>
              <a:gd name="connsiteX4" fmla="*/ 1312433 w 1350084"/>
              <a:gd name="connsiteY4" fmla="*/ 779929 h 1317811"/>
              <a:gd name="connsiteX5" fmla="*/ 1269402 w 1350084"/>
              <a:gd name="connsiteY5" fmla="*/ 591670 h 1317811"/>
              <a:gd name="connsiteX6" fmla="*/ 1161825 w 1350084"/>
              <a:gd name="connsiteY6" fmla="*/ 371138 h 1317811"/>
              <a:gd name="connsiteX7" fmla="*/ 1016597 w 1350084"/>
              <a:gd name="connsiteY7" fmla="*/ 225910 h 1317811"/>
              <a:gd name="connsiteX8" fmla="*/ 828338 w 1350084"/>
              <a:gd name="connsiteY8" fmla="*/ 59167 h 1317811"/>
              <a:gd name="connsiteX9" fmla="*/ 715383 w 1350084"/>
              <a:gd name="connsiteY9" fmla="*/ 0 h 1317811"/>
              <a:gd name="connsiteX10" fmla="*/ 0 w 1350084"/>
              <a:gd name="connsiteY10" fmla="*/ 322729 h 1317811"/>
              <a:gd name="connsiteX11" fmla="*/ 1269402 w 1350084"/>
              <a:gd name="connsiteY11" fmla="*/ 1317811 h 1317811"/>
              <a:gd name="connsiteX0" fmla="*/ 1269402 w 1312820"/>
              <a:gd name="connsiteY0" fmla="*/ 1317811 h 1317811"/>
              <a:gd name="connsiteX1" fmla="*/ 1296296 w 1312820"/>
              <a:gd name="connsiteY1" fmla="*/ 1177962 h 1317811"/>
              <a:gd name="connsiteX2" fmla="*/ 1290917 w 1312820"/>
              <a:gd name="connsiteY2" fmla="*/ 1032734 h 1317811"/>
              <a:gd name="connsiteX3" fmla="*/ 1312433 w 1312820"/>
              <a:gd name="connsiteY3" fmla="*/ 779929 h 1317811"/>
              <a:gd name="connsiteX4" fmla="*/ 1269402 w 1312820"/>
              <a:gd name="connsiteY4" fmla="*/ 591670 h 1317811"/>
              <a:gd name="connsiteX5" fmla="*/ 1161825 w 1312820"/>
              <a:gd name="connsiteY5" fmla="*/ 371138 h 1317811"/>
              <a:gd name="connsiteX6" fmla="*/ 1016597 w 1312820"/>
              <a:gd name="connsiteY6" fmla="*/ 225910 h 1317811"/>
              <a:gd name="connsiteX7" fmla="*/ 828338 w 1312820"/>
              <a:gd name="connsiteY7" fmla="*/ 59167 h 1317811"/>
              <a:gd name="connsiteX8" fmla="*/ 715383 w 1312820"/>
              <a:gd name="connsiteY8" fmla="*/ 0 h 1317811"/>
              <a:gd name="connsiteX9" fmla="*/ 0 w 1312820"/>
              <a:gd name="connsiteY9" fmla="*/ 322729 h 1317811"/>
              <a:gd name="connsiteX10" fmla="*/ 1269402 w 1312820"/>
              <a:gd name="connsiteY10" fmla="*/ 1317811 h 1317811"/>
              <a:gd name="connsiteX0" fmla="*/ 1213468 w 1312820"/>
              <a:gd name="connsiteY0" fmla="*/ 1278900 h 1278900"/>
              <a:gd name="connsiteX1" fmla="*/ 1296296 w 1312820"/>
              <a:gd name="connsiteY1" fmla="*/ 1177962 h 1278900"/>
              <a:gd name="connsiteX2" fmla="*/ 1290917 w 1312820"/>
              <a:gd name="connsiteY2" fmla="*/ 1032734 h 1278900"/>
              <a:gd name="connsiteX3" fmla="*/ 1312433 w 1312820"/>
              <a:gd name="connsiteY3" fmla="*/ 779929 h 1278900"/>
              <a:gd name="connsiteX4" fmla="*/ 1269402 w 1312820"/>
              <a:gd name="connsiteY4" fmla="*/ 591670 h 1278900"/>
              <a:gd name="connsiteX5" fmla="*/ 1161825 w 1312820"/>
              <a:gd name="connsiteY5" fmla="*/ 371138 h 1278900"/>
              <a:gd name="connsiteX6" fmla="*/ 1016597 w 1312820"/>
              <a:gd name="connsiteY6" fmla="*/ 225910 h 1278900"/>
              <a:gd name="connsiteX7" fmla="*/ 828338 w 1312820"/>
              <a:gd name="connsiteY7" fmla="*/ 59167 h 1278900"/>
              <a:gd name="connsiteX8" fmla="*/ 715383 w 1312820"/>
              <a:gd name="connsiteY8" fmla="*/ 0 h 1278900"/>
              <a:gd name="connsiteX9" fmla="*/ 0 w 1312820"/>
              <a:gd name="connsiteY9" fmla="*/ 322729 h 1278900"/>
              <a:gd name="connsiteX10" fmla="*/ 1213468 w 1312820"/>
              <a:gd name="connsiteY10" fmla="*/ 1278900 h 1278900"/>
              <a:gd name="connsiteX0" fmla="*/ 1242651 w 1342003"/>
              <a:gd name="connsiteY0" fmla="*/ 1278900 h 1278900"/>
              <a:gd name="connsiteX1" fmla="*/ 1325479 w 1342003"/>
              <a:gd name="connsiteY1" fmla="*/ 1177962 h 1278900"/>
              <a:gd name="connsiteX2" fmla="*/ 1320100 w 1342003"/>
              <a:gd name="connsiteY2" fmla="*/ 1032734 h 1278900"/>
              <a:gd name="connsiteX3" fmla="*/ 1341616 w 1342003"/>
              <a:gd name="connsiteY3" fmla="*/ 779929 h 1278900"/>
              <a:gd name="connsiteX4" fmla="*/ 1298585 w 1342003"/>
              <a:gd name="connsiteY4" fmla="*/ 591670 h 1278900"/>
              <a:gd name="connsiteX5" fmla="*/ 1191008 w 1342003"/>
              <a:gd name="connsiteY5" fmla="*/ 371138 h 1278900"/>
              <a:gd name="connsiteX6" fmla="*/ 1045780 w 1342003"/>
              <a:gd name="connsiteY6" fmla="*/ 225910 h 1278900"/>
              <a:gd name="connsiteX7" fmla="*/ 857521 w 1342003"/>
              <a:gd name="connsiteY7" fmla="*/ 59167 h 1278900"/>
              <a:gd name="connsiteX8" fmla="*/ 744566 w 1342003"/>
              <a:gd name="connsiteY8" fmla="*/ 0 h 1278900"/>
              <a:gd name="connsiteX9" fmla="*/ 0 w 1342003"/>
              <a:gd name="connsiteY9" fmla="*/ 332457 h 1278900"/>
              <a:gd name="connsiteX10" fmla="*/ 1242651 w 1342003"/>
              <a:gd name="connsiteY10" fmla="*/ 1278900 h 1278900"/>
              <a:gd name="connsiteX0" fmla="*/ 1242651 w 1342003"/>
              <a:gd name="connsiteY0" fmla="*/ 1291060 h 1291060"/>
              <a:gd name="connsiteX1" fmla="*/ 1325479 w 1342003"/>
              <a:gd name="connsiteY1" fmla="*/ 1190122 h 1291060"/>
              <a:gd name="connsiteX2" fmla="*/ 1320100 w 1342003"/>
              <a:gd name="connsiteY2" fmla="*/ 1044894 h 1291060"/>
              <a:gd name="connsiteX3" fmla="*/ 1341616 w 1342003"/>
              <a:gd name="connsiteY3" fmla="*/ 792089 h 1291060"/>
              <a:gd name="connsiteX4" fmla="*/ 1298585 w 1342003"/>
              <a:gd name="connsiteY4" fmla="*/ 603830 h 1291060"/>
              <a:gd name="connsiteX5" fmla="*/ 1191008 w 1342003"/>
              <a:gd name="connsiteY5" fmla="*/ 383298 h 1291060"/>
              <a:gd name="connsiteX6" fmla="*/ 1045780 w 1342003"/>
              <a:gd name="connsiteY6" fmla="*/ 238070 h 1291060"/>
              <a:gd name="connsiteX7" fmla="*/ 857521 w 1342003"/>
              <a:gd name="connsiteY7" fmla="*/ 71327 h 1291060"/>
              <a:gd name="connsiteX8" fmla="*/ 710519 w 1342003"/>
              <a:gd name="connsiteY8" fmla="*/ 0 h 1291060"/>
              <a:gd name="connsiteX9" fmla="*/ 0 w 1342003"/>
              <a:gd name="connsiteY9" fmla="*/ 344617 h 1291060"/>
              <a:gd name="connsiteX10" fmla="*/ 1242651 w 1342003"/>
              <a:gd name="connsiteY10" fmla="*/ 1291060 h 1291060"/>
              <a:gd name="connsiteX0" fmla="*/ 1242651 w 1342003"/>
              <a:gd name="connsiteY0" fmla="*/ 1291060 h 1291060"/>
              <a:gd name="connsiteX1" fmla="*/ 1325479 w 1342003"/>
              <a:gd name="connsiteY1" fmla="*/ 1190122 h 1291060"/>
              <a:gd name="connsiteX2" fmla="*/ 1320100 w 1342003"/>
              <a:gd name="connsiteY2" fmla="*/ 1044894 h 1291060"/>
              <a:gd name="connsiteX3" fmla="*/ 1341616 w 1342003"/>
              <a:gd name="connsiteY3" fmla="*/ 792089 h 1291060"/>
              <a:gd name="connsiteX4" fmla="*/ 1298585 w 1342003"/>
              <a:gd name="connsiteY4" fmla="*/ 603830 h 1291060"/>
              <a:gd name="connsiteX5" fmla="*/ 1191008 w 1342003"/>
              <a:gd name="connsiteY5" fmla="*/ 383298 h 1291060"/>
              <a:gd name="connsiteX6" fmla="*/ 1045780 w 1342003"/>
              <a:gd name="connsiteY6" fmla="*/ 238070 h 1291060"/>
              <a:gd name="connsiteX7" fmla="*/ 869681 w 1342003"/>
              <a:gd name="connsiteY7" fmla="*/ 88350 h 1291060"/>
              <a:gd name="connsiteX8" fmla="*/ 710519 w 1342003"/>
              <a:gd name="connsiteY8" fmla="*/ 0 h 1291060"/>
              <a:gd name="connsiteX9" fmla="*/ 0 w 1342003"/>
              <a:gd name="connsiteY9" fmla="*/ 344617 h 1291060"/>
              <a:gd name="connsiteX10" fmla="*/ 1242651 w 1342003"/>
              <a:gd name="connsiteY10" fmla="*/ 1291060 h 1291060"/>
              <a:gd name="connsiteX0" fmla="*/ 1242651 w 1342003"/>
              <a:gd name="connsiteY0" fmla="*/ 1291060 h 1291060"/>
              <a:gd name="connsiteX1" fmla="*/ 1325479 w 1342003"/>
              <a:gd name="connsiteY1" fmla="*/ 1190122 h 1291060"/>
              <a:gd name="connsiteX2" fmla="*/ 1320100 w 1342003"/>
              <a:gd name="connsiteY2" fmla="*/ 1044894 h 1291060"/>
              <a:gd name="connsiteX3" fmla="*/ 1341616 w 1342003"/>
              <a:gd name="connsiteY3" fmla="*/ 792089 h 1291060"/>
              <a:gd name="connsiteX4" fmla="*/ 1298585 w 1342003"/>
              <a:gd name="connsiteY4" fmla="*/ 603830 h 1291060"/>
              <a:gd name="connsiteX5" fmla="*/ 1191008 w 1342003"/>
              <a:gd name="connsiteY5" fmla="*/ 383298 h 1291060"/>
              <a:gd name="connsiteX6" fmla="*/ 1040917 w 1342003"/>
              <a:gd name="connsiteY6" fmla="*/ 218614 h 1291060"/>
              <a:gd name="connsiteX7" fmla="*/ 869681 w 1342003"/>
              <a:gd name="connsiteY7" fmla="*/ 88350 h 1291060"/>
              <a:gd name="connsiteX8" fmla="*/ 710519 w 1342003"/>
              <a:gd name="connsiteY8" fmla="*/ 0 h 1291060"/>
              <a:gd name="connsiteX9" fmla="*/ 0 w 1342003"/>
              <a:gd name="connsiteY9" fmla="*/ 344617 h 1291060"/>
              <a:gd name="connsiteX10" fmla="*/ 1242651 w 1342003"/>
              <a:gd name="connsiteY10" fmla="*/ 1291060 h 1291060"/>
              <a:gd name="connsiteX0" fmla="*/ 1242651 w 1342003"/>
              <a:gd name="connsiteY0" fmla="*/ 1291060 h 1291060"/>
              <a:gd name="connsiteX1" fmla="*/ 1325479 w 1342003"/>
              <a:gd name="connsiteY1" fmla="*/ 1190122 h 1291060"/>
              <a:gd name="connsiteX2" fmla="*/ 1320100 w 1342003"/>
              <a:gd name="connsiteY2" fmla="*/ 1044894 h 1291060"/>
              <a:gd name="connsiteX3" fmla="*/ 1341616 w 1342003"/>
              <a:gd name="connsiteY3" fmla="*/ 792089 h 1291060"/>
              <a:gd name="connsiteX4" fmla="*/ 1298585 w 1342003"/>
              <a:gd name="connsiteY4" fmla="*/ 603830 h 1291060"/>
              <a:gd name="connsiteX5" fmla="*/ 1191008 w 1342003"/>
              <a:gd name="connsiteY5" fmla="*/ 383298 h 1291060"/>
              <a:gd name="connsiteX6" fmla="*/ 1040917 w 1342003"/>
              <a:gd name="connsiteY6" fmla="*/ 218614 h 1291060"/>
              <a:gd name="connsiteX7" fmla="*/ 869681 w 1342003"/>
              <a:gd name="connsiteY7" fmla="*/ 88350 h 1291060"/>
              <a:gd name="connsiteX8" fmla="*/ 710519 w 1342003"/>
              <a:gd name="connsiteY8" fmla="*/ 0 h 1291060"/>
              <a:gd name="connsiteX9" fmla="*/ 0 w 1342003"/>
              <a:gd name="connsiteY9" fmla="*/ 344617 h 1291060"/>
              <a:gd name="connsiteX10" fmla="*/ 1242651 w 1342003"/>
              <a:gd name="connsiteY10" fmla="*/ 1291060 h 1291060"/>
              <a:gd name="connsiteX0" fmla="*/ 1242651 w 1342352"/>
              <a:gd name="connsiteY0" fmla="*/ 1291060 h 1291060"/>
              <a:gd name="connsiteX1" fmla="*/ 1325479 w 1342352"/>
              <a:gd name="connsiteY1" fmla="*/ 119012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40917 w 1342352"/>
              <a:gd name="connsiteY6" fmla="*/ 218614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1242651 w 1342352"/>
              <a:gd name="connsiteY0" fmla="*/ 1291060 h 1291060"/>
              <a:gd name="connsiteX1" fmla="*/ 1286568 w 1342352"/>
              <a:gd name="connsiteY1" fmla="*/ 117796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40917 w 1342352"/>
              <a:gd name="connsiteY6" fmla="*/ 218614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1242651 w 1342352"/>
              <a:gd name="connsiteY0" fmla="*/ 1291060 h 1291060"/>
              <a:gd name="connsiteX1" fmla="*/ 1286568 w 1342352"/>
              <a:gd name="connsiteY1" fmla="*/ 117796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40917 w 1342352"/>
              <a:gd name="connsiteY6" fmla="*/ 218614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1242651 w 1342352"/>
              <a:gd name="connsiteY0" fmla="*/ 1291060 h 1291060"/>
              <a:gd name="connsiteX1" fmla="*/ 1286568 w 1342352"/>
              <a:gd name="connsiteY1" fmla="*/ 117796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40917 w 1342352"/>
              <a:gd name="connsiteY6" fmla="*/ 218614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1242651 w 1342352"/>
              <a:gd name="connsiteY0" fmla="*/ 1291060 h 1291060"/>
              <a:gd name="connsiteX1" fmla="*/ 1286568 w 1342352"/>
              <a:gd name="connsiteY1" fmla="*/ 117796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40917 w 1342352"/>
              <a:gd name="connsiteY6" fmla="*/ 218614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1242651 w 1342352"/>
              <a:gd name="connsiteY0" fmla="*/ 1291060 h 1291060"/>
              <a:gd name="connsiteX1" fmla="*/ 1286568 w 1342352"/>
              <a:gd name="connsiteY1" fmla="*/ 117796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36053 w 1342352"/>
              <a:gd name="connsiteY6" fmla="*/ 216183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0 w 1342352"/>
              <a:gd name="connsiteY0" fmla="*/ 344617 h 1291060"/>
              <a:gd name="connsiteX1" fmla="*/ 1242651 w 1342352"/>
              <a:gd name="connsiteY1" fmla="*/ 1291060 h 1291060"/>
              <a:gd name="connsiteX2" fmla="*/ 1286568 w 1342352"/>
              <a:gd name="connsiteY2" fmla="*/ 1177962 h 1291060"/>
              <a:gd name="connsiteX3" fmla="*/ 1320100 w 1342352"/>
              <a:gd name="connsiteY3" fmla="*/ 1044894 h 1291060"/>
              <a:gd name="connsiteX4" fmla="*/ 1341616 w 1342352"/>
              <a:gd name="connsiteY4" fmla="*/ 792089 h 1291060"/>
              <a:gd name="connsiteX5" fmla="*/ 1288858 w 1342352"/>
              <a:gd name="connsiteY5" fmla="*/ 567351 h 1291060"/>
              <a:gd name="connsiteX6" fmla="*/ 1191008 w 1342352"/>
              <a:gd name="connsiteY6" fmla="*/ 383298 h 1291060"/>
              <a:gd name="connsiteX7" fmla="*/ 1036053 w 1342352"/>
              <a:gd name="connsiteY7" fmla="*/ 216183 h 1291060"/>
              <a:gd name="connsiteX8" fmla="*/ 869681 w 1342352"/>
              <a:gd name="connsiteY8" fmla="*/ 88350 h 1291060"/>
              <a:gd name="connsiteX9" fmla="*/ 710519 w 1342352"/>
              <a:gd name="connsiteY9" fmla="*/ 0 h 1291060"/>
              <a:gd name="connsiteX10" fmla="*/ 91440 w 1342352"/>
              <a:gd name="connsiteY10" fmla="*/ 436057 h 1291060"/>
              <a:gd name="connsiteX0" fmla="*/ 1486988 w 1486988"/>
              <a:gd name="connsiteY0" fmla="*/ 1901274 h 1901274"/>
              <a:gd name="connsiteX1" fmla="*/ 1151211 w 1486988"/>
              <a:gd name="connsiteY1" fmla="*/ 1291060 h 1901274"/>
              <a:gd name="connsiteX2" fmla="*/ 1195128 w 1486988"/>
              <a:gd name="connsiteY2" fmla="*/ 1177962 h 1901274"/>
              <a:gd name="connsiteX3" fmla="*/ 1228660 w 1486988"/>
              <a:gd name="connsiteY3" fmla="*/ 1044894 h 1901274"/>
              <a:gd name="connsiteX4" fmla="*/ 1250176 w 1486988"/>
              <a:gd name="connsiteY4" fmla="*/ 792089 h 1901274"/>
              <a:gd name="connsiteX5" fmla="*/ 1197418 w 1486988"/>
              <a:gd name="connsiteY5" fmla="*/ 567351 h 1901274"/>
              <a:gd name="connsiteX6" fmla="*/ 1099568 w 1486988"/>
              <a:gd name="connsiteY6" fmla="*/ 383298 h 1901274"/>
              <a:gd name="connsiteX7" fmla="*/ 944613 w 1486988"/>
              <a:gd name="connsiteY7" fmla="*/ 216183 h 1901274"/>
              <a:gd name="connsiteX8" fmla="*/ 778241 w 1486988"/>
              <a:gd name="connsiteY8" fmla="*/ 88350 h 1901274"/>
              <a:gd name="connsiteX9" fmla="*/ 619079 w 1486988"/>
              <a:gd name="connsiteY9" fmla="*/ 0 h 1901274"/>
              <a:gd name="connsiteX10" fmla="*/ 0 w 1486988"/>
              <a:gd name="connsiteY10" fmla="*/ 436057 h 1901274"/>
              <a:gd name="connsiteX0" fmla="*/ 1486988 w 1486988"/>
              <a:gd name="connsiteY0" fmla="*/ 1901274 h 1901274"/>
              <a:gd name="connsiteX1" fmla="*/ 1232203 w 1486988"/>
              <a:gd name="connsiteY1" fmla="*/ 1427431 h 1901274"/>
              <a:gd name="connsiteX2" fmla="*/ 1151211 w 1486988"/>
              <a:gd name="connsiteY2" fmla="*/ 1291060 h 1901274"/>
              <a:gd name="connsiteX3" fmla="*/ 1195128 w 1486988"/>
              <a:gd name="connsiteY3" fmla="*/ 1177962 h 1901274"/>
              <a:gd name="connsiteX4" fmla="*/ 1228660 w 1486988"/>
              <a:gd name="connsiteY4" fmla="*/ 1044894 h 1901274"/>
              <a:gd name="connsiteX5" fmla="*/ 1250176 w 1486988"/>
              <a:gd name="connsiteY5" fmla="*/ 792089 h 1901274"/>
              <a:gd name="connsiteX6" fmla="*/ 1197418 w 1486988"/>
              <a:gd name="connsiteY6" fmla="*/ 567351 h 1901274"/>
              <a:gd name="connsiteX7" fmla="*/ 1099568 w 1486988"/>
              <a:gd name="connsiteY7" fmla="*/ 383298 h 1901274"/>
              <a:gd name="connsiteX8" fmla="*/ 944613 w 1486988"/>
              <a:gd name="connsiteY8" fmla="*/ 216183 h 1901274"/>
              <a:gd name="connsiteX9" fmla="*/ 778241 w 1486988"/>
              <a:gd name="connsiteY9" fmla="*/ 88350 h 1901274"/>
              <a:gd name="connsiteX10" fmla="*/ 619079 w 1486988"/>
              <a:gd name="connsiteY10" fmla="*/ 0 h 1901274"/>
              <a:gd name="connsiteX11" fmla="*/ 0 w 1486988"/>
              <a:gd name="connsiteY11" fmla="*/ 436057 h 1901274"/>
              <a:gd name="connsiteX0" fmla="*/ 1486988 w 1486988"/>
              <a:gd name="connsiteY0" fmla="*/ 1901274 h 1901274"/>
              <a:gd name="connsiteX1" fmla="*/ 1341061 w 1486988"/>
              <a:gd name="connsiteY1" fmla="*/ 1645145 h 1901274"/>
              <a:gd name="connsiteX2" fmla="*/ 1232203 w 1486988"/>
              <a:gd name="connsiteY2" fmla="*/ 1427431 h 1901274"/>
              <a:gd name="connsiteX3" fmla="*/ 1151211 w 1486988"/>
              <a:gd name="connsiteY3" fmla="*/ 1291060 h 1901274"/>
              <a:gd name="connsiteX4" fmla="*/ 1195128 w 1486988"/>
              <a:gd name="connsiteY4" fmla="*/ 1177962 h 1901274"/>
              <a:gd name="connsiteX5" fmla="*/ 1228660 w 1486988"/>
              <a:gd name="connsiteY5" fmla="*/ 1044894 h 1901274"/>
              <a:gd name="connsiteX6" fmla="*/ 1250176 w 1486988"/>
              <a:gd name="connsiteY6" fmla="*/ 792089 h 1901274"/>
              <a:gd name="connsiteX7" fmla="*/ 1197418 w 1486988"/>
              <a:gd name="connsiteY7" fmla="*/ 567351 h 1901274"/>
              <a:gd name="connsiteX8" fmla="*/ 1099568 w 1486988"/>
              <a:gd name="connsiteY8" fmla="*/ 383298 h 1901274"/>
              <a:gd name="connsiteX9" fmla="*/ 944613 w 1486988"/>
              <a:gd name="connsiteY9" fmla="*/ 216183 h 1901274"/>
              <a:gd name="connsiteX10" fmla="*/ 778241 w 1486988"/>
              <a:gd name="connsiteY10" fmla="*/ 88350 h 1901274"/>
              <a:gd name="connsiteX11" fmla="*/ 619079 w 1486988"/>
              <a:gd name="connsiteY11" fmla="*/ 0 h 1901274"/>
              <a:gd name="connsiteX12" fmla="*/ 0 w 1486988"/>
              <a:gd name="connsiteY12" fmla="*/ 436057 h 1901274"/>
              <a:gd name="connsiteX0" fmla="*/ 1486988 w 1486988"/>
              <a:gd name="connsiteY0" fmla="*/ 1901274 h 1901274"/>
              <a:gd name="connsiteX1" fmla="*/ 1341061 w 1486988"/>
              <a:gd name="connsiteY1" fmla="*/ 1645145 h 1901274"/>
              <a:gd name="connsiteX2" fmla="*/ 1283003 w 1486988"/>
              <a:gd name="connsiteY2" fmla="*/ 1521773 h 1901274"/>
              <a:gd name="connsiteX3" fmla="*/ 1232203 w 1486988"/>
              <a:gd name="connsiteY3" fmla="*/ 1427431 h 1901274"/>
              <a:gd name="connsiteX4" fmla="*/ 1151211 w 1486988"/>
              <a:gd name="connsiteY4" fmla="*/ 1291060 h 1901274"/>
              <a:gd name="connsiteX5" fmla="*/ 1195128 w 1486988"/>
              <a:gd name="connsiteY5" fmla="*/ 1177962 h 1901274"/>
              <a:gd name="connsiteX6" fmla="*/ 1228660 w 1486988"/>
              <a:gd name="connsiteY6" fmla="*/ 1044894 h 1901274"/>
              <a:gd name="connsiteX7" fmla="*/ 1250176 w 1486988"/>
              <a:gd name="connsiteY7" fmla="*/ 792089 h 1901274"/>
              <a:gd name="connsiteX8" fmla="*/ 1197418 w 1486988"/>
              <a:gd name="connsiteY8" fmla="*/ 567351 h 1901274"/>
              <a:gd name="connsiteX9" fmla="*/ 1099568 w 1486988"/>
              <a:gd name="connsiteY9" fmla="*/ 383298 h 1901274"/>
              <a:gd name="connsiteX10" fmla="*/ 944613 w 1486988"/>
              <a:gd name="connsiteY10" fmla="*/ 216183 h 1901274"/>
              <a:gd name="connsiteX11" fmla="*/ 778241 w 1486988"/>
              <a:gd name="connsiteY11" fmla="*/ 88350 h 1901274"/>
              <a:gd name="connsiteX12" fmla="*/ 619079 w 1486988"/>
              <a:gd name="connsiteY12" fmla="*/ 0 h 1901274"/>
              <a:gd name="connsiteX13" fmla="*/ 0 w 1486988"/>
              <a:gd name="connsiteY13" fmla="*/ 436057 h 1901274"/>
              <a:gd name="connsiteX0" fmla="*/ 1486988 w 1486988"/>
              <a:gd name="connsiteY0" fmla="*/ 1901274 h 1901274"/>
              <a:gd name="connsiteX1" fmla="*/ 1341061 w 1486988"/>
              <a:gd name="connsiteY1" fmla="*/ 1645145 h 1901274"/>
              <a:gd name="connsiteX2" fmla="*/ 1283003 w 1486988"/>
              <a:gd name="connsiteY2" fmla="*/ 1521773 h 1901274"/>
              <a:gd name="connsiteX3" fmla="*/ 1232203 w 1486988"/>
              <a:gd name="connsiteY3" fmla="*/ 1427431 h 1901274"/>
              <a:gd name="connsiteX4" fmla="*/ 1195918 w 1486988"/>
              <a:gd name="connsiteY4" fmla="*/ 1351231 h 1901274"/>
              <a:gd name="connsiteX5" fmla="*/ 1151211 w 1486988"/>
              <a:gd name="connsiteY5" fmla="*/ 1291060 h 1901274"/>
              <a:gd name="connsiteX6" fmla="*/ 1195128 w 1486988"/>
              <a:gd name="connsiteY6" fmla="*/ 1177962 h 1901274"/>
              <a:gd name="connsiteX7" fmla="*/ 1228660 w 1486988"/>
              <a:gd name="connsiteY7" fmla="*/ 1044894 h 1901274"/>
              <a:gd name="connsiteX8" fmla="*/ 1250176 w 1486988"/>
              <a:gd name="connsiteY8" fmla="*/ 792089 h 1901274"/>
              <a:gd name="connsiteX9" fmla="*/ 1197418 w 1486988"/>
              <a:gd name="connsiteY9" fmla="*/ 567351 h 1901274"/>
              <a:gd name="connsiteX10" fmla="*/ 1099568 w 1486988"/>
              <a:gd name="connsiteY10" fmla="*/ 383298 h 1901274"/>
              <a:gd name="connsiteX11" fmla="*/ 944613 w 1486988"/>
              <a:gd name="connsiteY11" fmla="*/ 216183 h 1901274"/>
              <a:gd name="connsiteX12" fmla="*/ 778241 w 1486988"/>
              <a:gd name="connsiteY12" fmla="*/ 88350 h 1901274"/>
              <a:gd name="connsiteX13" fmla="*/ 619079 w 1486988"/>
              <a:gd name="connsiteY13" fmla="*/ 0 h 1901274"/>
              <a:gd name="connsiteX14" fmla="*/ 0 w 1486988"/>
              <a:gd name="connsiteY14" fmla="*/ 436057 h 1901274"/>
              <a:gd name="connsiteX0" fmla="*/ 1486988 w 1486988"/>
              <a:gd name="connsiteY0" fmla="*/ 1901274 h 1901274"/>
              <a:gd name="connsiteX1" fmla="*/ 1341061 w 1486988"/>
              <a:gd name="connsiteY1" fmla="*/ 1645145 h 1901274"/>
              <a:gd name="connsiteX2" fmla="*/ 1283003 w 1486988"/>
              <a:gd name="connsiteY2" fmla="*/ 1521773 h 1901274"/>
              <a:gd name="connsiteX3" fmla="*/ 1232203 w 1486988"/>
              <a:gd name="connsiteY3" fmla="*/ 1427431 h 1901274"/>
              <a:gd name="connsiteX4" fmla="*/ 1195918 w 1486988"/>
              <a:gd name="connsiteY4" fmla="*/ 1351231 h 1901274"/>
              <a:gd name="connsiteX5" fmla="*/ 1151211 w 1486988"/>
              <a:gd name="connsiteY5" fmla="*/ 1291060 h 1901274"/>
              <a:gd name="connsiteX6" fmla="*/ 1245928 w 1486988"/>
              <a:gd name="connsiteY6" fmla="*/ 1196105 h 1901274"/>
              <a:gd name="connsiteX7" fmla="*/ 1228660 w 1486988"/>
              <a:gd name="connsiteY7" fmla="*/ 1044894 h 1901274"/>
              <a:gd name="connsiteX8" fmla="*/ 1250176 w 1486988"/>
              <a:gd name="connsiteY8" fmla="*/ 792089 h 1901274"/>
              <a:gd name="connsiteX9" fmla="*/ 1197418 w 1486988"/>
              <a:gd name="connsiteY9" fmla="*/ 567351 h 1901274"/>
              <a:gd name="connsiteX10" fmla="*/ 1099568 w 1486988"/>
              <a:gd name="connsiteY10" fmla="*/ 383298 h 1901274"/>
              <a:gd name="connsiteX11" fmla="*/ 944613 w 1486988"/>
              <a:gd name="connsiteY11" fmla="*/ 216183 h 1901274"/>
              <a:gd name="connsiteX12" fmla="*/ 778241 w 1486988"/>
              <a:gd name="connsiteY12" fmla="*/ 88350 h 1901274"/>
              <a:gd name="connsiteX13" fmla="*/ 619079 w 1486988"/>
              <a:gd name="connsiteY13" fmla="*/ 0 h 1901274"/>
              <a:gd name="connsiteX14" fmla="*/ 0 w 1486988"/>
              <a:gd name="connsiteY14" fmla="*/ 436057 h 1901274"/>
              <a:gd name="connsiteX0" fmla="*/ 1486988 w 1486988"/>
              <a:gd name="connsiteY0" fmla="*/ 1901274 h 1901274"/>
              <a:gd name="connsiteX1" fmla="*/ 1341061 w 1486988"/>
              <a:gd name="connsiteY1" fmla="*/ 1645145 h 1901274"/>
              <a:gd name="connsiteX2" fmla="*/ 1283003 w 1486988"/>
              <a:gd name="connsiteY2" fmla="*/ 1521773 h 1901274"/>
              <a:gd name="connsiteX3" fmla="*/ 1232203 w 1486988"/>
              <a:gd name="connsiteY3" fmla="*/ 1427431 h 1901274"/>
              <a:gd name="connsiteX4" fmla="*/ 1195918 w 1486988"/>
              <a:gd name="connsiteY4" fmla="*/ 1351231 h 1901274"/>
              <a:gd name="connsiteX5" fmla="*/ 1281840 w 1486988"/>
              <a:gd name="connsiteY5" fmla="*/ 1374517 h 1901274"/>
              <a:gd name="connsiteX6" fmla="*/ 1245928 w 1486988"/>
              <a:gd name="connsiteY6" fmla="*/ 1196105 h 1901274"/>
              <a:gd name="connsiteX7" fmla="*/ 1228660 w 1486988"/>
              <a:gd name="connsiteY7" fmla="*/ 1044894 h 1901274"/>
              <a:gd name="connsiteX8" fmla="*/ 1250176 w 1486988"/>
              <a:gd name="connsiteY8" fmla="*/ 792089 h 1901274"/>
              <a:gd name="connsiteX9" fmla="*/ 1197418 w 1486988"/>
              <a:gd name="connsiteY9" fmla="*/ 567351 h 1901274"/>
              <a:gd name="connsiteX10" fmla="*/ 1099568 w 1486988"/>
              <a:gd name="connsiteY10" fmla="*/ 383298 h 1901274"/>
              <a:gd name="connsiteX11" fmla="*/ 944613 w 1486988"/>
              <a:gd name="connsiteY11" fmla="*/ 216183 h 1901274"/>
              <a:gd name="connsiteX12" fmla="*/ 778241 w 1486988"/>
              <a:gd name="connsiteY12" fmla="*/ 88350 h 1901274"/>
              <a:gd name="connsiteX13" fmla="*/ 619079 w 1486988"/>
              <a:gd name="connsiteY13" fmla="*/ 0 h 1901274"/>
              <a:gd name="connsiteX14" fmla="*/ 0 w 1486988"/>
              <a:gd name="connsiteY14" fmla="*/ 436057 h 1901274"/>
              <a:gd name="connsiteX0" fmla="*/ 1486988 w 1486988"/>
              <a:gd name="connsiteY0" fmla="*/ 1901274 h 1901274"/>
              <a:gd name="connsiteX1" fmla="*/ 1341061 w 1486988"/>
              <a:gd name="connsiteY1" fmla="*/ 1645145 h 1901274"/>
              <a:gd name="connsiteX2" fmla="*/ 1283003 w 1486988"/>
              <a:gd name="connsiteY2" fmla="*/ 1521773 h 1901274"/>
              <a:gd name="connsiteX3" fmla="*/ 1232203 w 1486988"/>
              <a:gd name="connsiteY3" fmla="*/ 1427431 h 1901274"/>
              <a:gd name="connsiteX4" fmla="*/ 1344689 w 1486988"/>
              <a:gd name="connsiteY4" fmla="*/ 1532660 h 1901274"/>
              <a:gd name="connsiteX5" fmla="*/ 1281840 w 1486988"/>
              <a:gd name="connsiteY5" fmla="*/ 1374517 h 1901274"/>
              <a:gd name="connsiteX6" fmla="*/ 1245928 w 1486988"/>
              <a:gd name="connsiteY6" fmla="*/ 1196105 h 1901274"/>
              <a:gd name="connsiteX7" fmla="*/ 1228660 w 1486988"/>
              <a:gd name="connsiteY7" fmla="*/ 1044894 h 1901274"/>
              <a:gd name="connsiteX8" fmla="*/ 1250176 w 1486988"/>
              <a:gd name="connsiteY8" fmla="*/ 792089 h 1901274"/>
              <a:gd name="connsiteX9" fmla="*/ 1197418 w 1486988"/>
              <a:gd name="connsiteY9" fmla="*/ 567351 h 1901274"/>
              <a:gd name="connsiteX10" fmla="*/ 1099568 w 1486988"/>
              <a:gd name="connsiteY10" fmla="*/ 383298 h 1901274"/>
              <a:gd name="connsiteX11" fmla="*/ 944613 w 1486988"/>
              <a:gd name="connsiteY11" fmla="*/ 216183 h 1901274"/>
              <a:gd name="connsiteX12" fmla="*/ 778241 w 1486988"/>
              <a:gd name="connsiteY12" fmla="*/ 88350 h 1901274"/>
              <a:gd name="connsiteX13" fmla="*/ 619079 w 1486988"/>
              <a:gd name="connsiteY13" fmla="*/ 0 h 1901274"/>
              <a:gd name="connsiteX14" fmla="*/ 0 w 1486988"/>
              <a:gd name="connsiteY14" fmla="*/ 436057 h 1901274"/>
              <a:gd name="connsiteX0" fmla="*/ 1486988 w 1486988"/>
              <a:gd name="connsiteY0" fmla="*/ 1901274 h 1920917"/>
              <a:gd name="connsiteX1" fmla="*/ 1126975 w 1486988"/>
              <a:gd name="connsiteY1" fmla="*/ 1920917 h 1920917"/>
              <a:gd name="connsiteX2" fmla="*/ 1283003 w 1486988"/>
              <a:gd name="connsiteY2" fmla="*/ 1521773 h 1920917"/>
              <a:gd name="connsiteX3" fmla="*/ 1232203 w 1486988"/>
              <a:gd name="connsiteY3" fmla="*/ 1427431 h 1920917"/>
              <a:gd name="connsiteX4" fmla="*/ 1344689 w 1486988"/>
              <a:gd name="connsiteY4" fmla="*/ 1532660 h 1920917"/>
              <a:gd name="connsiteX5" fmla="*/ 1281840 w 1486988"/>
              <a:gd name="connsiteY5" fmla="*/ 1374517 h 1920917"/>
              <a:gd name="connsiteX6" fmla="*/ 1245928 w 1486988"/>
              <a:gd name="connsiteY6" fmla="*/ 1196105 h 1920917"/>
              <a:gd name="connsiteX7" fmla="*/ 1228660 w 1486988"/>
              <a:gd name="connsiteY7" fmla="*/ 1044894 h 1920917"/>
              <a:gd name="connsiteX8" fmla="*/ 1250176 w 1486988"/>
              <a:gd name="connsiteY8" fmla="*/ 792089 h 1920917"/>
              <a:gd name="connsiteX9" fmla="*/ 1197418 w 1486988"/>
              <a:gd name="connsiteY9" fmla="*/ 567351 h 1920917"/>
              <a:gd name="connsiteX10" fmla="*/ 1099568 w 1486988"/>
              <a:gd name="connsiteY10" fmla="*/ 383298 h 1920917"/>
              <a:gd name="connsiteX11" fmla="*/ 944613 w 1486988"/>
              <a:gd name="connsiteY11" fmla="*/ 216183 h 1920917"/>
              <a:gd name="connsiteX12" fmla="*/ 778241 w 1486988"/>
              <a:gd name="connsiteY12" fmla="*/ 88350 h 1920917"/>
              <a:gd name="connsiteX13" fmla="*/ 619079 w 1486988"/>
              <a:gd name="connsiteY13" fmla="*/ 0 h 1920917"/>
              <a:gd name="connsiteX14" fmla="*/ 0 w 1486988"/>
              <a:gd name="connsiteY14" fmla="*/ 436057 h 1920917"/>
              <a:gd name="connsiteX0" fmla="*/ 1486988 w 1486988"/>
              <a:gd name="connsiteY0" fmla="*/ 1901274 h 1920917"/>
              <a:gd name="connsiteX1" fmla="*/ 1126975 w 1486988"/>
              <a:gd name="connsiteY1" fmla="*/ 1920917 h 1920917"/>
              <a:gd name="connsiteX2" fmla="*/ 985460 w 1486988"/>
              <a:gd name="connsiteY2" fmla="*/ 1757630 h 1920917"/>
              <a:gd name="connsiteX3" fmla="*/ 1232203 w 1486988"/>
              <a:gd name="connsiteY3" fmla="*/ 1427431 h 1920917"/>
              <a:gd name="connsiteX4" fmla="*/ 1344689 w 1486988"/>
              <a:gd name="connsiteY4" fmla="*/ 1532660 h 1920917"/>
              <a:gd name="connsiteX5" fmla="*/ 1281840 w 1486988"/>
              <a:gd name="connsiteY5" fmla="*/ 1374517 h 1920917"/>
              <a:gd name="connsiteX6" fmla="*/ 1245928 w 1486988"/>
              <a:gd name="connsiteY6" fmla="*/ 1196105 h 1920917"/>
              <a:gd name="connsiteX7" fmla="*/ 1228660 w 1486988"/>
              <a:gd name="connsiteY7" fmla="*/ 1044894 h 1920917"/>
              <a:gd name="connsiteX8" fmla="*/ 1250176 w 1486988"/>
              <a:gd name="connsiteY8" fmla="*/ 792089 h 1920917"/>
              <a:gd name="connsiteX9" fmla="*/ 1197418 w 1486988"/>
              <a:gd name="connsiteY9" fmla="*/ 567351 h 1920917"/>
              <a:gd name="connsiteX10" fmla="*/ 1099568 w 1486988"/>
              <a:gd name="connsiteY10" fmla="*/ 383298 h 1920917"/>
              <a:gd name="connsiteX11" fmla="*/ 944613 w 1486988"/>
              <a:gd name="connsiteY11" fmla="*/ 216183 h 1920917"/>
              <a:gd name="connsiteX12" fmla="*/ 778241 w 1486988"/>
              <a:gd name="connsiteY12" fmla="*/ 88350 h 1920917"/>
              <a:gd name="connsiteX13" fmla="*/ 619079 w 1486988"/>
              <a:gd name="connsiteY13" fmla="*/ 0 h 1920917"/>
              <a:gd name="connsiteX14" fmla="*/ 0 w 1486988"/>
              <a:gd name="connsiteY14" fmla="*/ 436057 h 1920917"/>
              <a:gd name="connsiteX0" fmla="*/ 1486988 w 1486988"/>
              <a:gd name="connsiteY0" fmla="*/ 1901274 h 1920917"/>
              <a:gd name="connsiteX1" fmla="*/ 1126975 w 1486988"/>
              <a:gd name="connsiteY1" fmla="*/ 1920917 h 1920917"/>
              <a:gd name="connsiteX2" fmla="*/ 985460 w 1486988"/>
              <a:gd name="connsiteY2" fmla="*/ 1757630 h 1920917"/>
              <a:gd name="connsiteX3" fmla="*/ 1431774 w 1486988"/>
              <a:gd name="connsiteY3" fmla="*/ 1674174 h 1920917"/>
              <a:gd name="connsiteX4" fmla="*/ 1344689 w 1486988"/>
              <a:gd name="connsiteY4" fmla="*/ 1532660 h 1920917"/>
              <a:gd name="connsiteX5" fmla="*/ 1281840 w 1486988"/>
              <a:gd name="connsiteY5" fmla="*/ 1374517 h 1920917"/>
              <a:gd name="connsiteX6" fmla="*/ 1245928 w 1486988"/>
              <a:gd name="connsiteY6" fmla="*/ 1196105 h 1920917"/>
              <a:gd name="connsiteX7" fmla="*/ 1228660 w 1486988"/>
              <a:gd name="connsiteY7" fmla="*/ 1044894 h 1920917"/>
              <a:gd name="connsiteX8" fmla="*/ 1250176 w 1486988"/>
              <a:gd name="connsiteY8" fmla="*/ 792089 h 1920917"/>
              <a:gd name="connsiteX9" fmla="*/ 1197418 w 1486988"/>
              <a:gd name="connsiteY9" fmla="*/ 567351 h 1920917"/>
              <a:gd name="connsiteX10" fmla="*/ 1099568 w 1486988"/>
              <a:gd name="connsiteY10" fmla="*/ 383298 h 1920917"/>
              <a:gd name="connsiteX11" fmla="*/ 944613 w 1486988"/>
              <a:gd name="connsiteY11" fmla="*/ 216183 h 1920917"/>
              <a:gd name="connsiteX12" fmla="*/ 778241 w 1486988"/>
              <a:gd name="connsiteY12" fmla="*/ 88350 h 1920917"/>
              <a:gd name="connsiteX13" fmla="*/ 619079 w 1486988"/>
              <a:gd name="connsiteY13" fmla="*/ 0 h 1920917"/>
              <a:gd name="connsiteX14" fmla="*/ 0 w 1486988"/>
              <a:gd name="connsiteY14" fmla="*/ 436057 h 1920917"/>
              <a:gd name="connsiteX0" fmla="*/ 1486988 w 1504346"/>
              <a:gd name="connsiteY0" fmla="*/ 1901274 h 1920917"/>
              <a:gd name="connsiteX1" fmla="*/ 1126975 w 1504346"/>
              <a:gd name="connsiteY1" fmla="*/ 1920917 h 1920917"/>
              <a:gd name="connsiteX2" fmla="*/ 1504346 w 1504346"/>
              <a:gd name="connsiteY2" fmla="*/ 1754002 h 1920917"/>
              <a:gd name="connsiteX3" fmla="*/ 1431774 w 1504346"/>
              <a:gd name="connsiteY3" fmla="*/ 1674174 h 1920917"/>
              <a:gd name="connsiteX4" fmla="*/ 1344689 w 1504346"/>
              <a:gd name="connsiteY4" fmla="*/ 1532660 h 1920917"/>
              <a:gd name="connsiteX5" fmla="*/ 1281840 w 1504346"/>
              <a:gd name="connsiteY5" fmla="*/ 1374517 h 1920917"/>
              <a:gd name="connsiteX6" fmla="*/ 1245928 w 1504346"/>
              <a:gd name="connsiteY6" fmla="*/ 1196105 h 1920917"/>
              <a:gd name="connsiteX7" fmla="*/ 1228660 w 1504346"/>
              <a:gd name="connsiteY7" fmla="*/ 1044894 h 1920917"/>
              <a:gd name="connsiteX8" fmla="*/ 1250176 w 1504346"/>
              <a:gd name="connsiteY8" fmla="*/ 792089 h 1920917"/>
              <a:gd name="connsiteX9" fmla="*/ 1197418 w 1504346"/>
              <a:gd name="connsiteY9" fmla="*/ 567351 h 1920917"/>
              <a:gd name="connsiteX10" fmla="*/ 1099568 w 1504346"/>
              <a:gd name="connsiteY10" fmla="*/ 383298 h 1920917"/>
              <a:gd name="connsiteX11" fmla="*/ 944613 w 1504346"/>
              <a:gd name="connsiteY11" fmla="*/ 216183 h 1920917"/>
              <a:gd name="connsiteX12" fmla="*/ 778241 w 1504346"/>
              <a:gd name="connsiteY12" fmla="*/ 88350 h 1920917"/>
              <a:gd name="connsiteX13" fmla="*/ 619079 w 1504346"/>
              <a:gd name="connsiteY13" fmla="*/ 0 h 1920917"/>
              <a:gd name="connsiteX14" fmla="*/ 0 w 1504346"/>
              <a:gd name="connsiteY14" fmla="*/ 436057 h 1920917"/>
              <a:gd name="connsiteX0" fmla="*/ 1211216 w 1504346"/>
              <a:gd name="connsiteY0" fmla="*/ 2354846 h 2354846"/>
              <a:gd name="connsiteX1" fmla="*/ 1126975 w 1504346"/>
              <a:gd name="connsiteY1" fmla="*/ 1920917 h 2354846"/>
              <a:gd name="connsiteX2" fmla="*/ 1504346 w 1504346"/>
              <a:gd name="connsiteY2" fmla="*/ 1754002 h 2354846"/>
              <a:gd name="connsiteX3" fmla="*/ 1431774 w 1504346"/>
              <a:gd name="connsiteY3" fmla="*/ 1674174 h 2354846"/>
              <a:gd name="connsiteX4" fmla="*/ 1344689 w 1504346"/>
              <a:gd name="connsiteY4" fmla="*/ 1532660 h 2354846"/>
              <a:gd name="connsiteX5" fmla="*/ 1281840 w 1504346"/>
              <a:gd name="connsiteY5" fmla="*/ 1374517 h 2354846"/>
              <a:gd name="connsiteX6" fmla="*/ 1245928 w 1504346"/>
              <a:gd name="connsiteY6" fmla="*/ 1196105 h 2354846"/>
              <a:gd name="connsiteX7" fmla="*/ 1228660 w 1504346"/>
              <a:gd name="connsiteY7" fmla="*/ 1044894 h 2354846"/>
              <a:gd name="connsiteX8" fmla="*/ 1250176 w 1504346"/>
              <a:gd name="connsiteY8" fmla="*/ 792089 h 2354846"/>
              <a:gd name="connsiteX9" fmla="*/ 1197418 w 1504346"/>
              <a:gd name="connsiteY9" fmla="*/ 567351 h 2354846"/>
              <a:gd name="connsiteX10" fmla="*/ 1099568 w 1504346"/>
              <a:gd name="connsiteY10" fmla="*/ 383298 h 2354846"/>
              <a:gd name="connsiteX11" fmla="*/ 944613 w 1504346"/>
              <a:gd name="connsiteY11" fmla="*/ 216183 h 2354846"/>
              <a:gd name="connsiteX12" fmla="*/ 778241 w 1504346"/>
              <a:gd name="connsiteY12" fmla="*/ 88350 h 2354846"/>
              <a:gd name="connsiteX13" fmla="*/ 619079 w 1504346"/>
              <a:gd name="connsiteY13" fmla="*/ 0 h 2354846"/>
              <a:gd name="connsiteX14" fmla="*/ 0 w 1504346"/>
              <a:gd name="connsiteY14" fmla="*/ 436057 h 2354846"/>
              <a:gd name="connsiteX0" fmla="*/ 1211216 w 1504346"/>
              <a:gd name="connsiteY0" fmla="*/ 2354846 h 2354846"/>
              <a:gd name="connsiteX1" fmla="*/ 1406375 w 1504346"/>
              <a:gd name="connsiteY1" fmla="*/ 2055174 h 2354846"/>
              <a:gd name="connsiteX2" fmla="*/ 1504346 w 1504346"/>
              <a:gd name="connsiteY2" fmla="*/ 1754002 h 2354846"/>
              <a:gd name="connsiteX3" fmla="*/ 1431774 w 1504346"/>
              <a:gd name="connsiteY3" fmla="*/ 1674174 h 2354846"/>
              <a:gd name="connsiteX4" fmla="*/ 1344689 w 1504346"/>
              <a:gd name="connsiteY4" fmla="*/ 1532660 h 2354846"/>
              <a:gd name="connsiteX5" fmla="*/ 1281840 w 1504346"/>
              <a:gd name="connsiteY5" fmla="*/ 1374517 h 2354846"/>
              <a:gd name="connsiteX6" fmla="*/ 1245928 w 1504346"/>
              <a:gd name="connsiteY6" fmla="*/ 1196105 h 2354846"/>
              <a:gd name="connsiteX7" fmla="*/ 1228660 w 1504346"/>
              <a:gd name="connsiteY7" fmla="*/ 1044894 h 2354846"/>
              <a:gd name="connsiteX8" fmla="*/ 1250176 w 1504346"/>
              <a:gd name="connsiteY8" fmla="*/ 792089 h 2354846"/>
              <a:gd name="connsiteX9" fmla="*/ 1197418 w 1504346"/>
              <a:gd name="connsiteY9" fmla="*/ 567351 h 2354846"/>
              <a:gd name="connsiteX10" fmla="*/ 1099568 w 1504346"/>
              <a:gd name="connsiteY10" fmla="*/ 383298 h 2354846"/>
              <a:gd name="connsiteX11" fmla="*/ 944613 w 1504346"/>
              <a:gd name="connsiteY11" fmla="*/ 216183 h 2354846"/>
              <a:gd name="connsiteX12" fmla="*/ 778241 w 1504346"/>
              <a:gd name="connsiteY12" fmla="*/ 88350 h 2354846"/>
              <a:gd name="connsiteX13" fmla="*/ 619079 w 1504346"/>
              <a:gd name="connsiteY13" fmla="*/ 0 h 2354846"/>
              <a:gd name="connsiteX14" fmla="*/ 0 w 1504346"/>
              <a:gd name="connsiteY14" fmla="*/ 436057 h 2354846"/>
              <a:gd name="connsiteX0" fmla="*/ 1211216 w 1504346"/>
              <a:gd name="connsiteY0" fmla="*/ 2354846 h 2354846"/>
              <a:gd name="connsiteX1" fmla="*/ 1406375 w 1504346"/>
              <a:gd name="connsiteY1" fmla="*/ 2055174 h 2354846"/>
              <a:gd name="connsiteX2" fmla="*/ 1468061 w 1504346"/>
              <a:gd name="connsiteY2" fmla="*/ 1870115 h 2354846"/>
              <a:gd name="connsiteX3" fmla="*/ 1504346 w 1504346"/>
              <a:gd name="connsiteY3" fmla="*/ 1754002 h 2354846"/>
              <a:gd name="connsiteX4" fmla="*/ 1431774 w 1504346"/>
              <a:gd name="connsiteY4" fmla="*/ 1674174 h 2354846"/>
              <a:gd name="connsiteX5" fmla="*/ 1344689 w 1504346"/>
              <a:gd name="connsiteY5" fmla="*/ 1532660 h 2354846"/>
              <a:gd name="connsiteX6" fmla="*/ 1281840 w 1504346"/>
              <a:gd name="connsiteY6" fmla="*/ 1374517 h 2354846"/>
              <a:gd name="connsiteX7" fmla="*/ 1245928 w 1504346"/>
              <a:gd name="connsiteY7" fmla="*/ 1196105 h 2354846"/>
              <a:gd name="connsiteX8" fmla="*/ 1228660 w 1504346"/>
              <a:gd name="connsiteY8" fmla="*/ 1044894 h 2354846"/>
              <a:gd name="connsiteX9" fmla="*/ 1250176 w 1504346"/>
              <a:gd name="connsiteY9" fmla="*/ 792089 h 2354846"/>
              <a:gd name="connsiteX10" fmla="*/ 1197418 w 1504346"/>
              <a:gd name="connsiteY10" fmla="*/ 567351 h 2354846"/>
              <a:gd name="connsiteX11" fmla="*/ 1099568 w 1504346"/>
              <a:gd name="connsiteY11" fmla="*/ 383298 h 2354846"/>
              <a:gd name="connsiteX12" fmla="*/ 944613 w 1504346"/>
              <a:gd name="connsiteY12" fmla="*/ 216183 h 2354846"/>
              <a:gd name="connsiteX13" fmla="*/ 778241 w 1504346"/>
              <a:gd name="connsiteY13" fmla="*/ 88350 h 2354846"/>
              <a:gd name="connsiteX14" fmla="*/ 619079 w 1504346"/>
              <a:gd name="connsiteY14" fmla="*/ 0 h 2354846"/>
              <a:gd name="connsiteX15" fmla="*/ 0 w 1504346"/>
              <a:gd name="connsiteY15" fmla="*/ 436057 h 2354846"/>
              <a:gd name="connsiteX0" fmla="*/ 1211216 w 1504346"/>
              <a:gd name="connsiteY0" fmla="*/ 2354846 h 2354846"/>
              <a:gd name="connsiteX1" fmla="*/ 1406375 w 1504346"/>
              <a:gd name="connsiteY1" fmla="*/ 2055174 h 2354846"/>
              <a:gd name="connsiteX2" fmla="*/ 1475318 w 1504346"/>
              <a:gd name="connsiteY2" fmla="*/ 1888258 h 2354846"/>
              <a:gd name="connsiteX3" fmla="*/ 1504346 w 1504346"/>
              <a:gd name="connsiteY3" fmla="*/ 1754002 h 2354846"/>
              <a:gd name="connsiteX4" fmla="*/ 1431774 w 1504346"/>
              <a:gd name="connsiteY4" fmla="*/ 1674174 h 2354846"/>
              <a:gd name="connsiteX5" fmla="*/ 1344689 w 1504346"/>
              <a:gd name="connsiteY5" fmla="*/ 1532660 h 2354846"/>
              <a:gd name="connsiteX6" fmla="*/ 1281840 w 1504346"/>
              <a:gd name="connsiteY6" fmla="*/ 1374517 h 2354846"/>
              <a:gd name="connsiteX7" fmla="*/ 1245928 w 1504346"/>
              <a:gd name="connsiteY7" fmla="*/ 1196105 h 2354846"/>
              <a:gd name="connsiteX8" fmla="*/ 1228660 w 1504346"/>
              <a:gd name="connsiteY8" fmla="*/ 1044894 h 2354846"/>
              <a:gd name="connsiteX9" fmla="*/ 1250176 w 1504346"/>
              <a:gd name="connsiteY9" fmla="*/ 792089 h 2354846"/>
              <a:gd name="connsiteX10" fmla="*/ 1197418 w 1504346"/>
              <a:gd name="connsiteY10" fmla="*/ 567351 h 2354846"/>
              <a:gd name="connsiteX11" fmla="*/ 1099568 w 1504346"/>
              <a:gd name="connsiteY11" fmla="*/ 383298 h 2354846"/>
              <a:gd name="connsiteX12" fmla="*/ 944613 w 1504346"/>
              <a:gd name="connsiteY12" fmla="*/ 216183 h 2354846"/>
              <a:gd name="connsiteX13" fmla="*/ 778241 w 1504346"/>
              <a:gd name="connsiteY13" fmla="*/ 88350 h 2354846"/>
              <a:gd name="connsiteX14" fmla="*/ 619079 w 1504346"/>
              <a:gd name="connsiteY14" fmla="*/ 0 h 2354846"/>
              <a:gd name="connsiteX15" fmla="*/ 0 w 1504346"/>
              <a:gd name="connsiteY15" fmla="*/ 436057 h 2354846"/>
              <a:gd name="connsiteX0" fmla="*/ 1211216 w 1504346"/>
              <a:gd name="connsiteY0" fmla="*/ 2354846 h 2354846"/>
              <a:gd name="connsiteX1" fmla="*/ 1308403 w 1504346"/>
              <a:gd name="connsiteY1" fmla="*/ 2207572 h 2354846"/>
              <a:gd name="connsiteX2" fmla="*/ 1406375 w 1504346"/>
              <a:gd name="connsiteY2" fmla="*/ 2055174 h 2354846"/>
              <a:gd name="connsiteX3" fmla="*/ 1475318 w 1504346"/>
              <a:gd name="connsiteY3" fmla="*/ 1888258 h 2354846"/>
              <a:gd name="connsiteX4" fmla="*/ 1504346 w 1504346"/>
              <a:gd name="connsiteY4" fmla="*/ 1754002 h 2354846"/>
              <a:gd name="connsiteX5" fmla="*/ 1431774 w 1504346"/>
              <a:gd name="connsiteY5" fmla="*/ 1674174 h 2354846"/>
              <a:gd name="connsiteX6" fmla="*/ 1344689 w 1504346"/>
              <a:gd name="connsiteY6" fmla="*/ 1532660 h 2354846"/>
              <a:gd name="connsiteX7" fmla="*/ 1281840 w 1504346"/>
              <a:gd name="connsiteY7" fmla="*/ 1374517 h 2354846"/>
              <a:gd name="connsiteX8" fmla="*/ 1245928 w 1504346"/>
              <a:gd name="connsiteY8" fmla="*/ 1196105 h 2354846"/>
              <a:gd name="connsiteX9" fmla="*/ 1228660 w 1504346"/>
              <a:gd name="connsiteY9" fmla="*/ 1044894 h 2354846"/>
              <a:gd name="connsiteX10" fmla="*/ 1250176 w 1504346"/>
              <a:gd name="connsiteY10" fmla="*/ 792089 h 2354846"/>
              <a:gd name="connsiteX11" fmla="*/ 1197418 w 1504346"/>
              <a:gd name="connsiteY11" fmla="*/ 567351 h 2354846"/>
              <a:gd name="connsiteX12" fmla="*/ 1099568 w 1504346"/>
              <a:gd name="connsiteY12" fmla="*/ 383298 h 2354846"/>
              <a:gd name="connsiteX13" fmla="*/ 944613 w 1504346"/>
              <a:gd name="connsiteY13" fmla="*/ 216183 h 2354846"/>
              <a:gd name="connsiteX14" fmla="*/ 778241 w 1504346"/>
              <a:gd name="connsiteY14" fmla="*/ 88350 h 2354846"/>
              <a:gd name="connsiteX15" fmla="*/ 619079 w 1504346"/>
              <a:gd name="connsiteY15" fmla="*/ 0 h 2354846"/>
              <a:gd name="connsiteX16" fmla="*/ 0 w 1504346"/>
              <a:gd name="connsiteY16" fmla="*/ 436057 h 2354846"/>
              <a:gd name="connsiteX0" fmla="*/ 383902 w 1504346"/>
              <a:gd name="connsiteY0" fmla="*/ 1763389 h 2207572"/>
              <a:gd name="connsiteX1" fmla="*/ 1308403 w 1504346"/>
              <a:gd name="connsiteY1" fmla="*/ 2207572 h 2207572"/>
              <a:gd name="connsiteX2" fmla="*/ 1406375 w 1504346"/>
              <a:gd name="connsiteY2" fmla="*/ 2055174 h 2207572"/>
              <a:gd name="connsiteX3" fmla="*/ 1475318 w 1504346"/>
              <a:gd name="connsiteY3" fmla="*/ 1888258 h 2207572"/>
              <a:gd name="connsiteX4" fmla="*/ 1504346 w 1504346"/>
              <a:gd name="connsiteY4" fmla="*/ 1754002 h 2207572"/>
              <a:gd name="connsiteX5" fmla="*/ 1431774 w 1504346"/>
              <a:gd name="connsiteY5" fmla="*/ 1674174 h 2207572"/>
              <a:gd name="connsiteX6" fmla="*/ 1344689 w 1504346"/>
              <a:gd name="connsiteY6" fmla="*/ 1532660 h 2207572"/>
              <a:gd name="connsiteX7" fmla="*/ 1281840 w 1504346"/>
              <a:gd name="connsiteY7" fmla="*/ 1374517 h 2207572"/>
              <a:gd name="connsiteX8" fmla="*/ 1245928 w 1504346"/>
              <a:gd name="connsiteY8" fmla="*/ 1196105 h 2207572"/>
              <a:gd name="connsiteX9" fmla="*/ 1228660 w 1504346"/>
              <a:gd name="connsiteY9" fmla="*/ 1044894 h 2207572"/>
              <a:gd name="connsiteX10" fmla="*/ 1250176 w 1504346"/>
              <a:gd name="connsiteY10" fmla="*/ 792089 h 2207572"/>
              <a:gd name="connsiteX11" fmla="*/ 1197418 w 1504346"/>
              <a:gd name="connsiteY11" fmla="*/ 567351 h 2207572"/>
              <a:gd name="connsiteX12" fmla="*/ 1099568 w 1504346"/>
              <a:gd name="connsiteY12" fmla="*/ 383298 h 2207572"/>
              <a:gd name="connsiteX13" fmla="*/ 944613 w 1504346"/>
              <a:gd name="connsiteY13" fmla="*/ 216183 h 2207572"/>
              <a:gd name="connsiteX14" fmla="*/ 778241 w 1504346"/>
              <a:gd name="connsiteY14" fmla="*/ 88350 h 2207572"/>
              <a:gd name="connsiteX15" fmla="*/ 619079 w 1504346"/>
              <a:gd name="connsiteY15" fmla="*/ 0 h 2207572"/>
              <a:gd name="connsiteX16" fmla="*/ 0 w 1504346"/>
              <a:gd name="connsiteY16" fmla="*/ 436057 h 2207572"/>
              <a:gd name="connsiteX0" fmla="*/ 383902 w 1504346"/>
              <a:gd name="connsiteY0" fmla="*/ 1766016 h 2210199"/>
              <a:gd name="connsiteX1" fmla="*/ 1308403 w 1504346"/>
              <a:gd name="connsiteY1" fmla="*/ 2210199 h 2210199"/>
              <a:gd name="connsiteX2" fmla="*/ 1406375 w 1504346"/>
              <a:gd name="connsiteY2" fmla="*/ 2057801 h 2210199"/>
              <a:gd name="connsiteX3" fmla="*/ 1475318 w 1504346"/>
              <a:gd name="connsiteY3" fmla="*/ 1890885 h 2210199"/>
              <a:gd name="connsiteX4" fmla="*/ 1504346 w 1504346"/>
              <a:gd name="connsiteY4" fmla="*/ 1756629 h 2210199"/>
              <a:gd name="connsiteX5" fmla="*/ 1431774 w 1504346"/>
              <a:gd name="connsiteY5" fmla="*/ 1676801 h 2210199"/>
              <a:gd name="connsiteX6" fmla="*/ 1344689 w 1504346"/>
              <a:gd name="connsiteY6" fmla="*/ 1535287 h 2210199"/>
              <a:gd name="connsiteX7" fmla="*/ 1281840 w 1504346"/>
              <a:gd name="connsiteY7" fmla="*/ 1377144 h 2210199"/>
              <a:gd name="connsiteX8" fmla="*/ 1245928 w 1504346"/>
              <a:gd name="connsiteY8" fmla="*/ 1198732 h 2210199"/>
              <a:gd name="connsiteX9" fmla="*/ 1228660 w 1504346"/>
              <a:gd name="connsiteY9" fmla="*/ 1047521 h 2210199"/>
              <a:gd name="connsiteX10" fmla="*/ 1250176 w 1504346"/>
              <a:gd name="connsiteY10" fmla="*/ 794716 h 2210199"/>
              <a:gd name="connsiteX11" fmla="*/ 1197418 w 1504346"/>
              <a:gd name="connsiteY11" fmla="*/ 569978 h 2210199"/>
              <a:gd name="connsiteX12" fmla="*/ 1099568 w 1504346"/>
              <a:gd name="connsiteY12" fmla="*/ 385925 h 2210199"/>
              <a:gd name="connsiteX13" fmla="*/ 944613 w 1504346"/>
              <a:gd name="connsiteY13" fmla="*/ 218810 h 2210199"/>
              <a:gd name="connsiteX14" fmla="*/ 778241 w 1504346"/>
              <a:gd name="connsiteY14" fmla="*/ 90977 h 2210199"/>
              <a:gd name="connsiteX15" fmla="*/ 619079 w 1504346"/>
              <a:gd name="connsiteY15" fmla="*/ 2627 h 2210199"/>
              <a:gd name="connsiteX16" fmla="*/ 306918 w 1504346"/>
              <a:gd name="connsiteY16" fmla="*/ 192714 h 2210199"/>
              <a:gd name="connsiteX17" fmla="*/ 0 w 1504346"/>
              <a:gd name="connsiteY17" fmla="*/ 438684 h 2210199"/>
              <a:gd name="connsiteX0" fmla="*/ 978988 w 2099432"/>
              <a:gd name="connsiteY0" fmla="*/ 1766016 h 2210199"/>
              <a:gd name="connsiteX1" fmla="*/ 1903489 w 2099432"/>
              <a:gd name="connsiteY1" fmla="*/ 2210199 h 2210199"/>
              <a:gd name="connsiteX2" fmla="*/ 2001461 w 2099432"/>
              <a:gd name="connsiteY2" fmla="*/ 2057801 h 2210199"/>
              <a:gd name="connsiteX3" fmla="*/ 2070404 w 2099432"/>
              <a:gd name="connsiteY3" fmla="*/ 1890885 h 2210199"/>
              <a:gd name="connsiteX4" fmla="*/ 2099432 w 2099432"/>
              <a:gd name="connsiteY4" fmla="*/ 1756629 h 2210199"/>
              <a:gd name="connsiteX5" fmla="*/ 2026860 w 2099432"/>
              <a:gd name="connsiteY5" fmla="*/ 1676801 h 2210199"/>
              <a:gd name="connsiteX6" fmla="*/ 1939775 w 2099432"/>
              <a:gd name="connsiteY6" fmla="*/ 1535287 h 2210199"/>
              <a:gd name="connsiteX7" fmla="*/ 1876926 w 2099432"/>
              <a:gd name="connsiteY7" fmla="*/ 1377144 h 2210199"/>
              <a:gd name="connsiteX8" fmla="*/ 1841014 w 2099432"/>
              <a:gd name="connsiteY8" fmla="*/ 1198732 h 2210199"/>
              <a:gd name="connsiteX9" fmla="*/ 1823746 w 2099432"/>
              <a:gd name="connsiteY9" fmla="*/ 1047521 h 2210199"/>
              <a:gd name="connsiteX10" fmla="*/ 1845262 w 2099432"/>
              <a:gd name="connsiteY10" fmla="*/ 794716 h 2210199"/>
              <a:gd name="connsiteX11" fmla="*/ 1792504 w 2099432"/>
              <a:gd name="connsiteY11" fmla="*/ 569978 h 2210199"/>
              <a:gd name="connsiteX12" fmla="*/ 1694654 w 2099432"/>
              <a:gd name="connsiteY12" fmla="*/ 385925 h 2210199"/>
              <a:gd name="connsiteX13" fmla="*/ 1539699 w 2099432"/>
              <a:gd name="connsiteY13" fmla="*/ 218810 h 2210199"/>
              <a:gd name="connsiteX14" fmla="*/ 1373327 w 2099432"/>
              <a:gd name="connsiteY14" fmla="*/ 90977 h 2210199"/>
              <a:gd name="connsiteX15" fmla="*/ 1214165 w 2099432"/>
              <a:gd name="connsiteY15" fmla="*/ 2627 h 2210199"/>
              <a:gd name="connsiteX16" fmla="*/ 902004 w 2099432"/>
              <a:gd name="connsiteY16" fmla="*/ 192714 h 2210199"/>
              <a:gd name="connsiteX17" fmla="*/ 0 w 2099432"/>
              <a:gd name="connsiteY17" fmla="*/ 685427 h 2210199"/>
              <a:gd name="connsiteX0" fmla="*/ 978988 w 2099432"/>
              <a:gd name="connsiteY0" fmla="*/ 1766016 h 2210199"/>
              <a:gd name="connsiteX1" fmla="*/ 1903489 w 2099432"/>
              <a:gd name="connsiteY1" fmla="*/ 2210199 h 2210199"/>
              <a:gd name="connsiteX2" fmla="*/ 2001461 w 2099432"/>
              <a:gd name="connsiteY2" fmla="*/ 2057801 h 2210199"/>
              <a:gd name="connsiteX3" fmla="*/ 2070404 w 2099432"/>
              <a:gd name="connsiteY3" fmla="*/ 1890885 h 2210199"/>
              <a:gd name="connsiteX4" fmla="*/ 2099432 w 2099432"/>
              <a:gd name="connsiteY4" fmla="*/ 1756629 h 2210199"/>
              <a:gd name="connsiteX5" fmla="*/ 2026860 w 2099432"/>
              <a:gd name="connsiteY5" fmla="*/ 1676801 h 2210199"/>
              <a:gd name="connsiteX6" fmla="*/ 1939775 w 2099432"/>
              <a:gd name="connsiteY6" fmla="*/ 1535287 h 2210199"/>
              <a:gd name="connsiteX7" fmla="*/ 1876926 w 2099432"/>
              <a:gd name="connsiteY7" fmla="*/ 1377144 h 2210199"/>
              <a:gd name="connsiteX8" fmla="*/ 1841014 w 2099432"/>
              <a:gd name="connsiteY8" fmla="*/ 1198732 h 2210199"/>
              <a:gd name="connsiteX9" fmla="*/ 1823746 w 2099432"/>
              <a:gd name="connsiteY9" fmla="*/ 1047521 h 2210199"/>
              <a:gd name="connsiteX10" fmla="*/ 1845262 w 2099432"/>
              <a:gd name="connsiteY10" fmla="*/ 794716 h 2210199"/>
              <a:gd name="connsiteX11" fmla="*/ 1792504 w 2099432"/>
              <a:gd name="connsiteY11" fmla="*/ 569978 h 2210199"/>
              <a:gd name="connsiteX12" fmla="*/ 1694654 w 2099432"/>
              <a:gd name="connsiteY12" fmla="*/ 385925 h 2210199"/>
              <a:gd name="connsiteX13" fmla="*/ 1539699 w 2099432"/>
              <a:gd name="connsiteY13" fmla="*/ 218810 h 2210199"/>
              <a:gd name="connsiteX14" fmla="*/ 1373327 w 2099432"/>
              <a:gd name="connsiteY14" fmla="*/ 90977 h 2210199"/>
              <a:gd name="connsiteX15" fmla="*/ 1214165 w 2099432"/>
              <a:gd name="connsiteY15" fmla="*/ 2627 h 2210199"/>
              <a:gd name="connsiteX16" fmla="*/ 902004 w 2099432"/>
              <a:gd name="connsiteY16" fmla="*/ 192714 h 2210199"/>
              <a:gd name="connsiteX17" fmla="*/ 473832 w 2099432"/>
              <a:gd name="connsiteY17" fmla="*/ 432200 h 2210199"/>
              <a:gd name="connsiteX18" fmla="*/ 0 w 2099432"/>
              <a:gd name="connsiteY18" fmla="*/ 685427 h 2210199"/>
              <a:gd name="connsiteX0" fmla="*/ 608874 w 1729318"/>
              <a:gd name="connsiteY0" fmla="*/ 1766016 h 2210199"/>
              <a:gd name="connsiteX1" fmla="*/ 1533375 w 1729318"/>
              <a:gd name="connsiteY1" fmla="*/ 2210199 h 2210199"/>
              <a:gd name="connsiteX2" fmla="*/ 1631347 w 1729318"/>
              <a:gd name="connsiteY2" fmla="*/ 2057801 h 2210199"/>
              <a:gd name="connsiteX3" fmla="*/ 1700290 w 1729318"/>
              <a:gd name="connsiteY3" fmla="*/ 1890885 h 2210199"/>
              <a:gd name="connsiteX4" fmla="*/ 1729318 w 1729318"/>
              <a:gd name="connsiteY4" fmla="*/ 1756629 h 2210199"/>
              <a:gd name="connsiteX5" fmla="*/ 1656746 w 1729318"/>
              <a:gd name="connsiteY5" fmla="*/ 1676801 h 2210199"/>
              <a:gd name="connsiteX6" fmla="*/ 1569661 w 1729318"/>
              <a:gd name="connsiteY6" fmla="*/ 1535287 h 2210199"/>
              <a:gd name="connsiteX7" fmla="*/ 1506812 w 1729318"/>
              <a:gd name="connsiteY7" fmla="*/ 1377144 h 2210199"/>
              <a:gd name="connsiteX8" fmla="*/ 1470900 w 1729318"/>
              <a:gd name="connsiteY8" fmla="*/ 1198732 h 2210199"/>
              <a:gd name="connsiteX9" fmla="*/ 1453632 w 1729318"/>
              <a:gd name="connsiteY9" fmla="*/ 1047521 h 2210199"/>
              <a:gd name="connsiteX10" fmla="*/ 1475148 w 1729318"/>
              <a:gd name="connsiteY10" fmla="*/ 794716 h 2210199"/>
              <a:gd name="connsiteX11" fmla="*/ 1422390 w 1729318"/>
              <a:gd name="connsiteY11" fmla="*/ 569978 h 2210199"/>
              <a:gd name="connsiteX12" fmla="*/ 1324540 w 1729318"/>
              <a:gd name="connsiteY12" fmla="*/ 385925 h 2210199"/>
              <a:gd name="connsiteX13" fmla="*/ 1169585 w 1729318"/>
              <a:gd name="connsiteY13" fmla="*/ 218810 h 2210199"/>
              <a:gd name="connsiteX14" fmla="*/ 1003213 w 1729318"/>
              <a:gd name="connsiteY14" fmla="*/ 90977 h 2210199"/>
              <a:gd name="connsiteX15" fmla="*/ 844051 w 1729318"/>
              <a:gd name="connsiteY15" fmla="*/ 2627 h 2210199"/>
              <a:gd name="connsiteX16" fmla="*/ 531890 w 1729318"/>
              <a:gd name="connsiteY16" fmla="*/ 192714 h 2210199"/>
              <a:gd name="connsiteX17" fmla="*/ 103718 w 1729318"/>
              <a:gd name="connsiteY17" fmla="*/ 432200 h 2210199"/>
              <a:gd name="connsiteX18" fmla="*/ 0 w 1729318"/>
              <a:gd name="connsiteY18" fmla="*/ 1171656 h 2210199"/>
              <a:gd name="connsiteX0" fmla="*/ 608874 w 1729318"/>
              <a:gd name="connsiteY0" fmla="*/ 1766016 h 2210199"/>
              <a:gd name="connsiteX1" fmla="*/ 1533375 w 1729318"/>
              <a:gd name="connsiteY1" fmla="*/ 2210199 h 2210199"/>
              <a:gd name="connsiteX2" fmla="*/ 1631347 w 1729318"/>
              <a:gd name="connsiteY2" fmla="*/ 2057801 h 2210199"/>
              <a:gd name="connsiteX3" fmla="*/ 1700290 w 1729318"/>
              <a:gd name="connsiteY3" fmla="*/ 1890885 h 2210199"/>
              <a:gd name="connsiteX4" fmla="*/ 1729318 w 1729318"/>
              <a:gd name="connsiteY4" fmla="*/ 1756629 h 2210199"/>
              <a:gd name="connsiteX5" fmla="*/ 1656746 w 1729318"/>
              <a:gd name="connsiteY5" fmla="*/ 1676801 h 2210199"/>
              <a:gd name="connsiteX6" fmla="*/ 1569661 w 1729318"/>
              <a:gd name="connsiteY6" fmla="*/ 1535287 h 2210199"/>
              <a:gd name="connsiteX7" fmla="*/ 1506812 w 1729318"/>
              <a:gd name="connsiteY7" fmla="*/ 1377144 h 2210199"/>
              <a:gd name="connsiteX8" fmla="*/ 1470900 w 1729318"/>
              <a:gd name="connsiteY8" fmla="*/ 1198732 h 2210199"/>
              <a:gd name="connsiteX9" fmla="*/ 1453632 w 1729318"/>
              <a:gd name="connsiteY9" fmla="*/ 1047521 h 2210199"/>
              <a:gd name="connsiteX10" fmla="*/ 1475148 w 1729318"/>
              <a:gd name="connsiteY10" fmla="*/ 794716 h 2210199"/>
              <a:gd name="connsiteX11" fmla="*/ 1422390 w 1729318"/>
              <a:gd name="connsiteY11" fmla="*/ 569978 h 2210199"/>
              <a:gd name="connsiteX12" fmla="*/ 1324540 w 1729318"/>
              <a:gd name="connsiteY12" fmla="*/ 385925 h 2210199"/>
              <a:gd name="connsiteX13" fmla="*/ 1169585 w 1729318"/>
              <a:gd name="connsiteY13" fmla="*/ 218810 h 2210199"/>
              <a:gd name="connsiteX14" fmla="*/ 1003213 w 1729318"/>
              <a:gd name="connsiteY14" fmla="*/ 90977 h 2210199"/>
              <a:gd name="connsiteX15" fmla="*/ 844051 w 1729318"/>
              <a:gd name="connsiteY15" fmla="*/ 2627 h 2210199"/>
              <a:gd name="connsiteX16" fmla="*/ 531890 w 1729318"/>
              <a:gd name="connsiteY16" fmla="*/ 192714 h 2210199"/>
              <a:gd name="connsiteX17" fmla="*/ 103718 w 1729318"/>
              <a:gd name="connsiteY17" fmla="*/ 432200 h 2210199"/>
              <a:gd name="connsiteX18" fmla="*/ 31147 w 1729318"/>
              <a:gd name="connsiteY18" fmla="*/ 798686 h 2210199"/>
              <a:gd name="connsiteX19" fmla="*/ 0 w 1729318"/>
              <a:gd name="connsiteY19" fmla="*/ 1171656 h 2210199"/>
              <a:gd name="connsiteX0" fmla="*/ 937573 w 2058017"/>
              <a:gd name="connsiteY0" fmla="*/ 1766016 h 2210199"/>
              <a:gd name="connsiteX1" fmla="*/ 1862074 w 2058017"/>
              <a:gd name="connsiteY1" fmla="*/ 2210199 h 2210199"/>
              <a:gd name="connsiteX2" fmla="*/ 1960046 w 2058017"/>
              <a:gd name="connsiteY2" fmla="*/ 2057801 h 2210199"/>
              <a:gd name="connsiteX3" fmla="*/ 2028989 w 2058017"/>
              <a:gd name="connsiteY3" fmla="*/ 1890885 h 2210199"/>
              <a:gd name="connsiteX4" fmla="*/ 2058017 w 2058017"/>
              <a:gd name="connsiteY4" fmla="*/ 1756629 h 2210199"/>
              <a:gd name="connsiteX5" fmla="*/ 1985445 w 2058017"/>
              <a:gd name="connsiteY5" fmla="*/ 1676801 h 2210199"/>
              <a:gd name="connsiteX6" fmla="*/ 1898360 w 2058017"/>
              <a:gd name="connsiteY6" fmla="*/ 1535287 h 2210199"/>
              <a:gd name="connsiteX7" fmla="*/ 1835511 w 2058017"/>
              <a:gd name="connsiteY7" fmla="*/ 1377144 h 2210199"/>
              <a:gd name="connsiteX8" fmla="*/ 1799599 w 2058017"/>
              <a:gd name="connsiteY8" fmla="*/ 1198732 h 2210199"/>
              <a:gd name="connsiteX9" fmla="*/ 1782331 w 2058017"/>
              <a:gd name="connsiteY9" fmla="*/ 1047521 h 2210199"/>
              <a:gd name="connsiteX10" fmla="*/ 1803847 w 2058017"/>
              <a:gd name="connsiteY10" fmla="*/ 794716 h 2210199"/>
              <a:gd name="connsiteX11" fmla="*/ 1751089 w 2058017"/>
              <a:gd name="connsiteY11" fmla="*/ 569978 h 2210199"/>
              <a:gd name="connsiteX12" fmla="*/ 1653239 w 2058017"/>
              <a:gd name="connsiteY12" fmla="*/ 385925 h 2210199"/>
              <a:gd name="connsiteX13" fmla="*/ 1498284 w 2058017"/>
              <a:gd name="connsiteY13" fmla="*/ 218810 h 2210199"/>
              <a:gd name="connsiteX14" fmla="*/ 1331912 w 2058017"/>
              <a:gd name="connsiteY14" fmla="*/ 90977 h 2210199"/>
              <a:gd name="connsiteX15" fmla="*/ 1172750 w 2058017"/>
              <a:gd name="connsiteY15" fmla="*/ 2627 h 2210199"/>
              <a:gd name="connsiteX16" fmla="*/ 860589 w 2058017"/>
              <a:gd name="connsiteY16" fmla="*/ 192714 h 2210199"/>
              <a:gd name="connsiteX17" fmla="*/ 432417 w 2058017"/>
              <a:gd name="connsiteY17" fmla="*/ 432200 h 2210199"/>
              <a:gd name="connsiteX18" fmla="*/ 618 w 2058017"/>
              <a:gd name="connsiteY18" fmla="*/ 693458 h 2210199"/>
              <a:gd name="connsiteX19" fmla="*/ 328699 w 2058017"/>
              <a:gd name="connsiteY19" fmla="*/ 1171656 h 2210199"/>
              <a:gd name="connsiteX0" fmla="*/ 937573 w 2058017"/>
              <a:gd name="connsiteY0" fmla="*/ 1766016 h 2210199"/>
              <a:gd name="connsiteX1" fmla="*/ 1415761 w 2058017"/>
              <a:gd name="connsiteY1" fmla="*/ 1992486 h 2210199"/>
              <a:gd name="connsiteX2" fmla="*/ 1862074 w 2058017"/>
              <a:gd name="connsiteY2" fmla="*/ 2210199 h 2210199"/>
              <a:gd name="connsiteX3" fmla="*/ 1960046 w 2058017"/>
              <a:gd name="connsiteY3" fmla="*/ 2057801 h 2210199"/>
              <a:gd name="connsiteX4" fmla="*/ 2028989 w 2058017"/>
              <a:gd name="connsiteY4" fmla="*/ 1890885 h 2210199"/>
              <a:gd name="connsiteX5" fmla="*/ 2058017 w 2058017"/>
              <a:gd name="connsiteY5" fmla="*/ 1756629 h 2210199"/>
              <a:gd name="connsiteX6" fmla="*/ 1985445 w 2058017"/>
              <a:gd name="connsiteY6" fmla="*/ 1676801 h 2210199"/>
              <a:gd name="connsiteX7" fmla="*/ 1898360 w 2058017"/>
              <a:gd name="connsiteY7" fmla="*/ 1535287 h 2210199"/>
              <a:gd name="connsiteX8" fmla="*/ 1835511 w 2058017"/>
              <a:gd name="connsiteY8" fmla="*/ 1377144 h 2210199"/>
              <a:gd name="connsiteX9" fmla="*/ 1799599 w 2058017"/>
              <a:gd name="connsiteY9" fmla="*/ 1198732 h 2210199"/>
              <a:gd name="connsiteX10" fmla="*/ 1782331 w 2058017"/>
              <a:gd name="connsiteY10" fmla="*/ 1047521 h 2210199"/>
              <a:gd name="connsiteX11" fmla="*/ 1803847 w 2058017"/>
              <a:gd name="connsiteY11" fmla="*/ 794716 h 2210199"/>
              <a:gd name="connsiteX12" fmla="*/ 1751089 w 2058017"/>
              <a:gd name="connsiteY12" fmla="*/ 569978 h 2210199"/>
              <a:gd name="connsiteX13" fmla="*/ 1653239 w 2058017"/>
              <a:gd name="connsiteY13" fmla="*/ 385925 h 2210199"/>
              <a:gd name="connsiteX14" fmla="*/ 1498284 w 2058017"/>
              <a:gd name="connsiteY14" fmla="*/ 218810 h 2210199"/>
              <a:gd name="connsiteX15" fmla="*/ 1331912 w 2058017"/>
              <a:gd name="connsiteY15" fmla="*/ 90977 h 2210199"/>
              <a:gd name="connsiteX16" fmla="*/ 1172750 w 2058017"/>
              <a:gd name="connsiteY16" fmla="*/ 2627 h 2210199"/>
              <a:gd name="connsiteX17" fmla="*/ 860589 w 2058017"/>
              <a:gd name="connsiteY17" fmla="*/ 192714 h 2210199"/>
              <a:gd name="connsiteX18" fmla="*/ 432417 w 2058017"/>
              <a:gd name="connsiteY18" fmla="*/ 432200 h 2210199"/>
              <a:gd name="connsiteX19" fmla="*/ 618 w 2058017"/>
              <a:gd name="connsiteY19" fmla="*/ 693458 h 2210199"/>
              <a:gd name="connsiteX20" fmla="*/ 328699 w 2058017"/>
              <a:gd name="connsiteY20" fmla="*/ 1171656 h 2210199"/>
              <a:gd name="connsiteX0" fmla="*/ 937573 w 2058017"/>
              <a:gd name="connsiteY0" fmla="*/ 1766016 h 2358971"/>
              <a:gd name="connsiteX1" fmla="*/ 1774990 w 2058017"/>
              <a:gd name="connsiteY1" fmla="*/ 2358971 h 2358971"/>
              <a:gd name="connsiteX2" fmla="*/ 1862074 w 2058017"/>
              <a:gd name="connsiteY2" fmla="*/ 2210199 h 2358971"/>
              <a:gd name="connsiteX3" fmla="*/ 1960046 w 2058017"/>
              <a:gd name="connsiteY3" fmla="*/ 2057801 h 2358971"/>
              <a:gd name="connsiteX4" fmla="*/ 2028989 w 2058017"/>
              <a:gd name="connsiteY4" fmla="*/ 1890885 h 2358971"/>
              <a:gd name="connsiteX5" fmla="*/ 2058017 w 2058017"/>
              <a:gd name="connsiteY5" fmla="*/ 1756629 h 2358971"/>
              <a:gd name="connsiteX6" fmla="*/ 1985445 w 2058017"/>
              <a:gd name="connsiteY6" fmla="*/ 1676801 h 2358971"/>
              <a:gd name="connsiteX7" fmla="*/ 1898360 w 2058017"/>
              <a:gd name="connsiteY7" fmla="*/ 1535287 h 2358971"/>
              <a:gd name="connsiteX8" fmla="*/ 1835511 w 2058017"/>
              <a:gd name="connsiteY8" fmla="*/ 1377144 h 2358971"/>
              <a:gd name="connsiteX9" fmla="*/ 1799599 w 2058017"/>
              <a:gd name="connsiteY9" fmla="*/ 1198732 h 2358971"/>
              <a:gd name="connsiteX10" fmla="*/ 1782331 w 2058017"/>
              <a:gd name="connsiteY10" fmla="*/ 1047521 h 2358971"/>
              <a:gd name="connsiteX11" fmla="*/ 1803847 w 2058017"/>
              <a:gd name="connsiteY11" fmla="*/ 794716 h 2358971"/>
              <a:gd name="connsiteX12" fmla="*/ 1751089 w 2058017"/>
              <a:gd name="connsiteY12" fmla="*/ 569978 h 2358971"/>
              <a:gd name="connsiteX13" fmla="*/ 1653239 w 2058017"/>
              <a:gd name="connsiteY13" fmla="*/ 385925 h 2358971"/>
              <a:gd name="connsiteX14" fmla="*/ 1498284 w 2058017"/>
              <a:gd name="connsiteY14" fmla="*/ 218810 h 2358971"/>
              <a:gd name="connsiteX15" fmla="*/ 1331912 w 2058017"/>
              <a:gd name="connsiteY15" fmla="*/ 90977 h 2358971"/>
              <a:gd name="connsiteX16" fmla="*/ 1172750 w 2058017"/>
              <a:gd name="connsiteY16" fmla="*/ 2627 h 2358971"/>
              <a:gd name="connsiteX17" fmla="*/ 860589 w 2058017"/>
              <a:gd name="connsiteY17" fmla="*/ 192714 h 2358971"/>
              <a:gd name="connsiteX18" fmla="*/ 432417 w 2058017"/>
              <a:gd name="connsiteY18" fmla="*/ 432200 h 2358971"/>
              <a:gd name="connsiteX19" fmla="*/ 618 w 2058017"/>
              <a:gd name="connsiteY19" fmla="*/ 693458 h 2358971"/>
              <a:gd name="connsiteX20" fmla="*/ 328699 w 2058017"/>
              <a:gd name="connsiteY20" fmla="*/ 1171656 h 2358971"/>
              <a:gd name="connsiteX0" fmla="*/ 937573 w 2058017"/>
              <a:gd name="connsiteY0" fmla="*/ 1766016 h 2358971"/>
              <a:gd name="connsiteX1" fmla="*/ 1198047 w 2058017"/>
              <a:gd name="connsiteY1" fmla="*/ 1952572 h 2358971"/>
              <a:gd name="connsiteX2" fmla="*/ 1774990 w 2058017"/>
              <a:gd name="connsiteY2" fmla="*/ 2358971 h 2358971"/>
              <a:gd name="connsiteX3" fmla="*/ 1862074 w 2058017"/>
              <a:gd name="connsiteY3" fmla="*/ 2210199 h 2358971"/>
              <a:gd name="connsiteX4" fmla="*/ 1960046 w 2058017"/>
              <a:gd name="connsiteY4" fmla="*/ 2057801 h 2358971"/>
              <a:gd name="connsiteX5" fmla="*/ 2028989 w 2058017"/>
              <a:gd name="connsiteY5" fmla="*/ 1890885 h 2358971"/>
              <a:gd name="connsiteX6" fmla="*/ 2058017 w 2058017"/>
              <a:gd name="connsiteY6" fmla="*/ 1756629 h 2358971"/>
              <a:gd name="connsiteX7" fmla="*/ 1985445 w 2058017"/>
              <a:gd name="connsiteY7" fmla="*/ 1676801 h 2358971"/>
              <a:gd name="connsiteX8" fmla="*/ 1898360 w 2058017"/>
              <a:gd name="connsiteY8" fmla="*/ 1535287 h 2358971"/>
              <a:gd name="connsiteX9" fmla="*/ 1835511 w 2058017"/>
              <a:gd name="connsiteY9" fmla="*/ 1377144 h 2358971"/>
              <a:gd name="connsiteX10" fmla="*/ 1799599 w 2058017"/>
              <a:gd name="connsiteY10" fmla="*/ 1198732 h 2358971"/>
              <a:gd name="connsiteX11" fmla="*/ 1782331 w 2058017"/>
              <a:gd name="connsiteY11" fmla="*/ 1047521 h 2358971"/>
              <a:gd name="connsiteX12" fmla="*/ 1803847 w 2058017"/>
              <a:gd name="connsiteY12" fmla="*/ 794716 h 2358971"/>
              <a:gd name="connsiteX13" fmla="*/ 1751089 w 2058017"/>
              <a:gd name="connsiteY13" fmla="*/ 569978 h 2358971"/>
              <a:gd name="connsiteX14" fmla="*/ 1653239 w 2058017"/>
              <a:gd name="connsiteY14" fmla="*/ 385925 h 2358971"/>
              <a:gd name="connsiteX15" fmla="*/ 1498284 w 2058017"/>
              <a:gd name="connsiteY15" fmla="*/ 218810 h 2358971"/>
              <a:gd name="connsiteX16" fmla="*/ 1331912 w 2058017"/>
              <a:gd name="connsiteY16" fmla="*/ 90977 h 2358971"/>
              <a:gd name="connsiteX17" fmla="*/ 1172750 w 2058017"/>
              <a:gd name="connsiteY17" fmla="*/ 2627 h 2358971"/>
              <a:gd name="connsiteX18" fmla="*/ 860589 w 2058017"/>
              <a:gd name="connsiteY18" fmla="*/ 192714 h 2358971"/>
              <a:gd name="connsiteX19" fmla="*/ 432417 w 2058017"/>
              <a:gd name="connsiteY19" fmla="*/ 432200 h 2358971"/>
              <a:gd name="connsiteX20" fmla="*/ 618 w 2058017"/>
              <a:gd name="connsiteY20" fmla="*/ 693458 h 2358971"/>
              <a:gd name="connsiteX21" fmla="*/ 328699 w 2058017"/>
              <a:gd name="connsiteY21" fmla="*/ 1171656 h 2358971"/>
              <a:gd name="connsiteX0" fmla="*/ 676316 w 2058017"/>
              <a:gd name="connsiteY0" fmla="*/ 1508388 h 2358971"/>
              <a:gd name="connsiteX1" fmla="*/ 1198047 w 2058017"/>
              <a:gd name="connsiteY1" fmla="*/ 1952572 h 2358971"/>
              <a:gd name="connsiteX2" fmla="*/ 1774990 w 2058017"/>
              <a:gd name="connsiteY2" fmla="*/ 2358971 h 2358971"/>
              <a:gd name="connsiteX3" fmla="*/ 1862074 w 2058017"/>
              <a:gd name="connsiteY3" fmla="*/ 2210199 h 2358971"/>
              <a:gd name="connsiteX4" fmla="*/ 1960046 w 2058017"/>
              <a:gd name="connsiteY4" fmla="*/ 2057801 h 2358971"/>
              <a:gd name="connsiteX5" fmla="*/ 2028989 w 2058017"/>
              <a:gd name="connsiteY5" fmla="*/ 1890885 h 2358971"/>
              <a:gd name="connsiteX6" fmla="*/ 2058017 w 2058017"/>
              <a:gd name="connsiteY6" fmla="*/ 1756629 h 2358971"/>
              <a:gd name="connsiteX7" fmla="*/ 1985445 w 2058017"/>
              <a:gd name="connsiteY7" fmla="*/ 1676801 h 2358971"/>
              <a:gd name="connsiteX8" fmla="*/ 1898360 w 2058017"/>
              <a:gd name="connsiteY8" fmla="*/ 1535287 h 2358971"/>
              <a:gd name="connsiteX9" fmla="*/ 1835511 w 2058017"/>
              <a:gd name="connsiteY9" fmla="*/ 1377144 h 2358971"/>
              <a:gd name="connsiteX10" fmla="*/ 1799599 w 2058017"/>
              <a:gd name="connsiteY10" fmla="*/ 1198732 h 2358971"/>
              <a:gd name="connsiteX11" fmla="*/ 1782331 w 2058017"/>
              <a:gd name="connsiteY11" fmla="*/ 1047521 h 2358971"/>
              <a:gd name="connsiteX12" fmla="*/ 1803847 w 2058017"/>
              <a:gd name="connsiteY12" fmla="*/ 794716 h 2358971"/>
              <a:gd name="connsiteX13" fmla="*/ 1751089 w 2058017"/>
              <a:gd name="connsiteY13" fmla="*/ 569978 h 2358971"/>
              <a:gd name="connsiteX14" fmla="*/ 1653239 w 2058017"/>
              <a:gd name="connsiteY14" fmla="*/ 385925 h 2358971"/>
              <a:gd name="connsiteX15" fmla="*/ 1498284 w 2058017"/>
              <a:gd name="connsiteY15" fmla="*/ 218810 h 2358971"/>
              <a:gd name="connsiteX16" fmla="*/ 1331912 w 2058017"/>
              <a:gd name="connsiteY16" fmla="*/ 90977 h 2358971"/>
              <a:gd name="connsiteX17" fmla="*/ 1172750 w 2058017"/>
              <a:gd name="connsiteY17" fmla="*/ 2627 h 2358971"/>
              <a:gd name="connsiteX18" fmla="*/ 860589 w 2058017"/>
              <a:gd name="connsiteY18" fmla="*/ 192714 h 2358971"/>
              <a:gd name="connsiteX19" fmla="*/ 432417 w 2058017"/>
              <a:gd name="connsiteY19" fmla="*/ 432200 h 2358971"/>
              <a:gd name="connsiteX20" fmla="*/ 618 w 2058017"/>
              <a:gd name="connsiteY20" fmla="*/ 693458 h 2358971"/>
              <a:gd name="connsiteX21" fmla="*/ 328699 w 2058017"/>
              <a:gd name="connsiteY21" fmla="*/ 1171656 h 2358971"/>
              <a:gd name="connsiteX0" fmla="*/ 676316 w 2058017"/>
              <a:gd name="connsiteY0" fmla="*/ 1508388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0" fmla="*/ 378773 w 2058017"/>
              <a:gd name="connsiteY0" fmla="*/ 1218102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0" fmla="*/ 378773 w 2058017"/>
              <a:gd name="connsiteY0" fmla="*/ 1218102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23" fmla="*/ 378773 w 2058017"/>
              <a:gd name="connsiteY23" fmla="*/ 1218102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399760 w 2058017"/>
              <a:gd name="connsiteY20" fmla="*/ 385029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53331 w 2058017"/>
              <a:gd name="connsiteY19" fmla="*/ 156428 h 2358971"/>
              <a:gd name="connsiteX20" fmla="*/ 399760 w 2058017"/>
              <a:gd name="connsiteY20" fmla="*/ 385029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44457"/>
              <a:gd name="connsiteX1" fmla="*/ 947675 w 2058017"/>
              <a:gd name="connsiteY1" fmla="*/ 1749372 h 2344457"/>
              <a:gd name="connsiteX2" fmla="*/ 1198047 w 2058017"/>
              <a:gd name="connsiteY2" fmla="*/ 1952572 h 2344457"/>
              <a:gd name="connsiteX3" fmla="*/ 1764104 w 2058017"/>
              <a:gd name="connsiteY3" fmla="*/ 2344457 h 2344457"/>
              <a:gd name="connsiteX4" fmla="*/ 1862074 w 2058017"/>
              <a:gd name="connsiteY4" fmla="*/ 2210199 h 2344457"/>
              <a:gd name="connsiteX5" fmla="*/ 1960046 w 2058017"/>
              <a:gd name="connsiteY5" fmla="*/ 2057801 h 2344457"/>
              <a:gd name="connsiteX6" fmla="*/ 2028989 w 2058017"/>
              <a:gd name="connsiteY6" fmla="*/ 1890885 h 2344457"/>
              <a:gd name="connsiteX7" fmla="*/ 2058017 w 2058017"/>
              <a:gd name="connsiteY7" fmla="*/ 1756629 h 2344457"/>
              <a:gd name="connsiteX8" fmla="*/ 1985445 w 2058017"/>
              <a:gd name="connsiteY8" fmla="*/ 1676801 h 2344457"/>
              <a:gd name="connsiteX9" fmla="*/ 1898360 w 2058017"/>
              <a:gd name="connsiteY9" fmla="*/ 1535287 h 2344457"/>
              <a:gd name="connsiteX10" fmla="*/ 1835511 w 2058017"/>
              <a:gd name="connsiteY10" fmla="*/ 1377144 h 2344457"/>
              <a:gd name="connsiteX11" fmla="*/ 1799599 w 2058017"/>
              <a:gd name="connsiteY11" fmla="*/ 1198732 h 2344457"/>
              <a:gd name="connsiteX12" fmla="*/ 1782331 w 2058017"/>
              <a:gd name="connsiteY12" fmla="*/ 1047521 h 2344457"/>
              <a:gd name="connsiteX13" fmla="*/ 1803847 w 2058017"/>
              <a:gd name="connsiteY13" fmla="*/ 794716 h 2344457"/>
              <a:gd name="connsiteX14" fmla="*/ 1751089 w 2058017"/>
              <a:gd name="connsiteY14" fmla="*/ 569978 h 2344457"/>
              <a:gd name="connsiteX15" fmla="*/ 1653239 w 2058017"/>
              <a:gd name="connsiteY15" fmla="*/ 385925 h 2344457"/>
              <a:gd name="connsiteX16" fmla="*/ 1498284 w 2058017"/>
              <a:gd name="connsiteY16" fmla="*/ 218810 h 2344457"/>
              <a:gd name="connsiteX17" fmla="*/ 1331912 w 2058017"/>
              <a:gd name="connsiteY17" fmla="*/ 90977 h 2344457"/>
              <a:gd name="connsiteX18" fmla="*/ 1172750 w 2058017"/>
              <a:gd name="connsiteY18" fmla="*/ 2627 h 2344457"/>
              <a:gd name="connsiteX19" fmla="*/ 853331 w 2058017"/>
              <a:gd name="connsiteY19" fmla="*/ 156428 h 2344457"/>
              <a:gd name="connsiteX20" fmla="*/ 399760 w 2058017"/>
              <a:gd name="connsiteY20" fmla="*/ 385029 h 2344457"/>
              <a:gd name="connsiteX21" fmla="*/ 618 w 2058017"/>
              <a:gd name="connsiteY21" fmla="*/ 693458 h 2344457"/>
              <a:gd name="connsiteX22" fmla="*/ 328699 w 2058017"/>
              <a:gd name="connsiteY22" fmla="*/ 1171656 h 2344457"/>
              <a:gd name="connsiteX23" fmla="*/ 465858 w 2058017"/>
              <a:gd name="connsiteY23" fmla="*/ 1297931 h 2344457"/>
              <a:gd name="connsiteX0" fmla="*/ 465858 w 2058017"/>
              <a:gd name="connsiteY0" fmla="*/ 1297931 h 2344457"/>
              <a:gd name="connsiteX1" fmla="*/ 947675 w 2058017"/>
              <a:gd name="connsiteY1" fmla="*/ 1749372 h 2344457"/>
              <a:gd name="connsiteX2" fmla="*/ 1198047 w 2058017"/>
              <a:gd name="connsiteY2" fmla="*/ 1952572 h 2344457"/>
              <a:gd name="connsiteX3" fmla="*/ 1764104 w 2058017"/>
              <a:gd name="connsiteY3" fmla="*/ 2344457 h 2344457"/>
              <a:gd name="connsiteX4" fmla="*/ 1862074 w 2058017"/>
              <a:gd name="connsiteY4" fmla="*/ 2210199 h 2344457"/>
              <a:gd name="connsiteX5" fmla="*/ 1952789 w 2058017"/>
              <a:gd name="connsiteY5" fmla="*/ 2050544 h 2344457"/>
              <a:gd name="connsiteX6" fmla="*/ 2028989 w 2058017"/>
              <a:gd name="connsiteY6" fmla="*/ 1890885 h 2344457"/>
              <a:gd name="connsiteX7" fmla="*/ 2058017 w 2058017"/>
              <a:gd name="connsiteY7" fmla="*/ 1756629 h 2344457"/>
              <a:gd name="connsiteX8" fmla="*/ 1985445 w 2058017"/>
              <a:gd name="connsiteY8" fmla="*/ 1676801 h 2344457"/>
              <a:gd name="connsiteX9" fmla="*/ 1898360 w 2058017"/>
              <a:gd name="connsiteY9" fmla="*/ 1535287 h 2344457"/>
              <a:gd name="connsiteX10" fmla="*/ 1835511 w 2058017"/>
              <a:gd name="connsiteY10" fmla="*/ 1377144 h 2344457"/>
              <a:gd name="connsiteX11" fmla="*/ 1799599 w 2058017"/>
              <a:gd name="connsiteY11" fmla="*/ 1198732 h 2344457"/>
              <a:gd name="connsiteX12" fmla="*/ 1782331 w 2058017"/>
              <a:gd name="connsiteY12" fmla="*/ 1047521 h 2344457"/>
              <a:gd name="connsiteX13" fmla="*/ 1803847 w 2058017"/>
              <a:gd name="connsiteY13" fmla="*/ 794716 h 2344457"/>
              <a:gd name="connsiteX14" fmla="*/ 1751089 w 2058017"/>
              <a:gd name="connsiteY14" fmla="*/ 569978 h 2344457"/>
              <a:gd name="connsiteX15" fmla="*/ 1653239 w 2058017"/>
              <a:gd name="connsiteY15" fmla="*/ 385925 h 2344457"/>
              <a:gd name="connsiteX16" fmla="*/ 1498284 w 2058017"/>
              <a:gd name="connsiteY16" fmla="*/ 218810 h 2344457"/>
              <a:gd name="connsiteX17" fmla="*/ 1331912 w 2058017"/>
              <a:gd name="connsiteY17" fmla="*/ 90977 h 2344457"/>
              <a:gd name="connsiteX18" fmla="*/ 1172750 w 2058017"/>
              <a:gd name="connsiteY18" fmla="*/ 2627 h 2344457"/>
              <a:gd name="connsiteX19" fmla="*/ 853331 w 2058017"/>
              <a:gd name="connsiteY19" fmla="*/ 156428 h 2344457"/>
              <a:gd name="connsiteX20" fmla="*/ 399760 w 2058017"/>
              <a:gd name="connsiteY20" fmla="*/ 385029 h 2344457"/>
              <a:gd name="connsiteX21" fmla="*/ 618 w 2058017"/>
              <a:gd name="connsiteY21" fmla="*/ 693458 h 2344457"/>
              <a:gd name="connsiteX22" fmla="*/ 328699 w 2058017"/>
              <a:gd name="connsiteY22" fmla="*/ 1171656 h 2344457"/>
              <a:gd name="connsiteX23" fmla="*/ 465858 w 2058017"/>
              <a:gd name="connsiteY23" fmla="*/ 1297931 h 2344457"/>
              <a:gd name="connsiteX0" fmla="*/ 465858 w 2076160"/>
              <a:gd name="connsiteY0" fmla="*/ 1297931 h 2344457"/>
              <a:gd name="connsiteX1" fmla="*/ 947675 w 2076160"/>
              <a:gd name="connsiteY1" fmla="*/ 1749372 h 2344457"/>
              <a:gd name="connsiteX2" fmla="*/ 1198047 w 2076160"/>
              <a:gd name="connsiteY2" fmla="*/ 1952572 h 2344457"/>
              <a:gd name="connsiteX3" fmla="*/ 1764104 w 2076160"/>
              <a:gd name="connsiteY3" fmla="*/ 2344457 h 2344457"/>
              <a:gd name="connsiteX4" fmla="*/ 1862074 w 2076160"/>
              <a:gd name="connsiteY4" fmla="*/ 2210199 h 2344457"/>
              <a:gd name="connsiteX5" fmla="*/ 1952789 w 2076160"/>
              <a:gd name="connsiteY5" fmla="*/ 2050544 h 2344457"/>
              <a:gd name="connsiteX6" fmla="*/ 2028989 w 2076160"/>
              <a:gd name="connsiteY6" fmla="*/ 1890885 h 2344457"/>
              <a:gd name="connsiteX7" fmla="*/ 2076160 w 2076160"/>
              <a:gd name="connsiteY7" fmla="*/ 1760257 h 2344457"/>
              <a:gd name="connsiteX8" fmla="*/ 1985445 w 2076160"/>
              <a:gd name="connsiteY8" fmla="*/ 1676801 h 2344457"/>
              <a:gd name="connsiteX9" fmla="*/ 1898360 w 2076160"/>
              <a:gd name="connsiteY9" fmla="*/ 1535287 h 2344457"/>
              <a:gd name="connsiteX10" fmla="*/ 1835511 w 2076160"/>
              <a:gd name="connsiteY10" fmla="*/ 1377144 h 2344457"/>
              <a:gd name="connsiteX11" fmla="*/ 1799599 w 2076160"/>
              <a:gd name="connsiteY11" fmla="*/ 1198732 h 2344457"/>
              <a:gd name="connsiteX12" fmla="*/ 1782331 w 2076160"/>
              <a:gd name="connsiteY12" fmla="*/ 1047521 h 2344457"/>
              <a:gd name="connsiteX13" fmla="*/ 1803847 w 2076160"/>
              <a:gd name="connsiteY13" fmla="*/ 794716 h 2344457"/>
              <a:gd name="connsiteX14" fmla="*/ 1751089 w 2076160"/>
              <a:gd name="connsiteY14" fmla="*/ 569978 h 2344457"/>
              <a:gd name="connsiteX15" fmla="*/ 1653239 w 2076160"/>
              <a:gd name="connsiteY15" fmla="*/ 385925 h 2344457"/>
              <a:gd name="connsiteX16" fmla="*/ 1498284 w 2076160"/>
              <a:gd name="connsiteY16" fmla="*/ 218810 h 2344457"/>
              <a:gd name="connsiteX17" fmla="*/ 1331912 w 2076160"/>
              <a:gd name="connsiteY17" fmla="*/ 90977 h 2344457"/>
              <a:gd name="connsiteX18" fmla="*/ 1172750 w 2076160"/>
              <a:gd name="connsiteY18" fmla="*/ 2627 h 2344457"/>
              <a:gd name="connsiteX19" fmla="*/ 853331 w 2076160"/>
              <a:gd name="connsiteY19" fmla="*/ 156428 h 2344457"/>
              <a:gd name="connsiteX20" fmla="*/ 399760 w 2076160"/>
              <a:gd name="connsiteY20" fmla="*/ 385029 h 2344457"/>
              <a:gd name="connsiteX21" fmla="*/ 618 w 2076160"/>
              <a:gd name="connsiteY21" fmla="*/ 693458 h 2344457"/>
              <a:gd name="connsiteX22" fmla="*/ 328699 w 2076160"/>
              <a:gd name="connsiteY22" fmla="*/ 1171656 h 2344457"/>
              <a:gd name="connsiteX23" fmla="*/ 465858 w 2076160"/>
              <a:gd name="connsiteY23" fmla="*/ 1297931 h 2344457"/>
              <a:gd name="connsiteX0" fmla="*/ 465858 w 2076160"/>
              <a:gd name="connsiteY0" fmla="*/ 1297931 h 2344457"/>
              <a:gd name="connsiteX1" fmla="*/ 947675 w 2076160"/>
              <a:gd name="connsiteY1" fmla="*/ 1749372 h 2344457"/>
              <a:gd name="connsiteX2" fmla="*/ 1198047 w 2076160"/>
              <a:gd name="connsiteY2" fmla="*/ 1952572 h 2344457"/>
              <a:gd name="connsiteX3" fmla="*/ 1764104 w 2076160"/>
              <a:gd name="connsiteY3" fmla="*/ 2344457 h 2344457"/>
              <a:gd name="connsiteX4" fmla="*/ 1862074 w 2076160"/>
              <a:gd name="connsiteY4" fmla="*/ 2210199 h 2344457"/>
              <a:gd name="connsiteX5" fmla="*/ 1952789 w 2076160"/>
              <a:gd name="connsiteY5" fmla="*/ 2050544 h 2344457"/>
              <a:gd name="connsiteX6" fmla="*/ 2010846 w 2076160"/>
              <a:gd name="connsiteY6" fmla="*/ 1923542 h 2344457"/>
              <a:gd name="connsiteX7" fmla="*/ 2076160 w 2076160"/>
              <a:gd name="connsiteY7" fmla="*/ 1760257 h 2344457"/>
              <a:gd name="connsiteX8" fmla="*/ 1985445 w 2076160"/>
              <a:gd name="connsiteY8" fmla="*/ 1676801 h 2344457"/>
              <a:gd name="connsiteX9" fmla="*/ 1898360 w 2076160"/>
              <a:gd name="connsiteY9" fmla="*/ 1535287 h 2344457"/>
              <a:gd name="connsiteX10" fmla="*/ 1835511 w 2076160"/>
              <a:gd name="connsiteY10" fmla="*/ 1377144 h 2344457"/>
              <a:gd name="connsiteX11" fmla="*/ 1799599 w 2076160"/>
              <a:gd name="connsiteY11" fmla="*/ 1198732 h 2344457"/>
              <a:gd name="connsiteX12" fmla="*/ 1782331 w 2076160"/>
              <a:gd name="connsiteY12" fmla="*/ 1047521 h 2344457"/>
              <a:gd name="connsiteX13" fmla="*/ 1803847 w 2076160"/>
              <a:gd name="connsiteY13" fmla="*/ 794716 h 2344457"/>
              <a:gd name="connsiteX14" fmla="*/ 1751089 w 2076160"/>
              <a:gd name="connsiteY14" fmla="*/ 569978 h 2344457"/>
              <a:gd name="connsiteX15" fmla="*/ 1653239 w 2076160"/>
              <a:gd name="connsiteY15" fmla="*/ 385925 h 2344457"/>
              <a:gd name="connsiteX16" fmla="*/ 1498284 w 2076160"/>
              <a:gd name="connsiteY16" fmla="*/ 218810 h 2344457"/>
              <a:gd name="connsiteX17" fmla="*/ 1331912 w 2076160"/>
              <a:gd name="connsiteY17" fmla="*/ 90977 h 2344457"/>
              <a:gd name="connsiteX18" fmla="*/ 1172750 w 2076160"/>
              <a:gd name="connsiteY18" fmla="*/ 2627 h 2344457"/>
              <a:gd name="connsiteX19" fmla="*/ 853331 w 2076160"/>
              <a:gd name="connsiteY19" fmla="*/ 156428 h 2344457"/>
              <a:gd name="connsiteX20" fmla="*/ 399760 w 2076160"/>
              <a:gd name="connsiteY20" fmla="*/ 385029 h 2344457"/>
              <a:gd name="connsiteX21" fmla="*/ 618 w 2076160"/>
              <a:gd name="connsiteY21" fmla="*/ 693458 h 2344457"/>
              <a:gd name="connsiteX22" fmla="*/ 328699 w 2076160"/>
              <a:gd name="connsiteY22" fmla="*/ 1171656 h 2344457"/>
              <a:gd name="connsiteX23" fmla="*/ 465858 w 2076160"/>
              <a:gd name="connsiteY23" fmla="*/ 1297931 h 2344457"/>
              <a:gd name="connsiteX0" fmla="*/ 465858 w 2076160"/>
              <a:gd name="connsiteY0" fmla="*/ 1297931 h 2344457"/>
              <a:gd name="connsiteX1" fmla="*/ 947675 w 2076160"/>
              <a:gd name="connsiteY1" fmla="*/ 1749372 h 2344457"/>
              <a:gd name="connsiteX2" fmla="*/ 1198047 w 2076160"/>
              <a:gd name="connsiteY2" fmla="*/ 1952572 h 2344457"/>
              <a:gd name="connsiteX3" fmla="*/ 1764104 w 2076160"/>
              <a:gd name="connsiteY3" fmla="*/ 2344457 h 2344457"/>
              <a:gd name="connsiteX4" fmla="*/ 1862074 w 2076160"/>
              <a:gd name="connsiteY4" fmla="*/ 2210199 h 2344457"/>
              <a:gd name="connsiteX5" fmla="*/ 1952789 w 2076160"/>
              <a:gd name="connsiteY5" fmla="*/ 2050544 h 2344457"/>
              <a:gd name="connsiteX6" fmla="*/ 2010846 w 2076160"/>
              <a:gd name="connsiteY6" fmla="*/ 1923542 h 2344457"/>
              <a:gd name="connsiteX7" fmla="*/ 2076160 w 2076160"/>
              <a:gd name="connsiteY7" fmla="*/ 1760257 h 2344457"/>
              <a:gd name="connsiteX8" fmla="*/ 1985445 w 2076160"/>
              <a:gd name="connsiteY8" fmla="*/ 1676801 h 2344457"/>
              <a:gd name="connsiteX9" fmla="*/ 1898360 w 2076160"/>
              <a:gd name="connsiteY9" fmla="*/ 1535287 h 2344457"/>
              <a:gd name="connsiteX10" fmla="*/ 1835511 w 2076160"/>
              <a:gd name="connsiteY10" fmla="*/ 1377144 h 2344457"/>
              <a:gd name="connsiteX11" fmla="*/ 1799599 w 2076160"/>
              <a:gd name="connsiteY11" fmla="*/ 1198732 h 2344457"/>
              <a:gd name="connsiteX12" fmla="*/ 1782331 w 2076160"/>
              <a:gd name="connsiteY12" fmla="*/ 1047521 h 2344457"/>
              <a:gd name="connsiteX13" fmla="*/ 1803847 w 2076160"/>
              <a:gd name="connsiteY13" fmla="*/ 794716 h 2344457"/>
              <a:gd name="connsiteX14" fmla="*/ 1751089 w 2076160"/>
              <a:gd name="connsiteY14" fmla="*/ 569978 h 2344457"/>
              <a:gd name="connsiteX15" fmla="*/ 1653239 w 2076160"/>
              <a:gd name="connsiteY15" fmla="*/ 385925 h 2344457"/>
              <a:gd name="connsiteX16" fmla="*/ 1498284 w 2076160"/>
              <a:gd name="connsiteY16" fmla="*/ 218810 h 2344457"/>
              <a:gd name="connsiteX17" fmla="*/ 1331912 w 2076160"/>
              <a:gd name="connsiteY17" fmla="*/ 90977 h 2344457"/>
              <a:gd name="connsiteX18" fmla="*/ 1172750 w 2076160"/>
              <a:gd name="connsiteY18" fmla="*/ 2627 h 2344457"/>
              <a:gd name="connsiteX19" fmla="*/ 853331 w 2076160"/>
              <a:gd name="connsiteY19" fmla="*/ 156428 h 2344457"/>
              <a:gd name="connsiteX20" fmla="*/ 399760 w 2076160"/>
              <a:gd name="connsiteY20" fmla="*/ 385029 h 2344457"/>
              <a:gd name="connsiteX21" fmla="*/ 618 w 2076160"/>
              <a:gd name="connsiteY21" fmla="*/ 693458 h 2344457"/>
              <a:gd name="connsiteX22" fmla="*/ 328699 w 2076160"/>
              <a:gd name="connsiteY22" fmla="*/ 1171656 h 2344457"/>
              <a:gd name="connsiteX23" fmla="*/ 465858 w 2076160"/>
              <a:gd name="connsiteY23" fmla="*/ 1297931 h 2344457"/>
              <a:gd name="connsiteX0" fmla="*/ 465858 w 2076160"/>
              <a:gd name="connsiteY0" fmla="*/ 1308558 h 2355084"/>
              <a:gd name="connsiteX1" fmla="*/ 947675 w 2076160"/>
              <a:gd name="connsiteY1" fmla="*/ 1759999 h 2355084"/>
              <a:gd name="connsiteX2" fmla="*/ 1198047 w 2076160"/>
              <a:gd name="connsiteY2" fmla="*/ 1963199 h 2355084"/>
              <a:gd name="connsiteX3" fmla="*/ 1764104 w 2076160"/>
              <a:gd name="connsiteY3" fmla="*/ 2355084 h 2355084"/>
              <a:gd name="connsiteX4" fmla="*/ 1862074 w 2076160"/>
              <a:gd name="connsiteY4" fmla="*/ 2220826 h 2355084"/>
              <a:gd name="connsiteX5" fmla="*/ 1952789 w 2076160"/>
              <a:gd name="connsiteY5" fmla="*/ 2061171 h 2355084"/>
              <a:gd name="connsiteX6" fmla="*/ 2010846 w 2076160"/>
              <a:gd name="connsiteY6" fmla="*/ 1934169 h 2355084"/>
              <a:gd name="connsiteX7" fmla="*/ 2076160 w 2076160"/>
              <a:gd name="connsiteY7" fmla="*/ 1770884 h 2355084"/>
              <a:gd name="connsiteX8" fmla="*/ 1985445 w 2076160"/>
              <a:gd name="connsiteY8" fmla="*/ 1687428 h 2355084"/>
              <a:gd name="connsiteX9" fmla="*/ 1898360 w 2076160"/>
              <a:gd name="connsiteY9" fmla="*/ 1545914 h 2355084"/>
              <a:gd name="connsiteX10" fmla="*/ 1835511 w 2076160"/>
              <a:gd name="connsiteY10" fmla="*/ 1387771 h 2355084"/>
              <a:gd name="connsiteX11" fmla="*/ 1799599 w 2076160"/>
              <a:gd name="connsiteY11" fmla="*/ 1209359 h 2355084"/>
              <a:gd name="connsiteX12" fmla="*/ 1782331 w 2076160"/>
              <a:gd name="connsiteY12" fmla="*/ 1058148 h 2355084"/>
              <a:gd name="connsiteX13" fmla="*/ 1803847 w 2076160"/>
              <a:gd name="connsiteY13" fmla="*/ 805343 h 2355084"/>
              <a:gd name="connsiteX14" fmla="*/ 1751089 w 2076160"/>
              <a:gd name="connsiteY14" fmla="*/ 580605 h 2355084"/>
              <a:gd name="connsiteX15" fmla="*/ 1653239 w 2076160"/>
              <a:gd name="connsiteY15" fmla="*/ 396552 h 2355084"/>
              <a:gd name="connsiteX16" fmla="*/ 1498284 w 2076160"/>
              <a:gd name="connsiteY16" fmla="*/ 229437 h 2355084"/>
              <a:gd name="connsiteX17" fmla="*/ 1331912 w 2076160"/>
              <a:gd name="connsiteY17" fmla="*/ 101604 h 2355084"/>
              <a:gd name="connsiteX18" fmla="*/ 1190893 w 2076160"/>
              <a:gd name="connsiteY18" fmla="*/ 2368 h 2355084"/>
              <a:gd name="connsiteX19" fmla="*/ 853331 w 2076160"/>
              <a:gd name="connsiteY19" fmla="*/ 167055 h 2355084"/>
              <a:gd name="connsiteX20" fmla="*/ 399760 w 2076160"/>
              <a:gd name="connsiteY20" fmla="*/ 395656 h 2355084"/>
              <a:gd name="connsiteX21" fmla="*/ 618 w 2076160"/>
              <a:gd name="connsiteY21" fmla="*/ 704085 h 2355084"/>
              <a:gd name="connsiteX22" fmla="*/ 328699 w 2076160"/>
              <a:gd name="connsiteY22" fmla="*/ 1182283 h 2355084"/>
              <a:gd name="connsiteX23" fmla="*/ 465858 w 2076160"/>
              <a:gd name="connsiteY23" fmla="*/ 1308558 h 2355084"/>
              <a:gd name="connsiteX0" fmla="*/ 465858 w 2076160"/>
              <a:gd name="connsiteY0" fmla="*/ 1308558 h 2355084"/>
              <a:gd name="connsiteX1" fmla="*/ 947675 w 2076160"/>
              <a:gd name="connsiteY1" fmla="*/ 1759999 h 2355084"/>
              <a:gd name="connsiteX2" fmla="*/ 1198047 w 2076160"/>
              <a:gd name="connsiteY2" fmla="*/ 1963199 h 2355084"/>
              <a:gd name="connsiteX3" fmla="*/ 1764104 w 2076160"/>
              <a:gd name="connsiteY3" fmla="*/ 2355084 h 2355084"/>
              <a:gd name="connsiteX4" fmla="*/ 1862074 w 2076160"/>
              <a:gd name="connsiteY4" fmla="*/ 2220826 h 2355084"/>
              <a:gd name="connsiteX5" fmla="*/ 1952789 w 2076160"/>
              <a:gd name="connsiteY5" fmla="*/ 2061171 h 2355084"/>
              <a:gd name="connsiteX6" fmla="*/ 2010846 w 2076160"/>
              <a:gd name="connsiteY6" fmla="*/ 1934169 h 2355084"/>
              <a:gd name="connsiteX7" fmla="*/ 2076160 w 2076160"/>
              <a:gd name="connsiteY7" fmla="*/ 1770884 h 2355084"/>
              <a:gd name="connsiteX8" fmla="*/ 1985445 w 2076160"/>
              <a:gd name="connsiteY8" fmla="*/ 1687428 h 2355084"/>
              <a:gd name="connsiteX9" fmla="*/ 1898360 w 2076160"/>
              <a:gd name="connsiteY9" fmla="*/ 1545914 h 2355084"/>
              <a:gd name="connsiteX10" fmla="*/ 1835511 w 2076160"/>
              <a:gd name="connsiteY10" fmla="*/ 1387771 h 2355084"/>
              <a:gd name="connsiteX11" fmla="*/ 1799599 w 2076160"/>
              <a:gd name="connsiteY11" fmla="*/ 1209359 h 2355084"/>
              <a:gd name="connsiteX12" fmla="*/ 1782331 w 2076160"/>
              <a:gd name="connsiteY12" fmla="*/ 1058148 h 2355084"/>
              <a:gd name="connsiteX13" fmla="*/ 1803847 w 2076160"/>
              <a:gd name="connsiteY13" fmla="*/ 805343 h 2355084"/>
              <a:gd name="connsiteX14" fmla="*/ 1751089 w 2076160"/>
              <a:gd name="connsiteY14" fmla="*/ 580605 h 2355084"/>
              <a:gd name="connsiteX15" fmla="*/ 1653239 w 2076160"/>
              <a:gd name="connsiteY15" fmla="*/ 396552 h 2355084"/>
              <a:gd name="connsiteX16" fmla="*/ 1498284 w 2076160"/>
              <a:gd name="connsiteY16" fmla="*/ 229437 h 2355084"/>
              <a:gd name="connsiteX17" fmla="*/ 1331912 w 2076160"/>
              <a:gd name="connsiteY17" fmla="*/ 101604 h 2355084"/>
              <a:gd name="connsiteX18" fmla="*/ 1190893 w 2076160"/>
              <a:gd name="connsiteY18" fmla="*/ 2368 h 2355084"/>
              <a:gd name="connsiteX19" fmla="*/ 853331 w 2076160"/>
              <a:gd name="connsiteY19" fmla="*/ 167055 h 2355084"/>
              <a:gd name="connsiteX20" fmla="*/ 399760 w 2076160"/>
              <a:gd name="connsiteY20" fmla="*/ 395656 h 2355084"/>
              <a:gd name="connsiteX21" fmla="*/ 618 w 2076160"/>
              <a:gd name="connsiteY21" fmla="*/ 704085 h 2355084"/>
              <a:gd name="connsiteX22" fmla="*/ 328699 w 2076160"/>
              <a:gd name="connsiteY22" fmla="*/ 1182283 h 2355084"/>
              <a:gd name="connsiteX23" fmla="*/ 465858 w 2076160"/>
              <a:gd name="connsiteY23" fmla="*/ 1308558 h 2355084"/>
              <a:gd name="connsiteX0" fmla="*/ 465858 w 2076160"/>
              <a:gd name="connsiteY0" fmla="*/ 1273425 h 2319951"/>
              <a:gd name="connsiteX1" fmla="*/ 947675 w 2076160"/>
              <a:gd name="connsiteY1" fmla="*/ 1724866 h 2319951"/>
              <a:gd name="connsiteX2" fmla="*/ 1198047 w 2076160"/>
              <a:gd name="connsiteY2" fmla="*/ 1928066 h 2319951"/>
              <a:gd name="connsiteX3" fmla="*/ 1764104 w 2076160"/>
              <a:gd name="connsiteY3" fmla="*/ 2319951 h 2319951"/>
              <a:gd name="connsiteX4" fmla="*/ 1862074 w 2076160"/>
              <a:gd name="connsiteY4" fmla="*/ 2185693 h 2319951"/>
              <a:gd name="connsiteX5" fmla="*/ 1952789 w 2076160"/>
              <a:gd name="connsiteY5" fmla="*/ 2026038 h 2319951"/>
              <a:gd name="connsiteX6" fmla="*/ 2010846 w 2076160"/>
              <a:gd name="connsiteY6" fmla="*/ 1899036 h 2319951"/>
              <a:gd name="connsiteX7" fmla="*/ 2076160 w 2076160"/>
              <a:gd name="connsiteY7" fmla="*/ 1735751 h 2319951"/>
              <a:gd name="connsiteX8" fmla="*/ 1985445 w 2076160"/>
              <a:gd name="connsiteY8" fmla="*/ 1652295 h 2319951"/>
              <a:gd name="connsiteX9" fmla="*/ 1898360 w 2076160"/>
              <a:gd name="connsiteY9" fmla="*/ 1510781 h 2319951"/>
              <a:gd name="connsiteX10" fmla="*/ 1835511 w 2076160"/>
              <a:gd name="connsiteY10" fmla="*/ 1352638 h 2319951"/>
              <a:gd name="connsiteX11" fmla="*/ 1799599 w 2076160"/>
              <a:gd name="connsiteY11" fmla="*/ 1174226 h 2319951"/>
              <a:gd name="connsiteX12" fmla="*/ 1782331 w 2076160"/>
              <a:gd name="connsiteY12" fmla="*/ 1023015 h 2319951"/>
              <a:gd name="connsiteX13" fmla="*/ 1803847 w 2076160"/>
              <a:gd name="connsiteY13" fmla="*/ 770210 h 2319951"/>
              <a:gd name="connsiteX14" fmla="*/ 1751089 w 2076160"/>
              <a:gd name="connsiteY14" fmla="*/ 545472 h 2319951"/>
              <a:gd name="connsiteX15" fmla="*/ 1653239 w 2076160"/>
              <a:gd name="connsiteY15" fmla="*/ 361419 h 2319951"/>
              <a:gd name="connsiteX16" fmla="*/ 1498284 w 2076160"/>
              <a:gd name="connsiteY16" fmla="*/ 194304 h 2319951"/>
              <a:gd name="connsiteX17" fmla="*/ 1331912 w 2076160"/>
              <a:gd name="connsiteY17" fmla="*/ 66471 h 2319951"/>
              <a:gd name="connsiteX18" fmla="*/ 1118321 w 2076160"/>
              <a:gd name="connsiteY18" fmla="*/ 3521 h 2319951"/>
              <a:gd name="connsiteX19" fmla="*/ 853331 w 2076160"/>
              <a:gd name="connsiteY19" fmla="*/ 131922 h 2319951"/>
              <a:gd name="connsiteX20" fmla="*/ 399760 w 2076160"/>
              <a:gd name="connsiteY20" fmla="*/ 360523 h 2319951"/>
              <a:gd name="connsiteX21" fmla="*/ 618 w 2076160"/>
              <a:gd name="connsiteY21" fmla="*/ 668952 h 2319951"/>
              <a:gd name="connsiteX22" fmla="*/ 328699 w 2076160"/>
              <a:gd name="connsiteY22" fmla="*/ 1147150 h 2319951"/>
              <a:gd name="connsiteX23" fmla="*/ 465858 w 2076160"/>
              <a:gd name="connsiteY23" fmla="*/ 1273425 h 2319951"/>
              <a:gd name="connsiteX0" fmla="*/ 465858 w 2076160"/>
              <a:gd name="connsiteY0" fmla="*/ 1278864 h 2325390"/>
              <a:gd name="connsiteX1" fmla="*/ 947675 w 2076160"/>
              <a:gd name="connsiteY1" fmla="*/ 1730305 h 2325390"/>
              <a:gd name="connsiteX2" fmla="*/ 1198047 w 2076160"/>
              <a:gd name="connsiteY2" fmla="*/ 1933505 h 2325390"/>
              <a:gd name="connsiteX3" fmla="*/ 1764104 w 2076160"/>
              <a:gd name="connsiteY3" fmla="*/ 2325390 h 2325390"/>
              <a:gd name="connsiteX4" fmla="*/ 1862074 w 2076160"/>
              <a:gd name="connsiteY4" fmla="*/ 2191132 h 2325390"/>
              <a:gd name="connsiteX5" fmla="*/ 1952789 w 2076160"/>
              <a:gd name="connsiteY5" fmla="*/ 2031477 h 2325390"/>
              <a:gd name="connsiteX6" fmla="*/ 2010846 w 2076160"/>
              <a:gd name="connsiteY6" fmla="*/ 1904475 h 2325390"/>
              <a:gd name="connsiteX7" fmla="*/ 2076160 w 2076160"/>
              <a:gd name="connsiteY7" fmla="*/ 1741190 h 2325390"/>
              <a:gd name="connsiteX8" fmla="*/ 1985445 w 2076160"/>
              <a:gd name="connsiteY8" fmla="*/ 1657734 h 2325390"/>
              <a:gd name="connsiteX9" fmla="*/ 1898360 w 2076160"/>
              <a:gd name="connsiteY9" fmla="*/ 1516220 h 2325390"/>
              <a:gd name="connsiteX10" fmla="*/ 1835511 w 2076160"/>
              <a:gd name="connsiteY10" fmla="*/ 1358077 h 2325390"/>
              <a:gd name="connsiteX11" fmla="*/ 1799599 w 2076160"/>
              <a:gd name="connsiteY11" fmla="*/ 1179665 h 2325390"/>
              <a:gd name="connsiteX12" fmla="*/ 1782331 w 2076160"/>
              <a:gd name="connsiteY12" fmla="*/ 1028454 h 2325390"/>
              <a:gd name="connsiteX13" fmla="*/ 1803847 w 2076160"/>
              <a:gd name="connsiteY13" fmla="*/ 775649 h 2325390"/>
              <a:gd name="connsiteX14" fmla="*/ 1751089 w 2076160"/>
              <a:gd name="connsiteY14" fmla="*/ 550911 h 2325390"/>
              <a:gd name="connsiteX15" fmla="*/ 1653239 w 2076160"/>
              <a:gd name="connsiteY15" fmla="*/ 366858 h 2325390"/>
              <a:gd name="connsiteX16" fmla="*/ 1498284 w 2076160"/>
              <a:gd name="connsiteY16" fmla="*/ 199743 h 2325390"/>
              <a:gd name="connsiteX17" fmla="*/ 1331912 w 2076160"/>
              <a:gd name="connsiteY17" fmla="*/ 71910 h 2325390"/>
              <a:gd name="connsiteX18" fmla="*/ 1234332 w 2076160"/>
              <a:gd name="connsiteY18" fmla="*/ 17619 h 2325390"/>
              <a:gd name="connsiteX19" fmla="*/ 1118321 w 2076160"/>
              <a:gd name="connsiteY19" fmla="*/ 8960 h 2325390"/>
              <a:gd name="connsiteX20" fmla="*/ 853331 w 2076160"/>
              <a:gd name="connsiteY20" fmla="*/ 137361 h 2325390"/>
              <a:gd name="connsiteX21" fmla="*/ 399760 w 2076160"/>
              <a:gd name="connsiteY21" fmla="*/ 365962 h 2325390"/>
              <a:gd name="connsiteX22" fmla="*/ 618 w 2076160"/>
              <a:gd name="connsiteY22" fmla="*/ 674391 h 2325390"/>
              <a:gd name="connsiteX23" fmla="*/ 328699 w 2076160"/>
              <a:gd name="connsiteY23" fmla="*/ 1152589 h 2325390"/>
              <a:gd name="connsiteX24" fmla="*/ 465858 w 2076160"/>
              <a:gd name="connsiteY24" fmla="*/ 1278864 h 2325390"/>
              <a:gd name="connsiteX0" fmla="*/ 465858 w 2076160"/>
              <a:gd name="connsiteY0" fmla="*/ 1307801 h 2354327"/>
              <a:gd name="connsiteX1" fmla="*/ 947675 w 2076160"/>
              <a:gd name="connsiteY1" fmla="*/ 1759242 h 2354327"/>
              <a:gd name="connsiteX2" fmla="*/ 1198047 w 2076160"/>
              <a:gd name="connsiteY2" fmla="*/ 1962442 h 2354327"/>
              <a:gd name="connsiteX3" fmla="*/ 1764104 w 2076160"/>
              <a:gd name="connsiteY3" fmla="*/ 2354327 h 2354327"/>
              <a:gd name="connsiteX4" fmla="*/ 1862074 w 2076160"/>
              <a:gd name="connsiteY4" fmla="*/ 2220069 h 2354327"/>
              <a:gd name="connsiteX5" fmla="*/ 1952789 w 2076160"/>
              <a:gd name="connsiteY5" fmla="*/ 2060414 h 2354327"/>
              <a:gd name="connsiteX6" fmla="*/ 2010846 w 2076160"/>
              <a:gd name="connsiteY6" fmla="*/ 1933412 h 2354327"/>
              <a:gd name="connsiteX7" fmla="*/ 2076160 w 2076160"/>
              <a:gd name="connsiteY7" fmla="*/ 1770127 h 2354327"/>
              <a:gd name="connsiteX8" fmla="*/ 1985445 w 2076160"/>
              <a:gd name="connsiteY8" fmla="*/ 1686671 h 2354327"/>
              <a:gd name="connsiteX9" fmla="*/ 1898360 w 2076160"/>
              <a:gd name="connsiteY9" fmla="*/ 1545157 h 2354327"/>
              <a:gd name="connsiteX10" fmla="*/ 1835511 w 2076160"/>
              <a:gd name="connsiteY10" fmla="*/ 1387014 h 2354327"/>
              <a:gd name="connsiteX11" fmla="*/ 1799599 w 2076160"/>
              <a:gd name="connsiteY11" fmla="*/ 1208602 h 2354327"/>
              <a:gd name="connsiteX12" fmla="*/ 1782331 w 2076160"/>
              <a:gd name="connsiteY12" fmla="*/ 1057391 h 2354327"/>
              <a:gd name="connsiteX13" fmla="*/ 1803847 w 2076160"/>
              <a:gd name="connsiteY13" fmla="*/ 804586 h 2354327"/>
              <a:gd name="connsiteX14" fmla="*/ 1751089 w 2076160"/>
              <a:gd name="connsiteY14" fmla="*/ 579848 h 2354327"/>
              <a:gd name="connsiteX15" fmla="*/ 1653239 w 2076160"/>
              <a:gd name="connsiteY15" fmla="*/ 395795 h 2354327"/>
              <a:gd name="connsiteX16" fmla="*/ 1498284 w 2076160"/>
              <a:gd name="connsiteY16" fmla="*/ 228680 h 2354327"/>
              <a:gd name="connsiteX17" fmla="*/ 1331912 w 2076160"/>
              <a:gd name="connsiteY17" fmla="*/ 100847 h 2354327"/>
              <a:gd name="connsiteX18" fmla="*/ 1219817 w 2076160"/>
              <a:gd name="connsiteY18" fmla="*/ 3014 h 2354327"/>
              <a:gd name="connsiteX19" fmla="*/ 1118321 w 2076160"/>
              <a:gd name="connsiteY19" fmla="*/ 37897 h 2354327"/>
              <a:gd name="connsiteX20" fmla="*/ 853331 w 2076160"/>
              <a:gd name="connsiteY20" fmla="*/ 166298 h 2354327"/>
              <a:gd name="connsiteX21" fmla="*/ 399760 w 2076160"/>
              <a:gd name="connsiteY21" fmla="*/ 394899 h 2354327"/>
              <a:gd name="connsiteX22" fmla="*/ 618 w 2076160"/>
              <a:gd name="connsiteY22" fmla="*/ 703328 h 2354327"/>
              <a:gd name="connsiteX23" fmla="*/ 328699 w 2076160"/>
              <a:gd name="connsiteY23" fmla="*/ 1181526 h 2354327"/>
              <a:gd name="connsiteX24" fmla="*/ 465858 w 2076160"/>
              <a:gd name="connsiteY24" fmla="*/ 1307801 h 2354327"/>
              <a:gd name="connsiteX0" fmla="*/ 465858 w 2076160"/>
              <a:gd name="connsiteY0" fmla="*/ 1307801 h 2354327"/>
              <a:gd name="connsiteX1" fmla="*/ 947675 w 2076160"/>
              <a:gd name="connsiteY1" fmla="*/ 1759242 h 2354327"/>
              <a:gd name="connsiteX2" fmla="*/ 1198047 w 2076160"/>
              <a:gd name="connsiteY2" fmla="*/ 1962442 h 2354327"/>
              <a:gd name="connsiteX3" fmla="*/ 1764104 w 2076160"/>
              <a:gd name="connsiteY3" fmla="*/ 2354327 h 2354327"/>
              <a:gd name="connsiteX4" fmla="*/ 1862074 w 2076160"/>
              <a:gd name="connsiteY4" fmla="*/ 2220069 h 2354327"/>
              <a:gd name="connsiteX5" fmla="*/ 1952789 w 2076160"/>
              <a:gd name="connsiteY5" fmla="*/ 2060414 h 2354327"/>
              <a:gd name="connsiteX6" fmla="*/ 2010846 w 2076160"/>
              <a:gd name="connsiteY6" fmla="*/ 1933412 h 2354327"/>
              <a:gd name="connsiteX7" fmla="*/ 2076160 w 2076160"/>
              <a:gd name="connsiteY7" fmla="*/ 1770127 h 2354327"/>
              <a:gd name="connsiteX8" fmla="*/ 1985445 w 2076160"/>
              <a:gd name="connsiteY8" fmla="*/ 1686671 h 2354327"/>
              <a:gd name="connsiteX9" fmla="*/ 1898360 w 2076160"/>
              <a:gd name="connsiteY9" fmla="*/ 1545157 h 2354327"/>
              <a:gd name="connsiteX10" fmla="*/ 1835511 w 2076160"/>
              <a:gd name="connsiteY10" fmla="*/ 1387014 h 2354327"/>
              <a:gd name="connsiteX11" fmla="*/ 1799599 w 2076160"/>
              <a:gd name="connsiteY11" fmla="*/ 1208602 h 2354327"/>
              <a:gd name="connsiteX12" fmla="*/ 1782331 w 2076160"/>
              <a:gd name="connsiteY12" fmla="*/ 1057391 h 2354327"/>
              <a:gd name="connsiteX13" fmla="*/ 1803847 w 2076160"/>
              <a:gd name="connsiteY13" fmla="*/ 804586 h 2354327"/>
              <a:gd name="connsiteX14" fmla="*/ 1751089 w 2076160"/>
              <a:gd name="connsiteY14" fmla="*/ 579848 h 2354327"/>
              <a:gd name="connsiteX15" fmla="*/ 1653239 w 2076160"/>
              <a:gd name="connsiteY15" fmla="*/ 395795 h 2354327"/>
              <a:gd name="connsiteX16" fmla="*/ 1498284 w 2076160"/>
              <a:gd name="connsiteY16" fmla="*/ 228680 h 2354327"/>
              <a:gd name="connsiteX17" fmla="*/ 1350055 w 2076160"/>
              <a:gd name="connsiteY17" fmla="*/ 93590 h 2354327"/>
              <a:gd name="connsiteX18" fmla="*/ 1219817 w 2076160"/>
              <a:gd name="connsiteY18" fmla="*/ 3014 h 2354327"/>
              <a:gd name="connsiteX19" fmla="*/ 1118321 w 2076160"/>
              <a:gd name="connsiteY19" fmla="*/ 37897 h 2354327"/>
              <a:gd name="connsiteX20" fmla="*/ 853331 w 2076160"/>
              <a:gd name="connsiteY20" fmla="*/ 166298 h 2354327"/>
              <a:gd name="connsiteX21" fmla="*/ 399760 w 2076160"/>
              <a:gd name="connsiteY21" fmla="*/ 394899 h 2354327"/>
              <a:gd name="connsiteX22" fmla="*/ 618 w 2076160"/>
              <a:gd name="connsiteY22" fmla="*/ 703328 h 2354327"/>
              <a:gd name="connsiteX23" fmla="*/ 328699 w 2076160"/>
              <a:gd name="connsiteY23" fmla="*/ 1181526 h 2354327"/>
              <a:gd name="connsiteX24" fmla="*/ 465858 w 2076160"/>
              <a:gd name="connsiteY24" fmla="*/ 1307801 h 2354327"/>
              <a:gd name="connsiteX0" fmla="*/ 465858 w 2076160"/>
              <a:gd name="connsiteY0" fmla="*/ 1301300 h 2347826"/>
              <a:gd name="connsiteX1" fmla="*/ 947675 w 2076160"/>
              <a:gd name="connsiteY1" fmla="*/ 1752741 h 2347826"/>
              <a:gd name="connsiteX2" fmla="*/ 1198047 w 2076160"/>
              <a:gd name="connsiteY2" fmla="*/ 1955941 h 2347826"/>
              <a:gd name="connsiteX3" fmla="*/ 1764104 w 2076160"/>
              <a:gd name="connsiteY3" fmla="*/ 2347826 h 2347826"/>
              <a:gd name="connsiteX4" fmla="*/ 1862074 w 2076160"/>
              <a:gd name="connsiteY4" fmla="*/ 2213568 h 2347826"/>
              <a:gd name="connsiteX5" fmla="*/ 1952789 w 2076160"/>
              <a:gd name="connsiteY5" fmla="*/ 2053913 h 2347826"/>
              <a:gd name="connsiteX6" fmla="*/ 2010846 w 2076160"/>
              <a:gd name="connsiteY6" fmla="*/ 1926911 h 2347826"/>
              <a:gd name="connsiteX7" fmla="*/ 2076160 w 2076160"/>
              <a:gd name="connsiteY7" fmla="*/ 1763626 h 2347826"/>
              <a:gd name="connsiteX8" fmla="*/ 1985445 w 2076160"/>
              <a:gd name="connsiteY8" fmla="*/ 1680170 h 2347826"/>
              <a:gd name="connsiteX9" fmla="*/ 1898360 w 2076160"/>
              <a:gd name="connsiteY9" fmla="*/ 1538656 h 2347826"/>
              <a:gd name="connsiteX10" fmla="*/ 1835511 w 2076160"/>
              <a:gd name="connsiteY10" fmla="*/ 1380513 h 2347826"/>
              <a:gd name="connsiteX11" fmla="*/ 1799599 w 2076160"/>
              <a:gd name="connsiteY11" fmla="*/ 1202101 h 2347826"/>
              <a:gd name="connsiteX12" fmla="*/ 1782331 w 2076160"/>
              <a:gd name="connsiteY12" fmla="*/ 1050890 h 2347826"/>
              <a:gd name="connsiteX13" fmla="*/ 1803847 w 2076160"/>
              <a:gd name="connsiteY13" fmla="*/ 798085 h 2347826"/>
              <a:gd name="connsiteX14" fmla="*/ 1751089 w 2076160"/>
              <a:gd name="connsiteY14" fmla="*/ 573347 h 2347826"/>
              <a:gd name="connsiteX15" fmla="*/ 1653239 w 2076160"/>
              <a:gd name="connsiteY15" fmla="*/ 389294 h 2347826"/>
              <a:gd name="connsiteX16" fmla="*/ 1498284 w 2076160"/>
              <a:gd name="connsiteY16" fmla="*/ 222179 h 2347826"/>
              <a:gd name="connsiteX17" fmla="*/ 1350055 w 2076160"/>
              <a:gd name="connsiteY17" fmla="*/ 87089 h 2347826"/>
              <a:gd name="connsiteX18" fmla="*/ 1212560 w 2076160"/>
              <a:gd name="connsiteY18" fmla="*/ 3770 h 2347826"/>
              <a:gd name="connsiteX19" fmla="*/ 1118321 w 2076160"/>
              <a:gd name="connsiteY19" fmla="*/ 31396 h 2347826"/>
              <a:gd name="connsiteX20" fmla="*/ 853331 w 2076160"/>
              <a:gd name="connsiteY20" fmla="*/ 159797 h 2347826"/>
              <a:gd name="connsiteX21" fmla="*/ 399760 w 2076160"/>
              <a:gd name="connsiteY21" fmla="*/ 388398 h 2347826"/>
              <a:gd name="connsiteX22" fmla="*/ 618 w 2076160"/>
              <a:gd name="connsiteY22" fmla="*/ 696827 h 2347826"/>
              <a:gd name="connsiteX23" fmla="*/ 328699 w 2076160"/>
              <a:gd name="connsiteY23" fmla="*/ 1175025 h 2347826"/>
              <a:gd name="connsiteX24" fmla="*/ 465858 w 2076160"/>
              <a:gd name="connsiteY24" fmla="*/ 1301300 h 2347826"/>
              <a:gd name="connsiteX0" fmla="*/ 465858 w 2076160"/>
              <a:gd name="connsiteY0" fmla="*/ 1299665 h 2346191"/>
              <a:gd name="connsiteX1" fmla="*/ 947675 w 2076160"/>
              <a:gd name="connsiteY1" fmla="*/ 1751106 h 2346191"/>
              <a:gd name="connsiteX2" fmla="*/ 1198047 w 2076160"/>
              <a:gd name="connsiteY2" fmla="*/ 1954306 h 2346191"/>
              <a:gd name="connsiteX3" fmla="*/ 1764104 w 2076160"/>
              <a:gd name="connsiteY3" fmla="*/ 2346191 h 2346191"/>
              <a:gd name="connsiteX4" fmla="*/ 1862074 w 2076160"/>
              <a:gd name="connsiteY4" fmla="*/ 2211933 h 2346191"/>
              <a:gd name="connsiteX5" fmla="*/ 1952789 w 2076160"/>
              <a:gd name="connsiteY5" fmla="*/ 2052278 h 2346191"/>
              <a:gd name="connsiteX6" fmla="*/ 2010846 w 2076160"/>
              <a:gd name="connsiteY6" fmla="*/ 1925276 h 2346191"/>
              <a:gd name="connsiteX7" fmla="*/ 2076160 w 2076160"/>
              <a:gd name="connsiteY7" fmla="*/ 1761991 h 2346191"/>
              <a:gd name="connsiteX8" fmla="*/ 1985445 w 2076160"/>
              <a:gd name="connsiteY8" fmla="*/ 1678535 h 2346191"/>
              <a:gd name="connsiteX9" fmla="*/ 1898360 w 2076160"/>
              <a:gd name="connsiteY9" fmla="*/ 1537021 h 2346191"/>
              <a:gd name="connsiteX10" fmla="*/ 1835511 w 2076160"/>
              <a:gd name="connsiteY10" fmla="*/ 1378878 h 2346191"/>
              <a:gd name="connsiteX11" fmla="*/ 1799599 w 2076160"/>
              <a:gd name="connsiteY11" fmla="*/ 1200466 h 2346191"/>
              <a:gd name="connsiteX12" fmla="*/ 1782331 w 2076160"/>
              <a:gd name="connsiteY12" fmla="*/ 1049255 h 2346191"/>
              <a:gd name="connsiteX13" fmla="*/ 1803847 w 2076160"/>
              <a:gd name="connsiteY13" fmla="*/ 796450 h 2346191"/>
              <a:gd name="connsiteX14" fmla="*/ 1751089 w 2076160"/>
              <a:gd name="connsiteY14" fmla="*/ 571712 h 2346191"/>
              <a:gd name="connsiteX15" fmla="*/ 1653239 w 2076160"/>
              <a:gd name="connsiteY15" fmla="*/ 387659 h 2346191"/>
              <a:gd name="connsiteX16" fmla="*/ 1498284 w 2076160"/>
              <a:gd name="connsiteY16" fmla="*/ 220544 h 2346191"/>
              <a:gd name="connsiteX17" fmla="*/ 1350055 w 2076160"/>
              <a:gd name="connsiteY17" fmla="*/ 85454 h 2346191"/>
              <a:gd name="connsiteX18" fmla="*/ 1212560 w 2076160"/>
              <a:gd name="connsiteY18" fmla="*/ 2135 h 2346191"/>
              <a:gd name="connsiteX19" fmla="*/ 1042121 w 2076160"/>
              <a:gd name="connsiteY19" fmla="*/ 47904 h 2346191"/>
              <a:gd name="connsiteX20" fmla="*/ 853331 w 2076160"/>
              <a:gd name="connsiteY20" fmla="*/ 158162 h 2346191"/>
              <a:gd name="connsiteX21" fmla="*/ 399760 w 2076160"/>
              <a:gd name="connsiteY21" fmla="*/ 386763 h 2346191"/>
              <a:gd name="connsiteX22" fmla="*/ 618 w 2076160"/>
              <a:gd name="connsiteY22" fmla="*/ 695192 h 2346191"/>
              <a:gd name="connsiteX23" fmla="*/ 328699 w 2076160"/>
              <a:gd name="connsiteY23" fmla="*/ 1173390 h 2346191"/>
              <a:gd name="connsiteX24" fmla="*/ 465858 w 2076160"/>
              <a:gd name="connsiteY24" fmla="*/ 1299665 h 2346191"/>
              <a:gd name="connsiteX0" fmla="*/ 465858 w 2076160"/>
              <a:gd name="connsiteY0" fmla="*/ 1299826 h 2346352"/>
              <a:gd name="connsiteX1" fmla="*/ 947675 w 2076160"/>
              <a:gd name="connsiteY1" fmla="*/ 1751267 h 2346352"/>
              <a:gd name="connsiteX2" fmla="*/ 1198047 w 2076160"/>
              <a:gd name="connsiteY2" fmla="*/ 1954467 h 2346352"/>
              <a:gd name="connsiteX3" fmla="*/ 1764104 w 2076160"/>
              <a:gd name="connsiteY3" fmla="*/ 2346352 h 2346352"/>
              <a:gd name="connsiteX4" fmla="*/ 1862074 w 2076160"/>
              <a:gd name="connsiteY4" fmla="*/ 2212094 h 2346352"/>
              <a:gd name="connsiteX5" fmla="*/ 1952789 w 2076160"/>
              <a:gd name="connsiteY5" fmla="*/ 2052439 h 2346352"/>
              <a:gd name="connsiteX6" fmla="*/ 2010846 w 2076160"/>
              <a:gd name="connsiteY6" fmla="*/ 1925437 h 2346352"/>
              <a:gd name="connsiteX7" fmla="*/ 2076160 w 2076160"/>
              <a:gd name="connsiteY7" fmla="*/ 1762152 h 2346352"/>
              <a:gd name="connsiteX8" fmla="*/ 1985445 w 2076160"/>
              <a:gd name="connsiteY8" fmla="*/ 1678696 h 2346352"/>
              <a:gd name="connsiteX9" fmla="*/ 1898360 w 2076160"/>
              <a:gd name="connsiteY9" fmla="*/ 1537182 h 2346352"/>
              <a:gd name="connsiteX10" fmla="*/ 1835511 w 2076160"/>
              <a:gd name="connsiteY10" fmla="*/ 1379039 h 2346352"/>
              <a:gd name="connsiteX11" fmla="*/ 1799599 w 2076160"/>
              <a:gd name="connsiteY11" fmla="*/ 1200627 h 2346352"/>
              <a:gd name="connsiteX12" fmla="*/ 1782331 w 2076160"/>
              <a:gd name="connsiteY12" fmla="*/ 1049416 h 2346352"/>
              <a:gd name="connsiteX13" fmla="*/ 1803847 w 2076160"/>
              <a:gd name="connsiteY13" fmla="*/ 796611 h 2346352"/>
              <a:gd name="connsiteX14" fmla="*/ 1751089 w 2076160"/>
              <a:gd name="connsiteY14" fmla="*/ 571873 h 2346352"/>
              <a:gd name="connsiteX15" fmla="*/ 1653239 w 2076160"/>
              <a:gd name="connsiteY15" fmla="*/ 387820 h 2346352"/>
              <a:gd name="connsiteX16" fmla="*/ 1498284 w 2076160"/>
              <a:gd name="connsiteY16" fmla="*/ 220705 h 2346352"/>
              <a:gd name="connsiteX17" fmla="*/ 1350055 w 2076160"/>
              <a:gd name="connsiteY17" fmla="*/ 85615 h 2346352"/>
              <a:gd name="connsiteX18" fmla="*/ 1212560 w 2076160"/>
              <a:gd name="connsiteY18" fmla="*/ 2296 h 2346352"/>
              <a:gd name="connsiteX19" fmla="*/ 1042121 w 2076160"/>
              <a:gd name="connsiteY19" fmla="*/ 48065 h 2346352"/>
              <a:gd name="connsiteX20" fmla="*/ 751731 w 2076160"/>
              <a:gd name="connsiteY20" fmla="*/ 176466 h 2346352"/>
              <a:gd name="connsiteX21" fmla="*/ 399760 w 2076160"/>
              <a:gd name="connsiteY21" fmla="*/ 386924 h 2346352"/>
              <a:gd name="connsiteX22" fmla="*/ 618 w 2076160"/>
              <a:gd name="connsiteY22" fmla="*/ 695353 h 2346352"/>
              <a:gd name="connsiteX23" fmla="*/ 328699 w 2076160"/>
              <a:gd name="connsiteY23" fmla="*/ 1173551 h 2346352"/>
              <a:gd name="connsiteX24" fmla="*/ 465858 w 2076160"/>
              <a:gd name="connsiteY24" fmla="*/ 1299826 h 2346352"/>
              <a:gd name="connsiteX0" fmla="*/ 465858 w 2076160"/>
              <a:gd name="connsiteY0" fmla="*/ 1299826 h 2346352"/>
              <a:gd name="connsiteX1" fmla="*/ 947675 w 2076160"/>
              <a:gd name="connsiteY1" fmla="*/ 1751267 h 2346352"/>
              <a:gd name="connsiteX2" fmla="*/ 1198047 w 2076160"/>
              <a:gd name="connsiteY2" fmla="*/ 1954467 h 2346352"/>
              <a:gd name="connsiteX3" fmla="*/ 1764104 w 2076160"/>
              <a:gd name="connsiteY3" fmla="*/ 2346352 h 2346352"/>
              <a:gd name="connsiteX4" fmla="*/ 1862074 w 2076160"/>
              <a:gd name="connsiteY4" fmla="*/ 2212094 h 2346352"/>
              <a:gd name="connsiteX5" fmla="*/ 1952789 w 2076160"/>
              <a:gd name="connsiteY5" fmla="*/ 2052439 h 2346352"/>
              <a:gd name="connsiteX6" fmla="*/ 2010846 w 2076160"/>
              <a:gd name="connsiteY6" fmla="*/ 1925437 h 2346352"/>
              <a:gd name="connsiteX7" fmla="*/ 2076160 w 2076160"/>
              <a:gd name="connsiteY7" fmla="*/ 1762152 h 2346352"/>
              <a:gd name="connsiteX8" fmla="*/ 1985445 w 2076160"/>
              <a:gd name="connsiteY8" fmla="*/ 1678696 h 2346352"/>
              <a:gd name="connsiteX9" fmla="*/ 1898360 w 2076160"/>
              <a:gd name="connsiteY9" fmla="*/ 1537182 h 2346352"/>
              <a:gd name="connsiteX10" fmla="*/ 1835511 w 2076160"/>
              <a:gd name="connsiteY10" fmla="*/ 1379039 h 2346352"/>
              <a:gd name="connsiteX11" fmla="*/ 1799599 w 2076160"/>
              <a:gd name="connsiteY11" fmla="*/ 1200627 h 2346352"/>
              <a:gd name="connsiteX12" fmla="*/ 1782331 w 2076160"/>
              <a:gd name="connsiteY12" fmla="*/ 1049416 h 2346352"/>
              <a:gd name="connsiteX13" fmla="*/ 1803847 w 2076160"/>
              <a:gd name="connsiteY13" fmla="*/ 796611 h 2346352"/>
              <a:gd name="connsiteX14" fmla="*/ 1751089 w 2076160"/>
              <a:gd name="connsiteY14" fmla="*/ 571873 h 2346352"/>
              <a:gd name="connsiteX15" fmla="*/ 1653239 w 2076160"/>
              <a:gd name="connsiteY15" fmla="*/ 387820 h 2346352"/>
              <a:gd name="connsiteX16" fmla="*/ 1498284 w 2076160"/>
              <a:gd name="connsiteY16" fmla="*/ 220705 h 2346352"/>
              <a:gd name="connsiteX17" fmla="*/ 1350055 w 2076160"/>
              <a:gd name="connsiteY17" fmla="*/ 85615 h 2346352"/>
              <a:gd name="connsiteX18" fmla="*/ 1212560 w 2076160"/>
              <a:gd name="connsiteY18" fmla="*/ 2296 h 2346352"/>
              <a:gd name="connsiteX19" fmla="*/ 1042121 w 2076160"/>
              <a:gd name="connsiteY19" fmla="*/ 48065 h 2346352"/>
              <a:gd name="connsiteX20" fmla="*/ 751731 w 2076160"/>
              <a:gd name="connsiteY20" fmla="*/ 176466 h 2346352"/>
              <a:gd name="connsiteX21" fmla="*/ 374360 w 2076160"/>
              <a:gd name="connsiteY21" fmla="*/ 386924 h 2346352"/>
              <a:gd name="connsiteX22" fmla="*/ 618 w 2076160"/>
              <a:gd name="connsiteY22" fmla="*/ 695353 h 2346352"/>
              <a:gd name="connsiteX23" fmla="*/ 328699 w 2076160"/>
              <a:gd name="connsiteY23" fmla="*/ 1173551 h 2346352"/>
              <a:gd name="connsiteX24" fmla="*/ 465858 w 2076160"/>
              <a:gd name="connsiteY24" fmla="*/ 1299826 h 2346352"/>
              <a:gd name="connsiteX0" fmla="*/ 465858 w 2076160"/>
              <a:gd name="connsiteY0" fmla="*/ 1299826 h 2346352"/>
              <a:gd name="connsiteX1" fmla="*/ 947675 w 2076160"/>
              <a:gd name="connsiteY1" fmla="*/ 1751267 h 2346352"/>
              <a:gd name="connsiteX2" fmla="*/ 1198047 w 2076160"/>
              <a:gd name="connsiteY2" fmla="*/ 1954467 h 2346352"/>
              <a:gd name="connsiteX3" fmla="*/ 1764104 w 2076160"/>
              <a:gd name="connsiteY3" fmla="*/ 2346352 h 2346352"/>
              <a:gd name="connsiteX4" fmla="*/ 1862074 w 2076160"/>
              <a:gd name="connsiteY4" fmla="*/ 2212094 h 2346352"/>
              <a:gd name="connsiteX5" fmla="*/ 1952789 w 2076160"/>
              <a:gd name="connsiteY5" fmla="*/ 2052439 h 2346352"/>
              <a:gd name="connsiteX6" fmla="*/ 2010846 w 2076160"/>
              <a:gd name="connsiteY6" fmla="*/ 1925437 h 2346352"/>
              <a:gd name="connsiteX7" fmla="*/ 2076160 w 2076160"/>
              <a:gd name="connsiteY7" fmla="*/ 1762152 h 2346352"/>
              <a:gd name="connsiteX8" fmla="*/ 1985445 w 2076160"/>
              <a:gd name="connsiteY8" fmla="*/ 1678696 h 2346352"/>
              <a:gd name="connsiteX9" fmla="*/ 1898360 w 2076160"/>
              <a:gd name="connsiteY9" fmla="*/ 1537182 h 2346352"/>
              <a:gd name="connsiteX10" fmla="*/ 1835511 w 2076160"/>
              <a:gd name="connsiteY10" fmla="*/ 1379039 h 2346352"/>
              <a:gd name="connsiteX11" fmla="*/ 1799599 w 2076160"/>
              <a:gd name="connsiteY11" fmla="*/ 1200627 h 2346352"/>
              <a:gd name="connsiteX12" fmla="*/ 1782331 w 2076160"/>
              <a:gd name="connsiteY12" fmla="*/ 1049416 h 2346352"/>
              <a:gd name="connsiteX13" fmla="*/ 1803847 w 2076160"/>
              <a:gd name="connsiteY13" fmla="*/ 796611 h 2346352"/>
              <a:gd name="connsiteX14" fmla="*/ 1751089 w 2076160"/>
              <a:gd name="connsiteY14" fmla="*/ 571873 h 2346352"/>
              <a:gd name="connsiteX15" fmla="*/ 1653239 w 2076160"/>
              <a:gd name="connsiteY15" fmla="*/ 387820 h 2346352"/>
              <a:gd name="connsiteX16" fmla="*/ 1498284 w 2076160"/>
              <a:gd name="connsiteY16" fmla="*/ 220705 h 2346352"/>
              <a:gd name="connsiteX17" fmla="*/ 1350055 w 2076160"/>
              <a:gd name="connsiteY17" fmla="*/ 85615 h 2346352"/>
              <a:gd name="connsiteX18" fmla="*/ 1212560 w 2076160"/>
              <a:gd name="connsiteY18" fmla="*/ 2296 h 2346352"/>
              <a:gd name="connsiteX19" fmla="*/ 1042121 w 2076160"/>
              <a:gd name="connsiteY19" fmla="*/ 48065 h 2346352"/>
              <a:gd name="connsiteX20" fmla="*/ 751731 w 2076160"/>
              <a:gd name="connsiteY20" fmla="*/ 176466 h 2346352"/>
              <a:gd name="connsiteX21" fmla="*/ 374360 w 2076160"/>
              <a:gd name="connsiteY21" fmla="*/ 386924 h 2346352"/>
              <a:gd name="connsiteX22" fmla="*/ 618 w 2076160"/>
              <a:gd name="connsiteY22" fmla="*/ 695353 h 2346352"/>
              <a:gd name="connsiteX23" fmla="*/ 328699 w 2076160"/>
              <a:gd name="connsiteY23" fmla="*/ 1173551 h 2346352"/>
              <a:gd name="connsiteX24" fmla="*/ 465858 w 2076160"/>
              <a:gd name="connsiteY24" fmla="*/ 1299826 h 2346352"/>
              <a:gd name="connsiteX0" fmla="*/ 471622 w 2081924"/>
              <a:gd name="connsiteY0" fmla="*/ 1299826 h 2346352"/>
              <a:gd name="connsiteX1" fmla="*/ 953439 w 2081924"/>
              <a:gd name="connsiteY1" fmla="*/ 1751267 h 2346352"/>
              <a:gd name="connsiteX2" fmla="*/ 1203811 w 2081924"/>
              <a:gd name="connsiteY2" fmla="*/ 1954467 h 2346352"/>
              <a:gd name="connsiteX3" fmla="*/ 1769868 w 2081924"/>
              <a:gd name="connsiteY3" fmla="*/ 2346352 h 2346352"/>
              <a:gd name="connsiteX4" fmla="*/ 1867838 w 2081924"/>
              <a:gd name="connsiteY4" fmla="*/ 2212094 h 2346352"/>
              <a:gd name="connsiteX5" fmla="*/ 1958553 w 2081924"/>
              <a:gd name="connsiteY5" fmla="*/ 2052439 h 2346352"/>
              <a:gd name="connsiteX6" fmla="*/ 2016610 w 2081924"/>
              <a:gd name="connsiteY6" fmla="*/ 1925437 h 2346352"/>
              <a:gd name="connsiteX7" fmla="*/ 2081924 w 2081924"/>
              <a:gd name="connsiteY7" fmla="*/ 1762152 h 2346352"/>
              <a:gd name="connsiteX8" fmla="*/ 1991209 w 2081924"/>
              <a:gd name="connsiteY8" fmla="*/ 1678696 h 2346352"/>
              <a:gd name="connsiteX9" fmla="*/ 1904124 w 2081924"/>
              <a:gd name="connsiteY9" fmla="*/ 1537182 h 2346352"/>
              <a:gd name="connsiteX10" fmla="*/ 1841275 w 2081924"/>
              <a:gd name="connsiteY10" fmla="*/ 1379039 h 2346352"/>
              <a:gd name="connsiteX11" fmla="*/ 1805363 w 2081924"/>
              <a:gd name="connsiteY11" fmla="*/ 1200627 h 2346352"/>
              <a:gd name="connsiteX12" fmla="*/ 1788095 w 2081924"/>
              <a:gd name="connsiteY12" fmla="*/ 1049416 h 2346352"/>
              <a:gd name="connsiteX13" fmla="*/ 1809611 w 2081924"/>
              <a:gd name="connsiteY13" fmla="*/ 796611 h 2346352"/>
              <a:gd name="connsiteX14" fmla="*/ 1756853 w 2081924"/>
              <a:gd name="connsiteY14" fmla="*/ 571873 h 2346352"/>
              <a:gd name="connsiteX15" fmla="*/ 1659003 w 2081924"/>
              <a:gd name="connsiteY15" fmla="*/ 387820 h 2346352"/>
              <a:gd name="connsiteX16" fmla="*/ 1504048 w 2081924"/>
              <a:gd name="connsiteY16" fmla="*/ 220705 h 2346352"/>
              <a:gd name="connsiteX17" fmla="*/ 1355819 w 2081924"/>
              <a:gd name="connsiteY17" fmla="*/ 85615 h 2346352"/>
              <a:gd name="connsiteX18" fmla="*/ 1218324 w 2081924"/>
              <a:gd name="connsiteY18" fmla="*/ 2296 h 2346352"/>
              <a:gd name="connsiteX19" fmla="*/ 1047885 w 2081924"/>
              <a:gd name="connsiteY19" fmla="*/ 48065 h 2346352"/>
              <a:gd name="connsiteX20" fmla="*/ 757495 w 2081924"/>
              <a:gd name="connsiteY20" fmla="*/ 176466 h 2346352"/>
              <a:gd name="connsiteX21" fmla="*/ 380124 w 2081924"/>
              <a:gd name="connsiteY21" fmla="*/ 386924 h 2346352"/>
              <a:gd name="connsiteX22" fmla="*/ 6382 w 2081924"/>
              <a:gd name="connsiteY22" fmla="*/ 695353 h 2346352"/>
              <a:gd name="connsiteX23" fmla="*/ 334463 w 2081924"/>
              <a:gd name="connsiteY23" fmla="*/ 1173551 h 2346352"/>
              <a:gd name="connsiteX24" fmla="*/ 471622 w 2081924"/>
              <a:gd name="connsiteY24" fmla="*/ 1299826 h 2346352"/>
              <a:gd name="connsiteX0" fmla="*/ 511000 w 2121302"/>
              <a:gd name="connsiteY0" fmla="*/ 1299826 h 2346352"/>
              <a:gd name="connsiteX1" fmla="*/ 992817 w 2121302"/>
              <a:gd name="connsiteY1" fmla="*/ 1751267 h 2346352"/>
              <a:gd name="connsiteX2" fmla="*/ 1243189 w 2121302"/>
              <a:gd name="connsiteY2" fmla="*/ 1954467 h 2346352"/>
              <a:gd name="connsiteX3" fmla="*/ 1809246 w 2121302"/>
              <a:gd name="connsiteY3" fmla="*/ 2346352 h 2346352"/>
              <a:gd name="connsiteX4" fmla="*/ 1907216 w 2121302"/>
              <a:gd name="connsiteY4" fmla="*/ 2212094 h 2346352"/>
              <a:gd name="connsiteX5" fmla="*/ 1997931 w 2121302"/>
              <a:gd name="connsiteY5" fmla="*/ 2052439 h 2346352"/>
              <a:gd name="connsiteX6" fmla="*/ 2055988 w 2121302"/>
              <a:gd name="connsiteY6" fmla="*/ 1925437 h 2346352"/>
              <a:gd name="connsiteX7" fmla="*/ 2121302 w 2121302"/>
              <a:gd name="connsiteY7" fmla="*/ 1762152 h 2346352"/>
              <a:gd name="connsiteX8" fmla="*/ 2030587 w 2121302"/>
              <a:gd name="connsiteY8" fmla="*/ 1678696 h 2346352"/>
              <a:gd name="connsiteX9" fmla="*/ 1943502 w 2121302"/>
              <a:gd name="connsiteY9" fmla="*/ 1537182 h 2346352"/>
              <a:gd name="connsiteX10" fmla="*/ 1880653 w 2121302"/>
              <a:gd name="connsiteY10" fmla="*/ 1379039 h 2346352"/>
              <a:gd name="connsiteX11" fmla="*/ 1844741 w 2121302"/>
              <a:gd name="connsiteY11" fmla="*/ 1200627 h 2346352"/>
              <a:gd name="connsiteX12" fmla="*/ 1827473 w 2121302"/>
              <a:gd name="connsiteY12" fmla="*/ 1049416 h 2346352"/>
              <a:gd name="connsiteX13" fmla="*/ 1848989 w 2121302"/>
              <a:gd name="connsiteY13" fmla="*/ 796611 h 2346352"/>
              <a:gd name="connsiteX14" fmla="*/ 1796231 w 2121302"/>
              <a:gd name="connsiteY14" fmla="*/ 571873 h 2346352"/>
              <a:gd name="connsiteX15" fmla="*/ 1698381 w 2121302"/>
              <a:gd name="connsiteY15" fmla="*/ 387820 h 2346352"/>
              <a:gd name="connsiteX16" fmla="*/ 1543426 w 2121302"/>
              <a:gd name="connsiteY16" fmla="*/ 220705 h 2346352"/>
              <a:gd name="connsiteX17" fmla="*/ 1395197 w 2121302"/>
              <a:gd name="connsiteY17" fmla="*/ 85615 h 2346352"/>
              <a:gd name="connsiteX18" fmla="*/ 1257702 w 2121302"/>
              <a:gd name="connsiteY18" fmla="*/ 2296 h 2346352"/>
              <a:gd name="connsiteX19" fmla="*/ 1087263 w 2121302"/>
              <a:gd name="connsiteY19" fmla="*/ 48065 h 2346352"/>
              <a:gd name="connsiteX20" fmla="*/ 796873 w 2121302"/>
              <a:gd name="connsiteY20" fmla="*/ 176466 h 2346352"/>
              <a:gd name="connsiteX21" fmla="*/ 419502 w 2121302"/>
              <a:gd name="connsiteY21" fmla="*/ 386924 h 2346352"/>
              <a:gd name="connsiteX22" fmla="*/ 5846 w 2121302"/>
              <a:gd name="connsiteY22" fmla="*/ 677210 h 2346352"/>
              <a:gd name="connsiteX23" fmla="*/ 373841 w 2121302"/>
              <a:gd name="connsiteY23" fmla="*/ 1173551 h 2346352"/>
              <a:gd name="connsiteX24" fmla="*/ 511000 w 2121302"/>
              <a:gd name="connsiteY24" fmla="*/ 1299826 h 2346352"/>
              <a:gd name="connsiteX0" fmla="*/ 524779 w 2135081"/>
              <a:gd name="connsiteY0" fmla="*/ 1299826 h 2346352"/>
              <a:gd name="connsiteX1" fmla="*/ 1006596 w 2135081"/>
              <a:gd name="connsiteY1" fmla="*/ 1751267 h 2346352"/>
              <a:gd name="connsiteX2" fmla="*/ 1256968 w 2135081"/>
              <a:gd name="connsiteY2" fmla="*/ 1954467 h 2346352"/>
              <a:gd name="connsiteX3" fmla="*/ 1823025 w 2135081"/>
              <a:gd name="connsiteY3" fmla="*/ 2346352 h 2346352"/>
              <a:gd name="connsiteX4" fmla="*/ 1920995 w 2135081"/>
              <a:gd name="connsiteY4" fmla="*/ 2212094 h 2346352"/>
              <a:gd name="connsiteX5" fmla="*/ 2011710 w 2135081"/>
              <a:gd name="connsiteY5" fmla="*/ 2052439 h 2346352"/>
              <a:gd name="connsiteX6" fmla="*/ 2069767 w 2135081"/>
              <a:gd name="connsiteY6" fmla="*/ 1925437 h 2346352"/>
              <a:gd name="connsiteX7" fmla="*/ 2135081 w 2135081"/>
              <a:gd name="connsiteY7" fmla="*/ 1762152 h 2346352"/>
              <a:gd name="connsiteX8" fmla="*/ 2044366 w 2135081"/>
              <a:gd name="connsiteY8" fmla="*/ 1678696 h 2346352"/>
              <a:gd name="connsiteX9" fmla="*/ 1957281 w 2135081"/>
              <a:gd name="connsiteY9" fmla="*/ 1537182 h 2346352"/>
              <a:gd name="connsiteX10" fmla="*/ 1894432 w 2135081"/>
              <a:gd name="connsiteY10" fmla="*/ 1379039 h 2346352"/>
              <a:gd name="connsiteX11" fmla="*/ 1858520 w 2135081"/>
              <a:gd name="connsiteY11" fmla="*/ 1200627 h 2346352"/>
              <a:gd name="connsiteX12" fmla="*/ 1841252 w 2135081"/>
              <a:gd name="connsiteY12" fmla="*/ 1049416 h 2346352"/>
              <a:gd name="connsiteX13" fmla="*/ 1862768 w 2135081"/>
              <a:gd name="connsiteY13" fmla="*/ 796611 h 2346352"/>
              <a:gd name="connsiteX14" fmla="*/ 1810010 w 2135081"/>
              <a:gd name="connsiteY14" fmla="*/ 571873 h 2346352"/>
              <a:gd name="connsiteX15" fmla="*/ 1712160 w 2135081"/>
              <a:gd name="connsiteY15" fmla="*/ 387820 h 2346352"/>
              <a:gd name="connsiteX16" fmla="*/ 1557205 w 2135081"/>
              <a:gd name="connsiteY16" fmla="*/ 220705 h 2346352"/>
              <a:gd name="connsiteX17" fmla="*/ 1408976 w 2135081"/>
              <a:gd name="connsiteY17" fmla="*/ 85615 h 2346352"/>
              <a:gd name="connsiteX18" fmla="*/ 1271481 w 2135081"/>
              <a:gd name="connsiteY18" fmla="*/ 2296 h 2346352"/>
              <a:gd name="connsiteX19" fmla="*/ 1101042 w 2135081"/>
              <a:gd name="connsiteY19" fmla="*/ 48065 h 2346352"/>
              <a:gd name="connsiteX20" fmla="*/ 810652 w 2135081"/>
              <a:gd name="connsiteY20" fmla="*/ 176466 h 2346352"/>
              <a:gd name="connsiteX21" fmla="*/ 433281 w 2135081"/>
              <a:gd name="connsiteY21" fmla="*/ 386924 h 2346352"/>
              <a:gd name="connsiteX22" fmla="*/ 19625 w 2135081"/>
              <a:gd name="connsiteY22" fmla="*/ 677210 h 2346352"/>
              <a:gd name="connsiteX23" fmla="*/ 99453 w 2135081"/>
              <a:gd name="connsiteY23" fmla="*/ 818724 h 2346352"/>
              <a:gd name="connsiteX24" fmla="*/ 387620 w 2135081"/>
              <a:gd name="connsiteY24" fmla="*/ 1173551 h 2346352"/>
              <a:gd name="connsiteX25" fmla="*/ 524779 w 2135081"/>
              <a:gd name="connsiteY25" fmla="*/ 1299826 h 2346352"/>
              <a:gd name="connsiteX0" fmla="*/ 524779 w 2135081"/>
              <a:gd name="connsiteY0" fmla="*/ 1299826 h 2346352"/>
              <a:gd name="connsiteX1" fmla="*/ 1006596 w 2135081"/>
              <a:gd name="connsiteY1" fmla="*/ 1751267 h 2346352"/>
              <a:gd name="connsiteX2" fmla="*/ 1256968 w 2135081"/>
              <a:gd name="connsiteY2" fmla="*/ 1954467 h 2346352"/>
              <a:gd name="connsiteX3" fmla="*/ 1823025 w 2135081"/>
              <a:gd name="connsiteY3" fmla="*/ 2346352 h 2346352"/>
              <a:gd name="connsiteX4" fmla="*/ 1920995 w 2135081"/>
              <a:gd name="connsiteY4" fmla="*/ 2212094 h 2346352"/>
              <a:gd name="connsiteX5" fmla="*/ 2011710 w 2135081"/>
              <a:gd name="connsiteY5" fmla="*/ 2052439 h 2346352"/>
              <a:gd name="connsiteX6" fmla="*/ 2069767 w 2135081"/>
              <a:gd name="connsiteY6" fmla="*/ 1925437 h 2346352"/>
              <a:gd name="connsiteX7" fmla="*/ 2135081 w 2135081"/>
              <a:gd name="connsiteY7" fmla="*/ 1762152 h 2346352"/>
              <a:gd name="connsiteX8" fmla="*/ 2044366 w 2135081"/>
              <a:gd name="connsiteY8" fmla="*/ 1678696 h 2346352"/>
              <a:gd name="connsiteX9" fmla="*/ 1957281 w 2135081"/>
              <a:gd name="connsiteY9" fmla="*/ 1537182 h 2346352"/>
              <a:gd name="connsiteX10" fmla="*/ 1894432 w 2135081"/>
              <a:gd name="connsiteY10" fmla="*/ 1379039 h 2346352"/>
              <a:gd name="connsiteX11" fmla="*/ 1858520 w 2135081"/>
              <a:gd name="connsiteY11" fmla="*/ 1200627 h 2346352"/>
              <a:gd name="connsiteX12" fmla="*/ 1841252 w 2135081"/>
              <a:gd name="connsiteY12" fmla="*/ 1049416 h 2346352"/>
              <a:gd name="connsiteX13" fmla="*/ 1862768 w 2135081"/>
              <a:gd name="connsiteY13" fmla="*/ 796611 h 2346352"/>
              <a:gd name="connsiteX14" fmla="*/ 1810010 w 2135081"/>
              <a:gd name="connsiteY14" fmla="*/ 571873 h 2346352"/>
              <a:gd name="connsiteX15" fmla="*/ 1712160 w 2135081"/>
              <a:gd name="connsiteY15" fmla="*/ 387820 h 2346352"/>
              <a:gd name="connsiteX16" fmla="*/ 1557205 w 2135081"/>
              <a:gd name="connsiteY16" fmla="*/ 220705 h 2346352"/>
              <a:gd name="connsiteX17" fmla="*/ 1408976 w 2135081"/>
              <a:gd name="connsiteY17" fmla="*/ 85615 h 2346352"/>
              <a:gd name="connsiteX18" fmla="*/ 1271481 w 2135081"/>
              <a:gd name="connsiteY18" fmla="*/ 2296 h 2346352"/>
              <a:gd name="connsiteX19" fmla="*/ 1101042 w 2135081"/>
              <a:gd name="connsiteY19" fmla="*/ 48065 h 2346352"/>
              <a:gd name="connsiteX20" fmla="*/ 810652 w 2135081"/>
              <a:gd name="connsiteY20" fmla="*/ 176466 h 2346352"/>
              <a:gd name="connsiteX21" fmla="*/ 433281 w 2135081"/>
              <a:gd name="connsiteY21" fmla="*/ 386924 h 2346352"/>
              <a:gd name="connsiteX22" fmla="*/ 19625 w 2135081"/>
              <a:gd name="connsiteY22" fmla="*/ 677210 h 2346352"/>
              <a:gd name="connsiteX23" fmla="*/ 99453 w 2135081"/>
              <a:gd name="connsiteY23" fmla="*/ 818724 h 2346352"/>
              <a:gd name="connsiteX24" fmla="*/ 387620 w 2135081"/>
              <a:gd name="connsiteY24" fmla="*/ 1173551 h 2346352"/>
              <a:gd name="connsiteX25" fmla="*/ 524779 w 2135081"/>
              <a:gd name="connsiteY25" fmla="*/ 1299826 h 2346352"/>
              <a:gd name="connsiteX0" fmla="*/ 558112 w 2168414"/>
              <a:gd name="connsiteY0" fmla="*/ 1299826 h 2346352"/>
              <a:gd name="connsiteX1" fmla="*/ 1039929 w 2168414"/>
              <a:gd name="connsiteY1" fmla="*/ 1751267 h 2346352"/>
              <a:gd name="connsiteX2" fmla="*/ 1290301 w 2168414"/>
              <a:gd name="connsiteY2" fmla="*/ 1954467 h 2346352"/>
              <a:gd name="connsiteX3" fmla="*/ 1856358 w 2168414"/>
              <a:gd name="connsiteY3" fmla="*/ 2346352 h 2346352"/>
              <a:gd name="connsiteX4" fmla="*/ 1954328 w 2168414"/>
              <a:gd name="connsiteY4" fmla="*/ 2212094 h 2346352"/>
              <a:gd name="connsiteX5" fmla="*/ 2045043 w 2168414"/>
              <a:gd name="connsiteY5" fmla="*/ 2052439 h 2346352"/>
              <a:gd name="connsiteX6" fmla="*/ 2103100 w 2168414"/>
              <a:gd name="connsiteY6" fmla="*/ 1925437 h 2346352"/>
              <a:gd name="connsiteX7" fmla="*/ 2168414 w 2168414"/>
              <a:gd name="connsiteY7" fmla="*/ 1762152 h 2346352"/>
              <a:gd name="connsiteX8" fmla="*/ 2077699 w 2168414"/>
              <a:gd name="connsiteY8" fmla="*/ 1678696 h 2346352"/>
              <a:gd name="connsiteX9" fmla="*/ 1990614 w 2168414"/>
              <a:gd name="connsiteY9" fmla="*/ 1537182 h 2346352"/>
              <a:gd name="connsiteX10" fmla="*/ 1927765 w 2168414"/>
              <a:gd name="connsiteY10" fmla="*/ 1379039 h 2346352"/>
              <a:gd name="connsiteX11" fmla="*/ 1891853 w 2168414"/>
              <a:gd name="connsiteY11" fmla="*/ 1200627 h 2346352"/>
              <a:gd name="connsiteX12" fmla="*/ 1874585 w 2168414"/>
              <a:gd name="connsiteY12" fmla="*/ 1049416 h 2346352"/>
              <a:gd name="connsiteX13" fmla="*/ 1896101 w 2168414"/>
              <a:gd name="connsiteY13" fmla="*/ 796611 h 2346352"/>
              <a:gd name="connsiteX14" fmla="*/ 1843343 w 2168414"/>
              <a:gd name="connsiteY14" fmla="*/ 571873 h 2346352"/>
              <a:gd name="connsiteX15" fmla="*/ 1745493 w 2168414"/>
              <a:gd name="connsiteY15" fmla="*/ 387820 h 2346352"/>
              <a:gd name="connsiteX16" fmla="*/ 1590538 w 2168414"/>
              <a:gd name="connsiteY16" fmla="*/ 220705 h 2346352"/>
              <a:gd name="connsiteX17" fmla="*/ 1442309 w 2168414"/>
              <a:gd name="connsiteY17" fmla="*/ 85615 h 2346352"/>
              <a:gd name="connsiteX18" fmla="*/ 1304814 w 2168414"/>
              <a:gd name="connsiteY18" fmla="*/ 2296 h 2346352"/>
              <a:gd name="connsiteX19" fmla="*/ 1134375 w 2168414"/>
              <a:gd name="connsiteY19" fmla="*/ 48065 h 2346352"/>
              <a:gd name="connsiteX20" fmla="*/ 843985 w 2168414"/>
              <a:gd name="connsiteY20" fmla="*/ 176466 h 2346352"/>
              <a:gd name="connsiteX21" fmla="*/ 466614 w 2168414"/>
              <a:gd name="connsiteY21" fmla="*/ 386924 h 2346352"/>
              <a:gd name="connsiteX22" fmla="*/ 52958 w 2168414"/>
              <a:gd name="connsiteY22" fmla="*/ 677210 h 2346352"/>
              <a:gd name="connsiteX23" fmla="*/ 45701 w 2168414"/>
              <a:gd name="connsiteY23" fmla="*/ 698981 h 2346352"/>
              <a:gd name="connsiteX24" fmla="*/ 420953 w 2168414"/>
              <a:gd name="connsiteY24" fmla="*/ 1173551 h 2346352"/>
              <a:gd name="connsiteX25" fmla="*/ 558112 w 2168414"/>
              <a:gd name="connsiteY25" fmla="*/ 1299826 h 2346352"/>
              <a:gd name="connsiteX0" fmla="*/ 523217 w 2133519"/>
              <a:gd name="connsiteY0" fmla="*/ 1299826 h 2346352"/>
              <a:gd name="connsiteX1" fmla="*/ 1005034 w 2133519"/>
              <a:gd name="connsiteY1" fmla="*/ 1751267 h 2346352"/>
              <a:gd name="connsiteX2" fmla="*/ 1255406 w 2133519"/>
              <a:gd name="connsiteY2" fmla="*/ 1954467 h 2346352"/>
              <a:gd name="connsiteX3" fmla="*/ 1821463 w 2133519"/>
              <a:gd name="connsiteY3" fmla="*/ 2346352 h 2346352"/>
              <a:gd name="connsiteX4" fmla="*/ 1919433 w 2133519"/>
              <a:gd name="connsiteY4" fmla="*/ 2212094 h 2346352"/>
              <a:gd name="connsiteX5" fmla="*/ 2010148 w 2133519"/>
              <a:gd name="connsiteY5" fmla="*/ 2052439 h 2346352"/>
              <a:gd name="connsiteX6" fmla="*/ 2068205 w 2133519"/>
              <a:gd name="connsiteY6" fmla="*/ 1925437 h 2346352"/>
              <a:gd name="connsiteX7" fmla="*/ 2133519 w 2133519"/>
              <a:gd name="connsiteY7" fmla="*/ 1762152 h 2346352"/>
              <a:gd name="connsiteX8" fmla="*/ 2042804 w 2133519"/>
              <a:gd name="connsiteY8" fmla="*/ 1678696 h 2346352"/>
              <a:gd name="connsiteX9" fmla="*/ 1955719 w 2133519"/>
              <a:gd name="connsiteY9" fmla="*/ 1537182 h 2346352"/>
              <a:gd name="connsiteX10" fmla="*/ 1892870 w 2133519"/>
              <a:gd name="connsiteY10" fmla="*/ 1379039 h 2346352"/>
              <a:gd name="connsiteX11" fmla="*/ 1856958 w 2133519"/>
              <a:gd name="connsiteY11" fmla="*/ 1200627 h 2346352"/>
              <a:gd name="connsiteX12" fmla="*/ 1839690 w 2133519"/>
              <a:gd name="connsiteY12" fmla="*/ 1049416 h 2346352"/>
              <a:gd name="connsiteX13" fmla="*/ 1861206 w 2133519"/>
              <a:gd name="connsiteY13" fmla="*/ 796611 h 2346352"/>
              <a:gd name="connsiteX14" fmla="*/ 1808448 w 2133519"/>
              <a:gd name="connsiteY14" fmla="*/ 571873 h 2346352"/>
              <a:gd name="connsiteX15" fmla="*/ 1710598 w 2133519"/>
              <a:gd name="connsiteY15" fmla="*/ 387820 h 2346352"/>
              <a:gd name="connsiteX16" fmla="*/ 1555643 w 2133519"/>
              <a:gd name="connsiteY16" fmla="*/ 220705 h 2346352"/>
              <a:gd name="connsiteX17" fmla="*/ 1407414 w 2133519"/>
              <a:gd name="connsiteY17" fmla="*/ 85615 h 2346352"/>
              <a:gd name="connsiteX18" fmla="*/ 1269919 w 2133519"/>
              <a:gd name="connsiteY18" fmla="*/ 2296 h 2346352"/>
              <a:gd name="connsiteX19" fmla="*/ 1099480 w 2133519"/>
              <a:gd name="connsiteY19" fmla="*/ 48065 h 2346352"/>
              <a:gd name="connsiteX20" fmla="*/ 809090 w 2133519"/>
              <a:gd name="connsiteY20" fmla="*/ 176466 h 2346352"/>
              <a:gd name="connsiteX21" fmla="*/ 431719 w 2133519"/>
              <a:gd name="connsiteY21" fmla="*/ 386924 h 2346352"/>
              <a:gd name="connsiteX22" fmla="*/ 18063 w 2133519"/>
              <a:gd name="connsiteY22" fmla="*/ 677210 h 2346352"/>
              <a:gd name="connsiteX23" fmla="*/ 105149 w 2133519"/>
              <a:gd name="connsiteY23" fmla="*/ 844124 h 2346352"/>
              <a:gd name="connsiteX24" fmla="*/ 386058 w 2133519"/>
              <a:gd name="connsiteY24" fmla="*/ 1173551 h 2346352"/>
              <a:gd name="connsiteX25" fmla="*/ 523217 w 2133519"/>
              <a:gd name="connsiteY25" fmla="*/ 1299826 h 2346352"/>
              <a:gd name="connsiteX0" fmla="*/ 432379 w 2042681"/>
              <a:gd name="connsiteY0" fmla="*/ 1299826 h 2346352"/>
              <a:gd name="connsiteX1" fmla="*/ 914196 w 2042681"/>
              <a:gd name="connsiteY1" fmla="*/ 1751267 h 2346352"/>
              <a:gd name="connsiteX2" fmla="*/ 1164568 w 2042681"/>
              <a:gd name="connsiteY2" fmla="*/ 1954467 h 2346352"/>
              <a:gd name="connsiteX3" fmla="*/ 1730625 w 2042681"/>
              <a:gd name="connsiteY3" fmla="*/ 2346352 h 2346352"/>
              <a:gd name="connsiteX4" fmla="*/ 1828595 w 2042681"/>
              <a:gd name="connsiteY4" fmla="*/ 2212094 h 2346352"/>
              <a:gd name="connsiteX5" fmla="*/ 1919310 w 2042681"/>
              <a:gd name="connsiteY5" fmla="*/ 2052439 h 2346352"/>
              <a:gd name="connsiteX6" fmla="*/ 1977367 w 2042681"/>
              <a:gd name="connsiteY6" fmla="*/ 1925437 h 2346352"/>
              <a:gd name="connsiteX7" fmla="*/ 2042681 w 2042681"/>
              <a:gd name="connsiteY7" fmla="*/ 1762152 h 2346352"/>
              <a:gd name="connsiteX8" fmla="*/ 1951966 w 2042681"/>
              <a:gd name="connsiteY8" fmla="*/ 1678696 h 2346352"/>
              <a:gd name="connsiteX9" fmla="*/ 1864881 w 2042681"/>
              <a:gd name="connsiteY9" fmla="*/ 1537182 h 2346352"/>
              <a:gd name="connsiteX10" fmla="*/ 1802032 w 2042681"/>
              <a:gd name="connsiteY10" fmla="*/ 1379039 h 2346352"/>
              <a:gd name="connsiteX11" fmla="*/ 1766120 w 2042681"/>
              <a:gd name="connsiteY11" fmla="*/ 1200627 h 2346352"/>
              <a:gd name="connsiteX12" fmla="*/ 1748852 w 2042681"/>
              <a:gd name="connsiteY12" fmla="*/ 1049416 h 2346352"/>
              <a:gd name="connsiteX13" fmla="*/ 1770368 w 2042681"/>
              <a:gd name="connsiteY13" fmla="*/ 796611 h 2346352"/>
              <a:gd name="connsiteX14" fmla="*/ 1717610 w 2042681"/>
              <a:gd name="connsiteY14" fmla="*/ 571873 h 2346352"/>
              <a:gd name="connsiteX15" fmla="*/ 1619760 w 2042681"/>
              <a:gd name="connsiteY15" fmla="*/ 387820 h 2346352"/>
              <a:gd name="connsiteX16" fmla="*/ 1464805 w 2042681"/>
              <a:gd name="connsiteY16" fmla="*/ 220705 h 2346352"/>
              <a:gd name="connsiteX17" fmla="*/ 1316576 w 2042681"/>
              <a:gd name="connsiteY17" fmla="*/ 85615 h 2346352"/>
              <a:gd name="connsiteX18" fmla="*/ 1179081 w 2042681"/>
              <a:gd name="connsiteY18" fmla="*/ 2296 h 2346352"/>
              <a:gd name="connsiteX19" fmla="*/ 1008642 w 2042681"/>
              <a:gd name="connsiteY19" fmla="*/ 48065 h 2346352"/>
              <a:gd name="connsiteX20" fmla="*/ 718252 w 2042681"/>
              <a:gd name="connsiteY20" fmla="*/ 176466 h 2346352"/>
              <a:gd name="connsiteX21" fmla="*/ 340881 w 2042681"/>
              <a:gd name="connsiteY21" fmla="*/ 386924 h 2346352"/>
              <a:gd name="connsiteX22" fmla="*/ 72368 w 2042681"/>
              <a:gd name="connsiteY22" fmla="*/ 579239 h 2346352"/>
              <a:gd name="connsiteX23" fmla="*/ 14311 w 2042681"/>
              <a:gd name="connsiteY23" fmla="*/ 844124 h 2346352"/>
              <a:gd name="connsiteX24" fmla="*/ 295220 w 2042681"/>
              <a:gd name="connsiteY24" fmla="*/ 1173551 h 2346352"/>
              <a:gd name="connsiteX25" fmla="*/ 432379 w 2042681"/>
              <a:gd name="connsiteY25" fmla="*/ 1299826 h 2346352"/>
              <a:gd name="connsiteX0" fmla="*/ 491718 w 2102020"/>
              <a:gd name="connsiteY0" fmla="*/ 1299826 h 2346352"/>
              <a:gd name="connsiteX1" fmla="*/ 973535 w 2102020"/>
              <a:gd name="connsiteY1" fmla="*/ 1751267 h 2346352"/>
              <a:gd name="connsiteX2" fmla="*/ 1223907 w 2102020"/>
              <a:gd name="connsiteY2" fmla="*/ 1954467 h 2346352"/>
              <a:gd name="connsiteX3" fmla="*/ 1789964 w 2102020"/>
              <a:gd name="connsiteY3" fmla="*/ 2346352 h 2346352"/>
              <a:gd name="connsiteX4" fmla="*/ 1887934 w 2102020"/>
              <a:gd name="connsiteY4" fmla="*/ 2212094 h 2346352"/>
              <a:gd name="connsiteX5" fmla="*/ 1978649 w 2102020"/>
              <a:gd name="connsiteY5" fmla="*/ 2052439 h 2346352"/>
              <a:gd name="connsiteX6" fmla="*/ 2036706 w 2102020"/>
              <a:gd name="connsiteY6" fmla="*/ 1925437 h 2346352"/>
              <a:gd name="connsiteX7" fmla="*/ 2102020 w 2102020"/>
              <a:gd name="connsiteY7" fmla="*/ 1762152 h 2346352"/>
              <a:gd name="connsiteX8" fmla="*/ 2011305 w 2102020"/>
              <a:gd name="connsiteY8" fmla="*/ 1678696 h 2346352"/>
              <a:gd name="connsiteX9" fmla="*/ 1924220 w 2102020"/>
              <a:gd name="connsiteY9" fmla="*/ 1537182 h 2346352"/>
              <a:gd name="connsiteX10" fmla="*/ 1861371 w 2102020"/>
              <a:gd name="connsiteY10" fmla="*/ 1379039 h 2346352"/>
              <a:gd name="connsiteX11" fmla="*/ 1825459 w 2102020"/>
              <a:gd name="connsiteY11" fmla="*/ 1200627 h 2346352"/>
              <a:gd name="connsiteX12" fmla="*/ 1808191 w 2102020"/>
              <a:gd name="connsiteY12" fmla="*/ 1049416 h 2346352"/>
              <a:gd name="connsiteX13" fmla="*/ 1829707 w 2102020"/>
              <a:gd name="connsiteY13" fmla="*/ 796611 h 2346352"/>
              <a:gd name="connsiteX14" fmla="*/ 1776949 w 2102020"/>
              <a:gd name="connsiteY14" fmla="*/ 571873 h 2346352"/>
              <a:gd name="connsiteX15" fmla="*/ 1679099 w 2102020"/>
              <a:gd name="connsiteY15" fmla="*/ 387820 h 2346352"/>
              <a:gd name="connsiteX16" fmla="*/ 1524144 w 2102020"/>
              <a:gd name="connsiteY16" fmla="*/ 220705 h 2346352"/>
              <a:gd name="connsiteX17" fmla="*/ 1375915 w 2102020"/>
              <a:gd name="connsiteY17" fmla="*/ 85615 h 2346352"/>
              <a:gd name="connsiteX18" fmla="*/ 1238420 w 2102020"/>
              <a:gd name="connsiteY18" fmla="*/ 2296 h 2346352"/>
              <a:gd name="connsiteX19" fmla="*/ 1067981 w 2102020"/>
              <a:gd name="connsiteY19" fmla="*/ 48065 h 2346352"/>
              <a:gd name="connsiteX20" fmla="*/ 777591 w 2102020"/>
              <a:gd name="connsiteY20" fmla="*/ 176466 h 2346352"/>
              <a:gd name="connsiteX21" fmla="*/ 400220 w 2102020"/>
              <a:gd name="connsiteY21" fmla="*/ 386924 h 2346352"/>
              <a:gd name="connsiteX22" fmla="*/ 131707 w 2102020"/>
              <a:gd name="connsiteY22" fmla="*/ 579239 h 2346352"/>
              <a:gd name="connsiteX23" fmla="*/ 8336 w 2102020"/>
              <a:gd name="connsiteY23" fmla="*/ 738896 h 2346352"/>
              <a:gd name="connsiteX24" fmla="*/ 354559 w 2102020"/>
              <a:gd name="connsiteY24" fmla="*/ 1173551 h 2346352"/>
              <a:gd name="connsiteX25" fmla="*/ 491718 w 2102020"/>
              <a:gd name="connsiteY25" fmla="*/ 1299826 h 2346352"/>
              <a:gd name="connsiteX0" fmla="*/ 490889 w 2101191"/>
              <a:gd name="connsiteY0" fmla="*/ 1299826 h 2346352"/>
              <a:gd name="connsiteX1" fmla="*/ 972706 w 2101191"/>
              <a:gd name="connsiteY1" fmla="*/ 1751267 h 2346352"/>
              <a:gd name="connsiteX2" fmla="*/ 1223078 w 2101191"/>
              <a:gd name="connsiteY2" fmla="*/ 1954467 h 2346352"/>
              <a:gd name="connsiteX3" fmla="*/ 1789135 w 2101191"/>
              <a:gd name="connsiteY3" fmla="*/ 2346352 h 2346352"/>
              <a:gd name="connsiteX4" fmla="*/ 1887105 w 2101191"/>
              <a:gd name="connsiteY4" fmla="*/ 2212094 h 2346352"/>
              <a:gd name="connsiteX5" fmla="*/ 1977820 w 2101191"/>
              <a:gd name="connsiteY5" fmla="*/ 2052439 h 2346352"/>
              <a:gd name="connsiteX6" fmla="*/ 2035877 w 2101191"/>
              <a:gd name="connsiteY6" fmla="*/ 1925437 h 2346352"/>
              <a:gd name="connsiteX7" fmla="*/ 2101191 w 2101191"/>
              <a:gd name="connsiteY7" fmla="*/ 1762152 h 2346352"/>
              <a:gd name="connsiteX8" fmla="*/ 2010476 w 2101191"/>
              <a:gd name="connsiteY8" fmla="*/ 1678696 h 2346352"/>
              <a:gd name="connsiteX9" fmla="*/ 1923391 w 2101191"/>
              <a:gd name="connsiteY9" fmla="*/ 1537182 h 2346352"/>
              <a:gd name="connsiteX10" fmla="*/ 1860542 w 2101191"/>
              <a:gd name="connsiteY10" fmla="*/ 1379039 h 2346352"/>
              <a:gd name="connsiteX11" fmla="*/ 1824630 w 2101191"/>
              <a:gd name="connsiteY11" fmla="*/ 1200627 h 2346352"/>
              <a:gd name="connsiteX12" fmla="*/ 1807362 w 2101191"/>
              <a:gd name="connsiteY12" fmla="*/ 1049416 h 2346352"/>
              <a:gd name="connsiteX13" fmla="*/ 1828878 w 2101191"/>
              <a:gd name="connsiteY13" fmla="*/ 796611 h 2346352"/>
              <a:gd name="connsiteX14" fmla="*/ 1776120 w 2101191"/>
              <a:gd name="connsiteY14" fmla="*/ 571873 h 2346352"/>
              <a:gd name="connsiteX15" fmla="*/ 1678270 w 2101191"/>
              <a:gd name="connsiteY15" fmla="*/ 387820 h 2346352"/>
              <a:gd name="connsiteX16" fmla="*/ 1523315 w 2101191"/>
              <a:gd name="connsiteY16" fmla="*/ 220705 h 2346352"/>
              <a:gd name="connsiteX17" fmla="*/ 1375086 w 2101191"/>
              <a:gd name="connsiteY17" fmla="*/ 85615 h 2346352"/>
              <a:gd name="connsiteX18" fmla="*/ 1237591 w 2101191"/>
              <a:gd name="connsiteY18" fmla="*/ 2296 h 2346352"/>
              <a:gd name="connsiteX19" fmla="*/ 1067152 w 2101191"/>
              <a:gd name="connsiteY19" fmla="*/ 48065 h 2346352"/>
              <a:gd name="connsiteX20" fmla="*/ 776762 w 2101191"/>
              <a:gd name="connsiteY20" fmla="*/ 176466 h 2346352"/>
              <a:gd name="connsiteX21" fmla="*/ 399391 w 2101191"/>
              <a:gd name="connsiteY21" fmla="*/ 386924 h 2346352"/>
              <a:gd name="connsiteX22" fmla="*/ 138135 w 2101191"/>
              <a:gd name="connsiteY22" fmla="*/ 561096 h 2346352"/>
              <a:gd name="connsiteX23" fmla="*/ 7507 w 2101191"/>
              <a:gd name="connsiteY23" fmla="*/ 738896 h 2346352"/>
              <a:gd name="connsiteX24" fmla="*/ 353730 w 2101191"/>
              <a:gd name="connsiteY24" fmla="*/ 1173551 h 2346352"/>
              <a:gd name="connsiteX25" fmla="*/ 490889 w 2101191"/>
              <a:gd name="connsiteY25" fmla="*/ 1299826 h 2346352"/>
              <a:gd name="connsiteX0" fmla="*/ 490889 w 2101191"/>
              <a:gd name="connsiteY0" fmla="*/ 1299074 h 2345600"/>
              <a:gd name="connsiteX1" fmla="*/ 972706 w 2101191"/>
              <a:gd name="connsiteY1" fmla="*/ 1750515 h 2345600"/>
              <a:gd name="connsiteX2" fmla="*/ 1223078 w 2101191"/>
              <a:gd name="connsiteY2" fmla="*/ 1953715 h 2345600"/>
              <a:gd name="connsiteX3" fmla="*/ 1789135 w 2101191"/>
              <a:gd name="connsiteY3" fmla="*/ 2345600 h 2345600"/>
              <a:gd name="connsiteX4" fmla="*/ 1887105 w 2101191"/>
              <a:gd name="connsiteY4" fmla="*/ 2211342 h 2345600"/>
              <a:gd name="connsiteX5" fmla="*/ 1977820 w 2101191"/>
              <a:gd name="connsiteY5" fmla="*/ 2051687 h 2345600"/>
              <a:gd name="connsiteX6" fmla="*/ 2035877 w 2101191"/>
              <a:gd name="connsiteY6" fmla="*/ 1924685 h 2345600"/>
              <a:gd name="connsiteX7" fmla="*/ 2101191 w 2101191"/>
              <a:gd name="connsiteY7" fmla="*/ 1761400 h 2345600"/>
              <a:gd name="connsiteX8" fmla="*/ 2010476 w 2101191"/>
              <a:gd name="connsiteY8" fmla="*/ 1677944 h 2345600"/>
              <a:gd name="connsiteX9" fmla="*/ 1923391 w 2101191"/>
              <a:gd name="connsiteY9" fmla="*/ 1536430 h 2345600"/>
              <a:gd name="connsiteX10" fmla="*/ 1860542 w 2101191"/>
              <a:gd name="connsiteY10" fmla="*/ 1378287 h 2345600"/>
              <a:gd name="connsiteX11" fmla="*/ 1824630 w 2101191"/>
              <a:gd name="connsiteY11" fmla="*/ 1199875 h 2345600"/>
              <a:gd name="connsiteX12" fmla="*/ 1807362 w 2101191"/>
              <a:gd name="connsiteY12" fmla="*/ 1048664 h 2345600"/>
              <a:gd name="connsiteX13" fmla="*/ 1828878 w 2101191"/>
              <a:gd name="connsiteY13" fmla="*/ 795859 h 2345600"/>
              <a:gd name="connsiteX14" fmla="*/ 1776120 w 2101191"/>
              <a:gd name="connsiteY14" fmla="*/ 571121 h 2345600"/>
              <a:gd name="connsiteX15" fmla="*/ 1678270 w 2101191"/>
              <a:gd name="connsiteY15" fmla="*/ 387068 h 2345600"/>
              <a:gd name="connsiteX16" fmla="*/ 1523315 w 2101191"/>
              <a:gd name="connsiteY16" fmla="*/ 219953 h 2345600"/>
              <a:gd name="connsiteX17" fmla="*/ 1375086 w 2101191"/>
              <a:gd name="connsiteY17" fmla="*/ 84863 h 2345600"/>
              <a:gd name="connsiteX18" fmla="*/ 1237591 w 2101191"/>
              <a:gd name="connsiteY18" fmla="*/ 1544 h 2345600"/>
              <a:gd name="connsiteX19" fmla="*/ 1038124 w 2101191"/>
              <a:gd name="connsiteY19" fmla="*/ 65456 h 2345600"/>
              <a:gd name="connsiteX20" fmla="*/ 776762 w 2101191"/>
              <a:gd name="connsiteY20" fmla="*/ 175714 h 2345600"/>
              <a:gd name="connsiteX21" fmla="*/ 399391 w 2101191"/>
              <a:gd name="connsiteY21" fmla="*/ 386172 h 2345600"/>
              <a:gd name="connsiteX22" fmla="*/ 138135 w 2101191"/>
              <a:gd name="connsiteY22" fmla="*/ 560344 h 2345600"/>
              <a:gd name="connsiteX23" fmla="*/ 7507 w 2101191"/>
              <a:gd name="connsiteY23" fmla="*/ 738144 h 2345600"/>
              <a:gd name="connsiteX24" fmla="*/ 353730 w 2101191"/>
              <a:gd name="connsiteY24" fmla="*/ 1172799 h 2345600"/>
              <a:gd name="connsiteX25" fmla="*/ 490889 w 2101191"/>
              <a:gd name="connsiteY25" fmla="*/ 1299074 h 2345600"/>
              <a:gd name="connsiteX0" fmla="*/ 490889 w 2101191"/>
              <a:gd name="connsiteY0" fmla="*/ 1309738 h 2356264"/>
              <a:gd name="connsiteX1" fmla="*/ 972706 w 2101191"/>
              <a:gd name="connsiteY1" fmla="*/ 1761179 h 2356264"/>
              <a:gd name="connsiteX2" fmla="*/ 1223078 w 2101191"/>
              <a:gd name="connsiteY2" fmla="*/ 1964379 h 2356264"/>
              <a:gd name="connsiteX3" fmla="*/ 1789135 w 2101191"/>
              <a:gd name="connsiteY3" fmla="*/ 2356264 h 2356264"/>
              <a:gd name="connsiteX4" fmla="*/ 1887105 w 2101191"/>
              <a:gd name="connsiteY4" fmla="*/ 2222006 h 2356264"/>
              <a:gd name="connsiteX5" fmla="*/ 1977820 w 2101191"/>
              <a:gd name="connsiteY5" fmla="*/ 2062351 h 2356264"/>
              <a:gd name="connsiteX6" fmla="*/ 2035877 w 2101191"/>
              <a:gd name="connsiteY6" fmla="*/ 1935349 h 2356264"/>
              <a:gd name="connsiteX7" fmla="*/ 2101191 w 2101191"/>
              <a:gd name="connsiteY7" fmla="*/ 1772064 h 2356264"/>
              <a:gd name="connsiteX8" fmla="*/ 2010476 w 2101191"/>
              <a:gd name="connsiteY8" fmla="*/ 1688608 h 2356264"/>
              <a:gd name="connsiteX9" fmla="*/ 1923391 w 2101191"/>
              <a:gd name="connsiteY9" fmla="*/ 1547094 h 2356264"/>
              <a:gd name="connsiteX10" fmla="*/ 1860542 w 2101191"/>
              <a:gd name="connsiteY10" fmla="*/ 1388951 h 2356264"/>
              <a:gd name="connsiteX11" fmla="*/ 1824630 w 2101191"/>
              <a:gd name="connsiteY11" fmla="*/ 1210539 h 2356264"/>
              <a:gd name="connsiteX12" fmla="*/ 1807362 w 2101191"/>
              <a:gd name="connsiteY12" fmla="*/ 1059328 h 2356264"/>
              <a:gd name="connsiteX13" fmla="*/ 1828878 w 2101191"/>
              <a:gd name="connsiteY13" fmla="*/ 806523 h 2356264"/>
              <a:gd name="connsiteX14" fmla="*/ 1776120 w 2101191"/>
              <a:gd name="connsiteY14" fmla="*/ 581785 h 2356264"/>
              <a:gd name="connsiteX15" fmla="*/ 1678270 w 2101191"/>
              <a:gd name="connsiteY15" fmla="*/ 397732 h 2356264"/>
              <a:gd name="connsiteX16" fmla="*/ 1523315 w 2101191"/>
              <a:gd name="connsiteY16" fmla="*/ 230617 h 2356264"/>
              <a:gd name="connsiteX17" fmla="*/ 1375086 w 2101191"/>
              <a:gd name="connsiteY17" fmla="*/ 95527 h 2356264"/>
              <a:gd name="connsiteX18" fmla="*/ 1237591 w 2101191"/>
              <a:gd name="connsiteY18" fmla="*/ 1322 h 2356264"/>
              <a:gd name="connsiteX19" fmla="*/ 1038124 w 2101191"/>
              <a:gd name="connsiteY19" fmla="*/ 76120 h 2356264"/>
              <a:gd name="connsiteX20" fmla="*/ 776762 w 2101191"/>
              <a:gd name="connsiteY20" fmla="*/ 186378 h 2356264"/>
              <a:gd name="connsiteX21" fmla="*/ 399391 w 2101191"/>
              <a:gd name="connsiteY21" fmla="*/ 396836 h 2356264"/>
              <a:gd name="connsiteX22" fmla="*/ 138135 w 2101191"/>
              <a:gd name="connsiteY22" fmla="*/ 571008 h 2356264"/>
              <a:gd name="connsiteX23" fmla="*/ 7507 w 2101191"/>
              <a:gd name="connsiteY23" fmla="*/ 748808 h 2356264"/>
              <a:gd name="connsiteX24" fmla="*/ 353730 w 2101191"/>
              <a:gd name="connsiteY24" fmla="*/ 1183463 h 2356264"/>
              <a:gd name="connsiteX25" fmla="*/ 490889 w 2101191"/>
              <a:gd name="connsiteY25" fmla="*/ 1309738 h 2356264"/>
              <a:gd name="connsiteX0" fmla="*/ 490889 w 2101191"/>
              <a:gd name="connsiteY0" fmla="*/ 1309738 h 2356264"/>
              <a:gd name="connsiteX1" fmla="*/ 972706 w 2101191"/>
              <a:gd name="connsiteY1" fmla="*/ 1761179 h 2356264"/>
              <a:gd name="connsiteX2" fmla="*/ 1223078 w 2101191"/>
              <a:gd name="connsiteY2" fmla="*/ 1964379 h 2356264"/>
              <a:gd name="connsiteX3" fmla="*/ 1789135 w 2101191"/>
              <a:gd name="connsiteY3" fmla="*/ 2356264 h 2356264"/>
              <a:gd name="connsiteX4" fmla="*/ 1887105 w 2101191"/>
              <a:gd name="connsiteY4" fmla="*/ 2222006 h 2356264"/>
              <a:gd name="connsiteX5" fmla="*/ 1977820 w 2101191"/>
              <a:gd name="connsiteY5" fmla="*/ 2062351 h 2356264"/>
              <a:gd name="connsiteX6" fmla="*/ 2035877 w 2101191"/>
              <a:gd name="connsiteY6" fmla="*/ 1935349 h 2356264"/>
              <a:gd name="connsiteX7" fmla="*/ 2101191 w 2101191"/>
              <a:gd name="connsiteY7" fmla="*/ 1772064 h 2356264"/>
              <a:gd name="connsiteX8" fmla="*/ 2010476 w 2101191"/>
              <a:gd name="connsiteY8" fmla="*/ 1688608 h 2356264"/>
              <a:gd name="connsiteX9" fmla="*/ 1923391 w 2101191"/>
              <a:gd name="connsiteY9" fmla="*/ 1547094 h 2356264"/>
              <a:gd name="connsiteX10" fmla="*/ 1860542 w 2101191"/>
              <a:gd name="connsiteY10" fmla="*/ 1388951 h 2356264"/>
              <a:gd name="connsiteX11" fmla="*/ 1824630 w 2101191"/>
              <a:gd name="connsiteY11" fmla="*/ 1210539 h 2356264"/>
              <a:gd name="connsiteX12" fmla="*/ 1807362 w 2101191"/>
              <a:gd name="connsiteY12" fmla="*/ 1059328 h 2356264"/>
              <a:gd name="connsiteX13" fmla="*/ 1828878 w 2101191"/>
              <a:gd name="connsiteY13" fmla="*/ 806523 h 2356264"/>
              <a:gd name="connsiteX14" fmla="*/ 1776120 w 2101191"/>
              <a:gd name="connsiteY14" fmla="*/ 581785 h 2356264"/>
              <a:gd name="connsiteX15" fmla="*/ 1678270 w 2101191"/>
              <a:gd name="connsiteY15" fmla="*/ 397732 h 2356264"/>
              <a:gd name="connsiteX16" fmla="*/ 1523315 w 2101191"/>
              <a:gd name="connsiteY16" fmla="*/ 230617 h 2356264"/>
              <a:gd name="connsiteX17" fmla="*/ 1375086 w 2101191"/>
              <a:gd name="connsiteY17" fmla="*/ 95527 h 2356264"/>
              <a:gd name="connsiteX18" fmla="*/ 1237591 w 2101191"/>
              <a:gd name="connsiteY18" fmla="*/ 1322 h 2356264"/>
              <a:gd name="connsiteX19" fmla="*/ 1038124 w 2101191"/>
              <a:gd name="connsiteY19" fmla="*/ 76120 h 2356264"/>
              <a:gd name="connsiteX20" fmla="*/ 776762 w 2101191"/>
              <a:gd name="connsiteY20" fmla="*/ 186378 h 2356264"/>
              <a:gd name="connsiteX21" fmla="*/ 399391 w 2101191"/>
              <a:gd name="connsiteY21" fmla="*/ 396836 h 2356264"/>
              <a:gd name="connsiteX22" fmla="*/ 138135 w 2101191"/>
              <a:gd name="connsiteY22" fmla="*/ 571008 h 2356264"/>
              <a:gd name="connsiteX23" fmla="*/ 7507 w 2101191"/>
              <a:gd name="connsiteY23" fmla="*/ 748808 h 2356264"/>
              <a:gd name="connsiteX24" fmla="*/ 353730 w 2101191"/>
              <a:gd name="connsiteY24" fmla="*/ 1183463 h 2356264"/>
              <a:gd name="connsiteX25" fmla="*/ 490889 w 2101191"/>
              <a:gd name="connsiteY25" fmla="*/ 1309738 h 2356264"/>
              <a:gd name="connsiteX0" fmla="*/ 490889 w 2101191"/>
              <a:gd name="connsiteY0" fmla="*/ 1311217 h 2357743"/>
              <a:gd name="connsiteX1" fmla="*/ 972706 w 2101191"/>
              <a:gd name="connsiteY1" fmla="*/ 1762658 h 2357743"/>
              <a:gd name="connsiteX2" fmla="*/ 1223078 w 2101191"/>
              <a:gd name="connsiteY2" fmla="*/ 1965858 h 2357743"/>
              <a:gd name="connsiteX3" fmla="*/ 1789135 w 2101191"/>
              <a:gd name="connsiteY3" fmla="*/ 2357743 h 2357743"/>
              <a:gd name="connsiteX4" fmla="*/ 1887105 w 2101191"/>
              <a:gd name="connsiteY4" fmla="*/ 2223485 h 2357743"/>
              <a:gd name="connsiteX5" fmla="*/ 1977820 w 2101191"/>
              <a:gd name="connsiteY5" fmla="*/ 2063830 h 2357743"/>
              <a:gd name="connsiteX6" fmla="*/ 2035877 w 2101191"/>
              <a:gd name="connsiteY6" fmla="*/ 1936828 h 2357743"/>
              <a:gd name="connsiteX7" fmla="*/ 2101191 w 2101191"/>
              <a:gd name="connsiteY7" fmla="*/ 1773543 h 2357743"/>
              <a:gd name="connsiteX8" fmla="*/ 2010476 w 2101191"/>
              <a:gd name="connsiteY8" fmla="*/ 1690087 h 2357743"/>
              <a:gd name="connsiteX9" fmla="*/ 1923391 w 2101191"/>
              <a:gd name="connsiteY9" fmla="*/ 1548573 h 2357743"/>
              <a:gd name="connsiteX10" fmla="*/ 1860542 w 2101191"/>
              <a:gd name="connsiteY10" fmla="*/ 1390430 h 2357743"/>
              <a:gd name="connsiteX11" fmla="*/ 1824630 w 2101191"/>
              <a:gd name="connsiteY11" fmla="*/ 1212018 h 2357743"/>
              <a:gd name="connsiteX12" fmla="*/ 1807362 w 2101191"/>
              <a:gd name="connsiteY12" fmla="*/ 1060807 h 2357743"/>
              <a:gd name="connsiteX13" fmla="*/ 1828878 w 2101191"/>
              <a:gd name="connsiteY13" fmla="*/ 808002 h 2357743"/>
              <a:gd name="connsiteX14" fmla="*/ 1776120 w 2101191"/>
              <a:gd name="connsiteY14" fmla="*/ 583264 h 2357743"/>
              <a:gd name="connsiteX15" fmla="*/ 1678270 w 2101191"/>
              <a:gd name="connsiteY15" fmla="*/ 399211 h 2357743"/>
              <a:gd name="connsiteX16" fmla="*/ 1523315 w 2101191"/>
              <a:gd name="connsiteY16" fmla="*/ 232096 h 2357743"/>
              <a:gd name="connsiteX17" fmla="*/ 1375086 w 2101191"/>
              <a:gd name="connsiteY17" fmla="*/ 97006 h 2357743"/>
              <a:gd name="connsiteX18" fmla="*/ 1237591 w 2101191"/>
              <a:gd name="connsiteY18" fmla="*/ 2801 h 2357743"/>
              <a:gd name="connsiteX19" fmla="*/ 1038124 w 2101191"/>
              <a:gd name="connsiteY19" fmla="*/ 77599 h 2357743"/>
              <a:gd name="connsiteX20" fmla="*/ 776762 w 2101191"/>
              <a:gd name="connsiteY20" fmla="*/ 187857 h 2357743"/>
              <a:gd name="connsiteX21" fmla="*/ 399391 w 2101191"/>
              <a:gd name="connsiteY21" fmla="*/ 398315 h 2357743"/>
              <a:gd name="connsiteX22" fmla="*/ 138135 w 2101191"/>
              <a:gd name="connsiteY22" fmla="*/ 572487 h 2357743"/>
              <a:gd name="connsiteX23" fmla="*/ 7507 w 2101191"/>
              <a:gd name="connsiteY23" fmla="*/ 750287 h 2357743"/>
              <a:gd name="connsiteX24" fmla="*/ 353730 w 2101191"/>
              <a:gd name="connsiteY24" fmla="*/ 1184942 h 2357743"/>
              <a:gd name="connsiteX25" fmla="*/ 490889 w 2101191"/>
              <a:gd name="connsiteY25" fmla="*/ 1311217 h 2357743"/>
              <a:gd name="connsiteX0" fmla="*/ 484614 w 2094916"/>
              <a:gd name="connsiteY0" fmla="*/ 1311217 h 2357743"/>
              <a:gd name="connsiteX1" fmla="*/ 966431 w 2094916"/>
              <a:gd name="connsiteY1" fmla="*/ 1762658 h 2357743"/>
              <a:gd name="connsiteX2" fmla="*/ 1216803 w 2094916"/>
              <a:gd name="connsiteY2" fmla="*/ 1965858 h 2357743"/>
              <a:gd name="connsiteX3" fmla="*/ 1782860 w 2094916"/>
              <a:gd name="connsiteY3" fmla="*/ 2357743 h 2357743"/>
              <a:gd name="connsiteX4" fmla="*/ 1880830 w 2094916"/>
              <a:gd name="connsiteY4" fmla="*/ 2223485 h 2357743"/>
              <a:gd name="connsiteX5" fmla="*/ 1971545 w 2094916"/>
              <a:gd name="connsiteY5" fmla="*/ 2063830 h 2357743"/>
              <a:gd name="connsiteX6" fmla="*/ 2029602 w 2094916"/>
              <a:gd name="connsiteY6" fmla="*/ 1936828 h 2357743"/>
              <a:gd name="connsiteX7" fmla="*/ 2094916 w 2094916"/>
              <a:gd name="connsiteY7" fmla="*/ 1773543 h 2357743"/>
              <a:gd name="connsiteX8" fmla="*/ 2004201 w 2094916"/>
              <a:gd name="connsiteY8" fmla="*/ 1690087 h 2357743"/>
              <a:gd name="connsiteX9" fmla="*/ 1917116 w 2094916"/>
              <a:gd name="connsiteY9" fmla="*/ 1548573 h 2357743"/>
              <a:gd name="connsiteX10" fmla="*/ 1854267 w 2094916"/>
              <a:gd name="connsiteY10" fmla="*/ 1390430 h 2357743"/>
              <a:gd name="connsiteX11" fmla="*/ 1818355 w 2094916"/>
              <a:gd name="connsiteY11" fmla="*/ 1212018 h 2357743"/>
              <a:gd name="connsiteX12" fmla="*/ 1801087 w 2094916"/>
              <a:gd name="connsiteY12" fmla="*/ 1060807 h 2357743"/>
              <a:gd name="connsiteX13" fmla="*/ 1822603 w 2094916"/>
              <a:gd name="connsiteY13" fmla="*/ 808002 h 2357743"/>
              <a:gd name="connsiteX14" fmla="*/ 1769845 w 2094916"/>
              <a:gd name="connsiteY14" fmla="*/ 583264 h 2357743"/>
              <a:gd name="connsiteX15" fmla="*/ 1671995 w 2094916"/>
              <a:gd name="connsiteY15" fmla="*/ 399211 h 2357743"/>
              <a:gd name="connsiteX16" fmla="*/ 1517040 w 2094916"/>
              <a:gd name="connsiteY16" fmla="*/ 232096 h 2357743"/>
              <a:gd name="connsiteX17" fmla="*/ 1368811 w 2094916"/>
              <a:gd name="connsiteY17" fmla="*/ 97006 h 2357743"/>
              <a:gd name="connsiteX18" fmla="*/ 1231316 w 2094916"/>
              <a:gd name="connsiteY18" fmla="*/ 2801 h 2357743"/>
              <a:gd name="connsiteX19" fmla="*/ 1031849 w 2094916"/>
              <a:gd name="connsiteY19" fmla="*/ 77599 h 2357743"/>
              <a:gd name="connsiteX20" fmla="*/ 770487 w 2094916"/>
              <a:gd name="connsiteY20" fmla="*/ 187857 h 2357743"/>
              <a:gd name="connsiteX21" fmla="*/ 393116 w 2094916"/>
              <a:gd name="connsiteY21" fmla="*/ 398315 h 2357743"/>
              <a:gd name="connsiteX22" fmla="*/ 131860 w 2094916"/>
              <a:gd name="connsiteY22" fmla="*/ 572487 h 2357743"/>
              <a:gd name="connsiteX23" fmla="*/ 1232 w 2094916"/>
              <a:gd name="connsiteY23" fmla="*/ 750287 h 2357743"/>
              <a:gd name="connsiteX24" fmla="*/ 347455 w 2094916"/>
              <a:gd name="connsiteY24" fmla="*/ 1184942 h 2357743"/>
              <a:gd name="connsiteX25" fmla="*/ 484614 w 2094916"/>
              <a:gd name="connsiteY25" fmla="*/ 1311217 h 2357743"/>
              <a:gd name="connsiteX0" fmla="*/ 483799 w 2094101"/>
              <a:gd name="connsiteY0" fmla="*/ 1311217 h 2357743"/>
              <a:gd name="connsiteX1" fmla="*/ 965616 w 2094101"/>
              <a:gd name="connsiteY1" fmla="*/ 1762658 h 2357743"/>
              <a:gd name="connsiteX2" fmla="*/ 1215988 w 2094101"/>
              <a:gd name="connsiteY2" fmla="*/ 1965858 h 2357743"/>
              <a:gd name="connsiteX3" fmla="*/ 1782045 w 2094101"/>
              <a:gd name="connsiteY3" fmla="*/ 2357743 h 2357743"/>
              <a:gd name="connsiteX4" fmla="*/ 1880015 w 2094101"/>
              <a:gd name="connsiteY4" fmla="*/ 2223485 h 2357743"/>
              <a:gd name="connsiteX5" fmla="*/ 1970730 w 2094101"/>
              <a:gd name="connsiteY5" fmla="*/ 2063830 h 2357743"/>
              <a:gd name="connsiteX6" fmla="*/ 2028787 w 2094101"/>
              <a:gd name="connsiteY6" fmla="*/ 1936828 h 2357743"/>
              <a:gd name="connsiteX7" fmla="*/ 2094101 w 2094101"/>
              <a:gd name="connsiteY7" fmla="*/ 1773543 h 2357743"/>
              <a:gd name="connsiteX8" fmla="*/ 2003386 w 2094101"/>
              <a:gd name="connsiteY8" fmla="*/ 1690087 h 2357743"/>
              <a:gd name="connsiteX9" fmla="*/ 1916301 w 2094101"/>
              <a:gd name="connsiteY9" fmla="*/ 1548573 h 2357743"/>
              <a:gd name="connsiteX10" fmla="*/ 1853452 w 2094101"/>
              <a:gd name="connsiteY10" fmla="*/ 1390430 h 2357743"/>
              <a:gd name="connsiteX11" fmla="*/ 1817540 w 2094101"/>
              <a:gd name="connsiteY11" fmla="*/ 1212018 h 2357743"/>
              <a:gd name="connsiteX12" fmla="*/ 1800272 w 2094101"/>
              <a:gd name="connsiteY12" fmla="*/ 1060807 h 2357743"/>
              <a:gd name="connsiteX13" fmla="*/ 1821788 w 2094101"/>
              <a:gd name="connsiteY13" fmla="*/ 808002 h 2357743"/>
              <a:gd name="connsiteX14" fmla="*/ 1769030 w 2094101"/>
              <a:gd name="connsiteY14" fmla="*/ 583264 h 2357743"/>
              <a:gd name="connsiteX15" fmla="*/ 1671180 w 2094101"/>
              <a:gd name="connsiteY15" fmla="*/ 399211 h 2357743"/>
              <a:gd name="connsiteX16" fmla="*/ 1516225 w 2094101"/>
              <a:gd name="connsiteY16" fmla="*/ 232096 h 2357743"/>
              <a:gd name="connsiteX17" fmla="*/ 1367996 w 2094101"/>
              <a:gd name="connsiteY17" fmla="*/ 97006 h 2357743"/>
              <a:gd name="connsiteX18" fmla="*/ 1230501 w 2094101"/>
              <a:gd name="connsiteY18" fmla="*/ 2801 h 2357743"/>
              <a:gd name="connsiteX19" fmla="*/ 1031034 w 2094101"/>
              <a:gd name="connsiteY19" fmla="*/ 77599 h 2357743"/>
              <a:gd name="connsiteX20" fmla="*/ 769672 w 2094101"/>
              <a:gd name="connsiteY20" fmla="*/ 187857 h 2357743"/>
              <a:gd name="connsiteX21" fmla="*/ 392301 w 2094101"/>
              <a:gd name="connsiteY21" fmla="*/ 398315 h 2357743"/>
              <a:gd name="connsiteX22" fmla="*/ 131045 w 2094101"/>
              <a:gd name="connsiteY22" fmla="*/ 572487 h 2357743"/>
              <a:gd name="connsiteX23" fmla="*/ 417 w 2094101"/>
              <a:gd name="connsiteY23" fmla="*/ 750287 h 2357743"/>
              <a:gd name="connsiteX24" fmla="*/ 346640 w 2094101"/>
              <a:gd name="connsiteY24" fmla="*/ 1184942 h 2357743"/>
              <a:gd name="connsiteX25" fmla="*/ 483799 w 2094101"/>
              <a:gd name="connsiteY25" fmla="*/ 1311217 h 2357743"/>
              <a:gd name="connsiteX0" fmla="*/ 520039 w 2130341"/>
              <a:gd name="connsiteY0" fmla="*/ 1311217 h 2357743"/>
              <a:gd name="connsiteX1" fmla="*/ 1001856 w 2130341"/>
              <a:gd name="connsiteY1" fmla="*/ 1762658 h 2357743"/>
              <a:gd name="connsiteX2" fmla="*/ 1252228 w 2130341"/>
              <a:gd name="connsiteY2" fmla="*/ 1965858 h 2357743"/>
              <a:gd name="connsiteX3" fmla="*/ 1818285 w 2130341"/>
              <a:gd name="connsiteY3" fmla="*/ 2357743 h 2357743"/>
              <a:gd name="connsiteX4" fmla="*/ 1916255 w 2130341"/>
              <a:gd name="connsiteY4" fmla="*/ 2223485 h 2357743"/>
              <a:gd name="connsiteX5" fmla="*/ 2006970 w 2130341"/>
              <a:gd name="connsiteY5" fmla="*/ 2063830 h 2357743"/>
              <a:gd name="connsiteX6" fmla="*/ 2065027 w 2130341"/>
              <a:gd name="connsiteY6" fmla="*/ 1936828 h 2357743"/>
              <a:gd name="connsiteX7" fmla="*/ 2130341 w 2130341"/>
              <a:gd name="connsiteY7" fmla="*/ 1773543 h 2357743"/>
              <a:gd name="connsiteX8" fmla="*/ 2039626 w 2130341"/>
              <a:gd name="connsiteY8" fmla="*/ 1690087 h 2357743"/>
              <a:gd name="connsiteX9" fmla="*/ 1952541 w 2130341"/>
              <a:gd name="connsiteY9" fmla="*/ 1548573 h 2357743"/>
              <a:gd name="connsiteX10" fmla="*/ 1889692 w 2130341"/>
              <a:gd name="connsiteY10" fmla="*/ 1390430 h 2357743"/>
              <a:gd name="connsiteX11" fmla="*/ 1853780 w 2130341"/>
              <a:gd name="connsiteY11" fmla="*/ 1212018 h 2357743"/>
              <a:gd name="connsiteX12" fmla="*/ 1836512 w 2130341"/>
              <a:gd name="connsiteY12" fmla="*/ 1060807 h 2357743"/>
              <a:gd name="connsiteX13" fmla="*/ 1858028 w 2130341"/>
              <a:gd name="connsiteY13" fmla="*/ 808002 h 2357743"/>
              <a:gd name="connsiteX14" fmla="*/ 1805270 w 2130341"/>
              <a:gd name="connsiteY14" fmla="*/ 583264 h 2357743"/>
              <a:gd name="connsiteX15" fmla="*/ 1707420 w 2130341"/>
              <a:gd name="connsiteY15" fmla="*/ 399211 h 2357743"/>
              <a:gd name="connsiteX16" fmla="*/ 1552465 w 2130341"/>
              <a:gd name="connsiteY16" fmla="*/ 232096 h 2357743"/>
              <a:gd name="connsiteX17" fmla="*/ 1404236 w 2130341"/>
              <a:gd name="connsiteY17" fmla="*/ 97006 h 2357743"/>
              <a:gd name="connsiteX18" fmla="*/ 1266741 w 2130341"/>
              <a:gd name="connsiteY18" fmla="*/ 2801 h 2357743"/>
              <a:gd name="connsiteX19" fmla="*/ 1067274 w 2130341"/>
              <a:gd name="connsiteY19" fmla="*/ 77599 h 2357743"/>
              <a:gd name="connsiteX20" fmla="*/ 805912 w 2130341"/>
              <a:gd name="connsiteY20" fmla="*/ 187857 h 2357743"/>
              <a:gd name="connsiteX21" fmla="*/ 428541 w 2130341"/>
              <a:gd name="connsiteY21" fmla="*/ 398315 h 2357743"/>
              <a:gd name="connsiteX22" fmla="*/ 167285 w 2130341"/>
              <a:gd name="connsiteY22" fmla="*/ 572487 h 2357743"/>
              <a:gd name="connsiteX23" fmla="*/ 371 w 2130341"/>
              <a:gd name="connsiteY23" fmla="*/ 717630 h 2357743"/>
              <a:gd name="connsiteX24" fmla="*/ 382880 w 2130341"/>
              <a:gd name="connsiteY24" fmla="*/ 1184942 h 2357743"/>
              <a:gd name="connsiteX25" fmla="*/ 520039 w 2130341"/>
              <a:gd name="connsiteY25" fmla="*/ 1311217 h 2357743"/>
              <a:gd name="connsiteX0" fmla="*/ 607124 w 2130341"/>
              <a:gd name="connsiteY0" fmla="*/ 1401932 h 2357743"/>
              <a:gd name="connsiteX1" fmla="*/ 1001856 w 2130341"/>
              <a:gd name="connsiteY1" fmla="*/ 1762658 h 2357743"/>
              <a:gd name="connsiteX2" fmla="*/ 1252228 w 2130341"/>
              <a:gd name="connsiteY2" fmla="*/ 1965858 h 2357743"/>
              <a:gd name="connsiteX3" fmla="*/ 1818285 w 2130341"/>
              <a:gd name="connsiteY3" fmla="*/ 2357743 h 2357743"/>
              <a:gd name="connsiteX4" fmla="*/ 1916255 w 2130341"/>
              <a:gd name="connsiteY4" fmla="*/ 2223485 h 2357743"/>
              <a:gd name="connsiteX5" fmla="*/ 2006970 w 2130341"/>
              <a:gd name="connsiteY5" fmla="*/ 2063830 h 2357743"/>
              <a:gd name="connsiteX6" fmla="*/ 2065027 w 2130341"/>
              <a:gd name="connsiteY6" fmla="*/ 1936828 h 2357743"/>
              <a:gd name="connsiteX7" fmla="*/ 2130341 w 2130341"/>
              <a:gd name="connsiteY7" fmla="*/ 1773543 h 2357743"/>
              <a:gd name="connsiteX8" fmla="*/ 2039626 w 2130341"/>
              <a:gd name="connsiteY8" fmla="*/ 1690087 h 2357743"/>
              <a:gd name="connsiteX9" fmla="*/ 1952541 w 2130341"/>
              <a:gd name="connsiteY9" fmla="*/ 1548573 h 2357743"/>
              <a:gd name="connsiteX10" fmla="*/ 1889692 w 2130341"/>
              <a:gd name="connsiteY10" fmla="*/ 1390430 h 2357743"/>
              <a:gd name="connsiteX11" fmla="*/ 1853780 w 2130341"/>
              <a:gd name="connsiteY11" fmla="*/ 1212018 h 2357743"/>
              <a:gd name="connsiteX12" fmla="*/ 1836512 w 2130341"/>
              <a:gd name="connsiteY12" fmla="*/ 1060807 h 2357743"/>
              <a:gd name="connsiteX13" fmla="*/ 1858028 w 2130341"/>
              <a:gd name="connsiteY13" fmla="*/ 808002 h 2357743"/>
              <a:gd name="connsiteX14" fmla="*/ 1805270 w 2130341"/>
              <a:gd name="connsiteY14" fmla="*/ 583264 h 2357743"/>
              <a:gd name="connsiteX15" fmla="*/ 1707420 w 2130341"/>
              <a:gd name="connsiteY15" fmla="*/ 399211 h 2357743"/>
              <a:gd name="connsiteX16" fmla="*/ 1552465 w 2130341"/>
              <a:gd name="connsiteY16" fmla="*/ 232096 h 2357743"/>
              <a:gd name="connsiteX17" fmla="*/ 1404236 w 2130341"/>
              <a:gd name="connsiteY17" fmla="*/ 97006 h 2357743"/>
              <a:gd name="connsiteX18" fmla="*/ 1266741 w 2130341"/>
              <a:gd name="connsiteY18" fmla="*/ 2801 h 2357743"/>
              <a:gd name="connsiteX19" fmla="*/ 1067274 w 2130341"/>
              <a:gd name="connsiteY19" fmla="*/ 77599 h 2357743"/>
              <a:gd name="connsiteX20" fmla="*/ 805912 w 2130341"/>
              <a:gd name="connsiteY20" fmla="*/ 187857 h 2357743"/>
              <a:gd name="connsiteX21" fmla="*/ 428541 w 2130341"/>
              <a:gd name="connsiteY21" fmla="*/ 398315 h 2357743"/>
              <a:gd name="connsiteX22" fmla="*/ 167285 w 2130341"/>
              <a:gd name="connsiteY22" fmla="*/ 572487 h 2357743"/>
              <a:gd name="connsiteX23" fmla="*/ 371 w 2130341"/>
              <a:gd name="connsiteY23" fmla="*/ 717630 h 2357743"/>
              <a:gd name="connsiteX24" fmla="*/ 382880 w 2130341"/>
              <a:gd name="connsiteY24" fmla="*/ 1184942 h 2357743"/>
              <a:gd name="connsiteX25" fmla="*/ 607124 w 2130341"/>
              <a:gd name="connsiteY25" fmla="*/ 1401932 h 2357743"/>
              <a:gd name="connsiteX0" fmla="*/ 607124 w 2115827"/>
              <a:gd name="connsiteY0" fmla="*/ 1401932 h 2357743"/>
              <a:gd name="connsiteX1" fmla="*/ 1001856 w 2115827"/>
              <a:gd name="connsiteY1" fmla="*/ 1762658 h 2357743"/>
              <a:gd name="connsiteX2" fmla="*/ 1252228 w 2115827"/>
              <a:gd name="connsiteY2" fmla="*/ 1965858 h 2357743"/>
              <a:gd name="connsiteX3" fmla="*/ 1818285 w 2115827"/>
              <a:gd name="connsiteY3" fmla="*/ 2357743 h 2357743"/>
              <a:gd name="connsiteX4" fmla="*/ 1916255 w 2115827"/>
              <a:gd name="connsiteY4" fmla="*/ 2223485 h 2357743"/>
              <a:gd name="connsiteX5" fmla="*/ 2006970 w 2115827"/>
              <a:gd name="connsiteY5" fmla="*/ 2063830 h 2357743"/>
              <a:gd name="connsiteX6" fmla="*/ 2065027 w 2115827"/>
              <a:gd name="connsiteY6" fmla="*/ 1936828 h 2357743"/>
              <a:gd name="connsiteX7" fmla="*/ 2115827 w 2115827"/>
              <a:gd name="connsiteY7" fmla="*/ 1769915 h 2357743"/>
              <a:gd name="connsiteX8" fmla="*/ 2039626 w 2115827"/>
              <a:gd name="connsiteY8" fmla="*/ 1690087 h 2357743"/>
              <a:gd name="connsiteX9" fmla="*/ 1952541 w 2115827"/>
              <a:gd name="connsiteY9" fmla="*/ 1548573 h 2357743"/>
              <a:gd name="connsiteX10" fmla="*/ 1889692 w 2115827"/>
              <a:gd name="connsiteY10" fmla="*/ 1390430 h 2357743"/>
              <a:gd name="connsiteX11" fmla="*/ 1853780 w 2115827"/>
              <a:gd name="connsiteY11" fmla="*/ 1212018 h 2357743"/>
              <a:gd name="connsiteX12" fmla="*/ 1836512 w 2115827"/>
              <a:gd name="connsiteY12" fmla="*/ 1060807 h 2357743"/>
              <a:gd name="connsiteX13" fmla="*/ 1858028 w 2115827"/>
              <a:gd name="connsiteY13" fmla="*/ 808002 h 2357743"/>
              <a:gd name="connsiteX14" fmla="*/ 1805270 w 2115827"/>
              <a:gd name="connsiteY14" fmla="*/ 583264 h 2357743"/>
              <a:gd name="connsiteX15" fmla="*/ 1707420 w 2115827"/>
              <a:gd name="connsiteY15" fmla="*/ 399211 h 2357743"/>
              <a:gd name="connsiteX16" fmla="*/ 1552465 w 2115827"/>
              <a:gd name="connsiteY16" fmla="*/ 232096 h 2357743"/>
              <a:gd name="connsiteX17" fmla="*/ 1404236 w 2115827"/>
              <a:gd name="connsiteY17" fmla="*/ 97006 h 2357743"/>
              <a:gd name="connsiteX18" fmla="*/ 1266741 w 2115827"/>
              <a:gd name="connsiteY18" fmla="*/ 2801 h 2357743"/>
              <a:gd name="connsiteX19" fmla="*/ 1067274 w 2115827"/>
              <a:gd name="connsiteY19" fmla="*/ 77599 h 2357743"/>
              <a:gd name="connsiteX20" fmla="*/ 805912 w 2115827"/>
              <a:gd name="connsiteY20" fmla="*/ 187857 h 2357743"/>
              <a:gd name="connsiteX21" fmla="*/ 428541 w 2115827"/>
              <a:gd name="connsiteY21" fmla="*/ 398315 h 2357743"/>
              <a:gd name="connsiteX22" fmla="*/ 167285 w 2115827"/>
              <a:gd name="connsiteY22" fmla="*/ 572487 h 2357743"/>
              <a:gd name="connsiteX23" fmla="*/ 371 w 2115827"/>
              <a:gd name="connsiteY23" fmla="*/ 717630 h 2357743"/>
              <a:gd name="connsiteX24" fmla="*/ 382880 w 2115827"/>
              <a:gd name="connsiteY24" fmla="*/ 1184942 h 2357743"/>
              <a:gd name="connsiteX25" fmla="*/ 607124 w 2115827"/>
              <a:gd name="connsiteY25" fmla="*/ 1401932 h 2357743"/>
              <a:gd name="connsiteX0" fmla="*/ 607124 w 2115827"/>
              <a:gd name="connsiteY0" fmla="*/ 1400195 h 2356006"/>
              <a:gd name="connsiteX1" fmla="*/ 1001856 w 2115827"/>
              <a:gd name="connsiteY1" fmla="*/ 1760921 h 2356006"/>
              <a:gd name="connsiteX2" fmla="*/ 1252228 w 2115827"/>
              <a:gd name="connsiteY2" fmla="*/ 1964121 h 2356006"/>
              <a:gd name="connsiteX3" fmla="*/ 1818285 w 2115827"/>
              <a:gd name="connsiteY3" fmla="*/ 2356006 h 2356006"/>
              <a:gd name="connsiteX4" fmla="*/ 1916255 w 2115827"/>
              <a:gd name="connsiteY4" fmla="*/ 2221748 h 2356006"/>
              <a:gd name="connsiteX5" fmla="*/ 2006970 w 2115827"/>
              <a:gd name="connsiteY5" fmla="*/ 2062093 h 2356006"/>
              <a:gd name="connsiteX6" fmla="*/ 2065027 w 2115827"/>
              <a:gd name="connsiteY6" fmla="*/ 1935091 h 2356006"/>
              <a:gd name="connsiteX7" fmla="*/ 2115827 w 2115827"/>
              <a:gd name="connsiteY7" fmla="*/ 1768178 h 2356006"/>
              <a:gd name="connsiteX8" fmla="*/ 2039626 w 2115827"/>
              <a:gd name="connsiteY8" fmla="*/ 1688350 h 2356006"/>
              <a:gd name="connsiteX9" fmla="*/ 1952541 w 2115827"/>
              <a:gd name="connsiteY9" fmla="*/ 1546836 h 2356006"/>
              <a:gd name="connsiteX10" fmla="*/ 1889692 w 2115827"/>
              <a:gd name="connsiteY10" fmla="*/ 1388693 h 2356006"/>
              <a:gd name="connsiteX11" fmla="*/ 1853780 w 2115827"/>
              <a:gd name="connsiteY11" fmla="*/ 1210281 h 2356006"/>
              <a:gd name="connsiteX12" fmla="*/ 1836512 w 2115827"/>
              <a:gd name="connsiteY12" fmla="*/ 1059070 h 2356006"/>
              <a:gd name="connsiteX13" fmla="*/ 1858028 w 2115827"/>
              <a:gd name="connsiteY13" fmla="*/ 806265 h 2356006"/>
              <a:gd name="connsiteX14" fmla="*/ 1805270 w 2115827"/>
              <a:gd name="connsiteY14" fmla="*/ 581527 h 2356006"/>
              <a:gd name="connsiteX15" fmla="*/ 1707420 w 2115827"/>
              <a:gd name="connsiteY15" fmla="*/ 397474 h 2356006"/>
              <a:gd name="connsiteX16" fmla="*/ 1552465 w 2115827"/>
              <a:gd name="connsiteY16" fmla="*/ 230359 h 2356006"/>
              <a:gd name="connsiteX17" fmla="*/ 1404236 w 2115827"/>
              <a:gd name="connsiteY17" fmla="*/ 95269 h 2356006"/>
              <a:gd name="connsiteX18" fmla="*/ 1266741 w 2115827"/>
              <a:gd name="connsiteY18" fmla="*/ 1064 h 2356006"/>
              <a:gd name="connsiteX19" fmla="*/ 1067274 w 2115827"/>
              <a:gd name="connsiteY19" fmla="*/ 75862 h 2356006"/>
              <a:gd name="connsiteX20" fmla="*/ 805912 w 2115827"/>
              <a:gd name="connsiteY20" fmla="*/ 186120 h 2356006"/>
              <a:gd name="connsiteX21" fmla="*/ 428541 w 2115827"/>
              <a:gd name="connsiteY21" fmla="*/ 396578 h 2356006"/>
              <a:gd name="connsiteX22" fmla="*/ 167285 w 2115827"/>
              <a:gd name="connsiteY22" fmla="*/ 570750 h 2356006"/>
              <a:gd name="connsiteX23" fmla="*/ 371 w 2115827"/>
              <a:gd name="connsiteY23" fmla="*/ 715893 h 2356006"/>
              <a:gd name="connsiteX24" fmla="*/ 382880 w 2115827"/>
              <a:gd name="connsiteY24" fmla="*/ 1183205 h 2356006"/>
              <a:gd name="connsiteX25" fmla="*/ 607124 w 2115827"/>
              <a:gd name="connsiteY25" fmla="*/ 1400195 h 2356006"/>
              <a:gd name="connsiteX0" fmla="*/ 607124 w 2115827"/>
              <a:gd name="connsiteY0" fmla="*/ 1407355 h 2363166"/>
              <a:gd name="connsiteX1" fmla="*/ 1001856 w 2115827"/>
              <a:gd name="connsiteY1" fmla="*/ 1768081 h 2363166"/>
              <a:gd name="connsiteX2" fmla="*/ 1252228 w 2115827"/>
              <a:gd name="connsiteY2" fmla="*/ 1971281 h 2363166"/>
              <a:gd name="connsiteX3" fmla="*/ 1818285 w 2115827"/>
              <a:gd name="connsiteY3" fmla="*/ 2363166 h 2363166"/>
              <a:gd name="connsiteX4" fmla="*/ 1916255 w 2115827"/>
              <a:gd name="connsiteY4" fmla="*/ 2228908 h 2363166"/>
              <a:gd name="connsiteX5" fmla="*/ 2006970 w 2115827"/>
              <a:gd name="connsiteY5" fmla="*/ 2069253 h 2363166"/>
              <a:gd name="connsiteX6" fmla="*/ 2065027 w 2115827"/>
              <a:gd name="connsiteY6" fmla="*/ 1942251 h 2363166"/>
              <a:gd name="connsiteX7" fmla="*/ 2115827 w 2115827"/>
              <a:gd name="connsiteY7" fmla="*/ 1775338 h 2363166"/>
              <a:gd name="connsiteX8" fmla="*/ 2039626 w 2115827"/>
              <a:gd name="connsiteY8" fmla="*/ 1695510 h 2363166"/>
              <a:gd name="connsiteX9" fmla="*/ 1952541 w 2115827"/>
              <a:gd name="connsiteY9" fmla="*/ 1553996 h 2363166"/>
              <a:gd name="connsiteX10" fmla="*/ 1889692 w 2115827"/>
              <a:gd name="connsiteY10" fmla="*/ 1395853 h 2363166"/>
              <a:gd name="connsiteX11" fmla="*/ 1853780 w 2115827"/>
              <a:gd name="connsiteY11" fmla="*/ 1217441 h 2363166"/>
              <a:gd name="connsiteX12" fmla="*/ 1836512 w 2115827"/>
              <a:gd name="connsiteY12" fmla="*/ 1066230 h 2363166"/>
              <a:gd name="connsiteX13" fmla="*/ 1858028 w 2115827"/>
              <a:gd name="connsiteY13" fmla="*/ 813425 h 2363166"/>
              <a:gd name="connsiteX14" fmla="*/ 1805270 w 2115827"/>
              <a:gd name="connsiteY14" fmla="*/ 588687 h 2363166"/>
              <a:gd name="connsiteX15" fmla="*/ 1707420 w 2115827"/>
              <a:gd name="connsiteY15" fmla="*/ 404634 h 2363166"/>
              <a:gd name="connsiteX16" fmla="*/ 1552465 w 2115827"/>
              <a:gd name="connsiteY16" fmla="*/ 237519 h 2363166"/>
              <a:gd name="connsiteX17" fmla="*/ 1404236 w 2115827"/>
              <a:gd name="connsiteY17" fmla="*/ 102429 h 2363166"/>
              <a:gd name="connsiteX18" fmla="*/ 1252227 w 2115827"/>
              <a:gd name="connsiteY18" fmla="*/ 967 h 2363166"/>
              <a:gd name="connsiteX19" fmla="*/ 1067274 w 2115827"/>
              <a:gd name="connsiteY19" fmla="*/ 83022 h 2363166"/>
              <a:gd name="connsiteX20" fmla="*/ 805912 w 2115827"/>
              <a:gd name="connsiteY20" fmla="*/ 193280 h 2363166"/>
              <a:gd name="connsiteX21" fmla="*/ 428541 w 2115827"/>
              <a:gd name="connsiteY21" fmla="*/ 403738 h 2363166"/>
              <a:gd name="connsiteX22" fmla="*/ 167285 w 2115827"/>
              <a:gd name="connsiteY22" fmla="*/ 577910 h 2363166"/>
              <a:gd name="connsiteX23" fmla="*/ 371 w 2115827"/>
              <a:gd name="connsiteY23" fmla="*/ 723053 h 2363166"/>
              <a:gd name="connsiteX24" fmla="*/ 382880 w 2115827"/>
              <a:gd name="connsiteY24" fmla="*/ 1190365 h 2363166"/>
              <a:gd name="connsiteX25" fmla="*/ 607124 w 2115827"/>
              <a:gd name="connsiteY25" fmla="*/ 1407355 h 2363166"/>
              <a:gd name="connsiteX0" fmla="*/ 607124 w 2115827"/>
              <a:gd name="connsiteY0" fmla="*/ 1406914 h 2362725"/>
              <a:gd name="connsiteX1" fmla="*/ 1001856 w 2115827"/>
              <a:gd name="connsiteY1" fmla="*/ 1767640 h 2362725"/>
              <a:gd name="connsiteX2" fmla="*/ 1252228 w 2115827"/>
              <a:gd name="connsiteY2" fmla="*/ 1970840 h 2362725"/>
              <a:gd name="connsiteX3" fmla="*/ 1818285 w 2115827"/>
              <a:gd name="connsiteY3" fmla="*/ 2362725 h 2362725"/>
              <a:gd name="connsiteX4" fmla="*/ 1916255 w 2115827"/>
              <a:gd name="connsiteY4" fmla="*/ 2228467 h 2362725"/>
              <a:gd name="connsiteX5" fmla="*/ 2006970 w 2115827"/>
              <a:gd name="connsiteY5" fmla="*/ 2068812 h 2362725"/>
              <a:gd name="connsiteX6" fmla="*/ 2065027 w 2115827"/>
              <a:gd name="connsiteY6" fmla="*/ 1941810 h 2362725"/>
              <a:gd name="connsiteX7" fmla="*/ 2115827 w 2115827"/>
              <a:gd name="connsiteY7" fmla="*/ 1774897 h 2362725"/>
              <a:gd name="connsiteX8" fmla="*/ 2039626 w 2115827"/>
              <a:gd name="connsiteY8" fmla="*/ 1695069 h 2362725"/>
              <a:gd name="connsiteX9" fmla="*/ 1952541 w 2115827"/>
              <a:gd name="connsiteY9" fmla="*/ 1553555 h 2362725"/>
              <a:gd name="connsiteX10" fmla="*/ 1889692 w 2115827"/>
              <a:gd name="connsiteY10" fmla="*/ 1395412 h 2362725"/>
              <a:gd name="connsiteX11" fmla="*/ 1853780 w 2115827"/>
              <a:gd name="connsiteY11" fmla="*/ 1217000 h 2362725"/>
              <a:gd name="connsiteX12" fmla="*/ 1836512 w 2115827"/>
              <a:gd name="connsiteY12" fmla="*/ 1065789 h 2362725"/>
              <a:gd name="connsiteX13" fmla="*/ 1858028 w 2115827"/>
              <a:gd name="connsiteY13" fmla="*/ 812984 h 2362725"/>
              <a:gd name="connsiteX14" fmla="*/ 1805270 w 2115827"/>
              <a:gd name="connsiteY14" fmla="*/ 588246 h 2362725"/>
              <a:gd name="connsiteX15" fmla="*/ 1707420 w 2115827"/>
              <a:gd name="connsiteY15" fmla="*/ 404193 h 2362725"/>
              <a:gd name="connsiteX16" fmla="*/ 1552465 w 2115827"/>
              <a:gd name="connsiteY16" fmla="*/ 237078 h 2362725"/>
              <a:gd name="connsiteX17" fmla="*/ 1404236 w 2115827"/>
              <a:gd name="connsiteY17" fmla="*/ 101988 h 2362725"/>
              <a:gd name="connsiteX18" fmla="*/ 1252227 w 2115827"/>
              <a:gd name="connsiteY18" fmla="*/ 526 h 2362725"/>
              <a:gd name="connsiteX19" fmla="*/ 1067274 w 2115827"/>
              <a:gd name="connsiteY19" fmla="*/ 68067 h 2362725"/>
              <a:gd name="connsiteX20" fmla="*/ 805912 w 2115827"/>
              <a:gd name="connsiteY20" fmla="*/ 192839 h 2362725"/>
              <a:gd name="connsiteX21" fmla="*/ 428541 w 2115827"/>
              <a:gd name="connsiteY21" fmla="*/ 403297 h 2362725"/>
              <a:gd name="connsiteX22" fmla="*/ 167285 w 2115827"/>
              <a:gd name="connsiteY22" fmla="*/ 577469 h 2362725"/>
              <a:gd name="connsiteX23" fmla="*/ 371 w 2115827"/>
              <a:gd name="connsiteY23" fmla="*/ 722612 h 2362725"/>
              <a:gd name="connsiteX24" fmla="*/ 382880 w 2115827"/>
              <a:gd name="connsiteY24" fmla="*/ 1189924 h 2362725"/>
              <a:gd name="connsiteX25" fmla="*/ 607124 w 2115827"/>
              <a:gd name="connsiteY25" fmla="*/ 1406914 h 2362725"/>
              <a:gd name="connsiteX0" fmla="*/ 607124 w 2115827"/>
              <a:gd name="connsiteY0" fmla="*/ 1406914 h 2362725"/>
              <a:gd name="connsiteX1" fmla="*/ 1001856 w 2115827"/>
              <a:gd name="connsiteY1" fmla="*/ 1767640 h 2362725"/>
              <a:gd name="connsiteX2" fmla="*/ 1252228 w 2115827"/>
              <a:gd name="connsiteY2" fmla="*/ 1970840 h 2362725"/>
              <a:gd name="connsiteX3" fmla="*/ 1818285 w 2115827"/>
              <a:gd name="connsiteY3" fmla="*/ 2362725 h 2362725"/>
              <a:gd name="connsiteX4" fmla="*/ 1916255 w 2115827"/>
              <a:gd name="connsiteY4" fmla="*/ 2228467 h 2362725"/>
              <a:gd name="connsiteX5" fmla="*/ 2006970 w 2115827"/>
              <a:gd name="connsiteY5" fmla="*/ 2068812 h 2362725"/>
              <a:gd name="connsiteX6" fmla="*/ 2065027 w 2115827"/>
              <a:gd name="connsiteY6" fmla="*/ 1941810 h 2362725"/>
              <a:gd name="connsiteX7" fmla="*/ 2115827 w 2115827"/>
              <a:gd name="connsiteY7" fmla="*/ 1774897 h 2362725"/>
              <a:gd name="connsiteX8" fmla="*/ 2039626 w 2115827"/>
              <a:gd name="connsiteY8" fmla="*/ 1695069 h 2362725"/>
              <a:gd name="connsiteX9" fmla="*/ 1952541 w 2115827"/>
              <a:gd name="connsiteY9" fmla="*/ 1553555 h 2362725"/>
              <a:gd name="connsiteX10" fmla="*/ 1889692 w 2115827"/>
              <a:gd name="connsiteY10" fmla="*/ 1395412 h 2362725"/>
              <a:gd name="connsiteX11" fmla="*/ 1853780 w 2115827"/>
              <a:gd name="connsiteY11" fmla="*/ 1217000 h 2362725"/>
              <a:gd name="connsiteX12" fmla="*/ 1836512 w 2115827"/>
              <a:gd name="connsiteY12" fmla="*/ 1065789 h 2362725"/>
              <a:gd name="connsiteX13" fmla="*/ 1858028 w 2115827"/>
              <a:gd name="connsiteY13" fmla="*/ 812984 h 2362725"/>
              <a:gd name="connsiteX14" fmla="*/ 1805270 w 2115827"/>
              <a:gd name="connsiteY14" fmla="*/ 588246 h 2362725"/>
              <a:gd name="connsiteX15" fmla="*/ 1707420 w 2115827"/>
              <a:gd name="connsiteY15" fmla="*/ 404193 h 2362725"/>
              <a:gd name="connsiteX16" fmla="*/ 1552465 w 2115827"/>
              <a:gd name="connsiteY16" fmla="*/ 215306 h 2362725"/>
              <a:gd name="connsiteX17" fmla="*/ 1404236 w 2115827"/>
              <a:gd name="connsiteY17" fmla="*/ 101988 h 2362725"/>
              <a:gd name="connsiteX18" fmla="*/ 1252227 w 2115827"/>
              <a:gd name="connsiteY18" fmla="*/ 526 h 2362725"/>
              <a:gd name="connsiteX19" fmla="*/ 1067274 w 2115827"/>
              <a:gd name="connsiteY19" fmla="*/ 68067 h 2362725"/>
              <a:gd name="connsiteX20" fmla="*/ 805912 w 2115827"/>
              <a:gd name="connsiteY20" fmla="*/ 192839 h 2362725"/>
              <a:gd name="connsiteX21" fmla="*/ 428541 w 2115827"/>
              <a:gd name="connsiteY21" fmla="*/ 403297 h 2362725"/>
              <a:gd name="connsiteX22" fmla="*/ 167285 w 2115827"/>
              <a:gd name="connsiteY22" fmla="*/ 577469 h 2362725"/>
              <a:gd name="connsiteX23" fmla="*/ 371 w 2115827"/>
              <a:gd name="connsiteY23" fmla="*/ 722612 h 2362725"/>
              <a:gd name="connsiteX24" fmla="*/ 382880 w 2115827"/>
              <a:gd name="connsiteY24" fmla="*/ 1189924 h 2362725"/>
              <a:gd name="connsiteX25" fmla="*/ 607124 w 2115827"/>
              <a:gd name="connsiteY25" fmla="*/ 1406914 h 2362725"/>
              <a:gd name="connsiteX0" fmla="*/ 607124 w 2115827"/>
              <a:gd name="connsiteY0" fmla="*/ 1406818 h 2362629"/>
              <a:gd name="connsiteX1" fmla="*/ 1001856 w 2115827"/>
              <a:gd name="connsiteY1" fmla="*/ 1767544 h 2362629"/>
              <a:gd name="connsiteX2" fmla="*/ 1252228 w 2115827"/>
              <a:gd name="connsiteY2" fmla="*/ 1970744 h 2362629"/>
              <a:gd name="connsiteX3" fmla="*/ 1818285 w 2115827"/>
              <a:gd name="connsiteY3" fmla="*/ 2362629 h 2362629"/>
              <a:gd name="connsiteX4" fmla="*/ 1916255 w 2115827"/>
              <a:gd name="connsiteY4" fmla="*/ 2228371 h 2362629"/>
              <a:gd name="connsiteX5" fmla="*/ 2006970 w 2115827"/>
              <a:gd name="connsiteY5" fmla="*/ 2068716 h 2362629"/>
              <a:gd name="connsiteX6" fmla="*/ 2065027 w 2115827"/>
              <a:gd name="connsiteY6" fmla="*/ 1941714 h 2362629"/>
              <a:gd name="connsiteX7" fmla="*/ 2115827 w 2115827"/>
              <a:gd name="connsiteY7" fmla="*/ 1774801 h 2362629"/>
              <a:gd name="connsiteX8" fmla="*/ 2039626 w 2115827"/>
              <a:gd name="connsiteY8" fmla="*/ 1694973 h 2362629"/>
              <a:gd name="connsiteX9" fmla="*/ 1952541 w 2115827"/>
              <a:gd name="connsiteY9" fmla="*/ 1553459 h 2362629"/>
              <a:gd name="connsiteX10" fmla="*/ 1889692 w 2115827"/>
              <a:gd name="connsiteY10" fmla="*/ 1395316 h 2362629"/>
              <a:gd name="connsiteX11" fmla="*/ 1853780 w 2115827"/>
              <a:gd name="connsiteY11" fmla="*/ 1216904 h 2362629"/>
              <a:gd name="connsiteX12" fmla="*/ 1836512 w 2115827"/>
              <a:gd name="connsiteY12" fmla="*/ 1065693 h 2362629"/>
              <a:gd name="connsiteX13" fmla="*/ 1858028 w 2115827"/>
              <a:gd name="connsiteY13" fmla="*/ 812888 h 2362629"/>
              <a:gd name="connsiteX14" fmla="*/ 1805270 w 2115827"/>
              <a:gd name="connsiteY14" fmla="*/ 588150 h 2362629"/>
              <a:gd name="connsiteX15" fmla="*/ 1707420 w 2115827"/>
              <a:gd name="connsiteY15" fmla="*/ 404097 h 2362629"/>
              <a:gd name="connsiteX16" fmla="*/ 1552465 w 2115827"/>
              <a:gd name="connsiteY16" fmla="*/ 215210 h 2362629"/>
              <a:gd name="connsiteX17" fmla="*/ 1404236 w 2115827"/>
              <a:gd name="connsiteY17" fmla="*/ 98264 h 2362629"/>
              <a:gd name="connsiteX18" fmla="*/ 1252227 w 2115827"/>
              <a:gd name="connsiteY18" fmla="*/ 430 h 2362629"/>
              <a:gd name="connsiteX19" fmla="*/ 1067274 w 2115827"/>
              <a:gd name="connsiteY19" fmla="*/ 67971 h 2362629"/>
              <a:gd name="connsiteX20" fmla="*/ 805912 w 2115827"/>
              <a:gd name="connsiteY20" fmla="*/ 192743 h 2362629"/>
              <a:gd name="connsiteX21" fmla="*/ 428541 w 2115827"/>
              <a:gd name="connsiteY21" fmla="*/ 403201 h 2362629"/>
              <a:gd name="connsiteX22" fmla="*/ 167285 w 2115827"/>
              <a:gd name="connsiteY22" fmla="*/ 577373 h 2362629"/>
              <a:gd name="connsiteX23" fmla="*/ 371 w 2115827"/>
              <a:gd name="connsiteY23" fmla="*/ 722516 h 2362629"/>
              <a:gd name="connsiteX24" fmla="*/ 382880 w 2115827"/>
              <a:gd name="connsiteY24" fmla="*/ 1189828 h 2362629"/>
              <a:gd name="connsiteX25" fmla="*/ 607124 w 2115827"/>
              <a:gd name="connsiteY25" fmla="*/ 1406818 h 2362629"/>
              <a:gd name="connsiteX0" fmla="*/ 607124 w 2115827"/>
              <a:gd name="connsiteY0" fmla="*/ 1406818 h 2362629"/>
              <a:gd name="connsiteX1" fmla="*/ 1001856 w 2115827"/>
              <a:gd name="connsiteY1" fmla="*/ 1767544 h 2362629"/>
              <a:gd name="connsiteX2" fmla="*/ 1252228 w 2115827"/>
              <a:gd name="connsiteY2" fmla="*/ 1970744 h 2362629"/>
              <a:gd name="connsiteX3" fmla="*/ 1818285 w 2115827"/>
              <a:gd name="connsiteY3" fmla="*/ 2362629 h 2362629"/>
              <a:gd name="connsiteX4" fmla="*/ 1916255 w 2115827"/>
              <a:gd name="connsiteY4" fmla="*/ 2228371 h 2362629"/>
              <a:gd name="connsiteX5" fmla="*/ 1890318 w 2115827"/>
              <a:gd name="connsiteY5" fmla="*/ 2000983 h 2362629"/>
              <a:gd name="connsiteX6" fmla="*/ 2065027 w 2115827"/>
              <a:gd name="connsiteY6" fmla="*/ 1941714 h 2362629"/>
              <a:gd name="connsiteX7" fmla="*/ 2115827 w 2115827"/>
              <a:gd name="connsiteY7" fmla="*/ 1774801 h 2362629"/>
              <a:gd name="connsiteX8" fmla="*/ 2039626 w 2115827"/>
              <a:gd name="connsiteY8" fmla="*/ 1694973 h 2362629"/>
              <a:gd name="connsiteX9" fmla="*/ 1952541 w 2115827"/>
              <a:gd name="connsiteY9" fmla="*/ 1553459 h 2362629"/>
              <a:gd name="connsiteX10" fmla="*/ 1889692 w 2115827"/>
              <a:gd name="connsiteY10" fmla="*/ 1395316 h 2362629"/>
              <a:gd name="connsiteX11" fmla="*/ 1853780 w 2115827"/>
              <a:gd name="connsiteY11" fmla="*/ 1216904 h 2362629"/>
              <a:gd name="connsiteX12" fmla="*/ 1836512 w 2115827"/>
              <a:gd name="connsiteY12" fmla="*/ 1065693 h 2362629"/>
              <a:gd name="connsiteX13" fmla="*/ 1858028 w 2115827"/>
              <a:gd name="connsiteY13" fmla="*/ 812888 h 2362629"/>
              <a:gd name="connsiteX14" fmla="*/ 1805270 w 2115827"/>
              <a:gd name="connsiteY14" fmla="*/ 588150 h 2362629"/>
              <a:gd name="connsiteX15" fmla="*/ 1707420 w 2115827"/>
              <a:gd name="connsiteY15" fmla="*/ 404097 h 2362629"/>
              <a:gd name="connsiteX16" fmla="*/ 1552465 w 2115827"/>
              <a:gd name="connsiteY16" fmla="*/ 215210 h 2362629"/>
              <a:gd name="connsiteX17" fmla="*/ 1404236 w 2115827"/>
              <a:gd name="connsiteY17" fmla="*/ 98264 h 2362629"/>
              <a:gd name="connsiteX18" fmla="*/ 1252227 w 2115827"/>
              <a:gd name="connsiteY18" fmla="*/ 430 h 2362629"/>
              <a:gd name="connsiteX19" fmla="*/ 1067274 w 2115827"/>
              <a:gd name="connsiteY19" fmla="*/ 67971 h 2362629"/>
              <a:gd name="connsiteX20" fmla="*/ 805912 w 2115827"/>
              <a:gd name="connsiteY20" fmla="*/ 192743 h 2362629"/>
              <a:gd name="connsiteX21" fmla="*/ 428541 w 2115827"/>
              <a:gd name="connsiteY21" fmla="*/ 403201 h 2362629"/>
              <a:gd name="connsiteX22" fmla="*/ 167285 w 2115827"/>
              <a:gd name="connsiteY22" fmla="*/ 577373 h 2362629"/>
              <a:gd name="connsiteX23" fmla="*/ 371 w 2115827"/>
              <a:gd name="connsiteY23" fmla="*/ 722516 h 2362629"/>
              <a:gd name="connsiteX24" fmla="*/ 382880 w 2115827"/>
              <a:gd name="connsiteY24" fmla="*/ 1189828 h 2362629"/>
              <a:gd name="connsiteX25" fmla="*/ 607124 w 2115827"/>
              <a:gd name="connsiteY25" fmla="*/ 1406818 h 2362629"/>
              <a:gd name="connsiteX0" fmla="*/ 607124 w 2115827"/>
              <a:gd name="connsiteY0" fmla="*/ 1406818 h 2362629"/>
              <a:gd name="connsiteX1" fmla="*/ 1001856 w 2115827"/>
              <a:gd name="connsiteY1" fmla="*/ 1767544 h 2362629"/>
              <a:gd name="connsiteX2" fmla="*/ 1252228 w 2115827"/>
              <a:gd name="connsiteY2" fmla="*/ 1970744 h 2362629"/>
              <a:gd name="connsiteX3" fmla="*/ 1818285 w 2115827"/>
              <a:gd name="connsiteY3" fmla="*/ 2362629 h 2362629"/>
              <a:gd name="connsiteX4" fmla="*/ 1916255 w 2115827"/>
              <a:gd name="connsiteY4" fmla="*/ 2228371 h 2362629"/>
              <a:gd name="connsiteX5" fmla="*/ 1890318 w 2115827"/>
              <a:gd name="connsiteY5" fmla="*/ 2000983 h 2362629"/>
              <a:gd name="connsiteX6" fmla="*/ 1903220 w 2115827"/>
              <a:gd name="connsiteY6" fmla="*/ 1847640 h 2362629"/>
              <a:gd name="connsiteX7" fmla="*/ 2115827 w 2115827"/>
              <a:gd name="connsiteY7" fmla="*/ 1774801 h 2362629"/>
              <a:gd name="connsiteX8" fmla="*/ 2039626 w 2115827"/>
              <a:gd name="connsiteY8" fmla="*/ 1694973 h 2362629"/>
              <a:gd name="connsiteX9" fmla="*/ 1952541 w 2115827"/>
              <a:gd name="connsiteY9" fmla="*/ 1553459 h 2362629"/>
              <a:gd name="connsiteX10" fmla="*/ 1889692 w 2115827"/>
              <a:gd name="connsiteY10" fmla="*/ 1395316 h 2362629"/>
              <a:gd name="connsiteX11" fmla="*/ 1853780 w 2115827"/>
              <a:gd name="connsiteY11" fmla="*/ 1216904 h 2362629"/>
              <a:gd name="connsiteX12" fmla="*/ 1836512 w 2115827"/>
              <a:gd name="connsiteY12" fmla="*/ 1065693 h 2362629"/>
              <a:gd name="connsiteX13" fmla="*/ 1858028 w 2115827"/>
              <a:gd name="connsiteY13" fmla="*/ 812888 h 2362629"/>
              <a:gd name="connsiteX14" fmla="*/ 1805270 w 2115827"/>
              <a:gd name="connsiteY14" fmla="*/ 588150 h 2362629"/>
              <a:gd name="connsiteX15" fmla="*/ 1707420 w 2115827"/>
              <a:gd name="connsiteY15" fmla="*/ 404097 h 2362629"/>
              <a:gd name="connsiteX16" fmla="*/ 1552465 w 2115827"/>
              <a:gd name="connsiteY16" fmla="*/ 215210 h 2362629"/>
              <a:gd name="connsiteX17" fmla="*/ 1404236 w 2115827"/>
              <a:gd name="connsiteY17" fmla="*/ 98264 h 2362629"/>
              <a:gd name="connsiteX18" fmla="*/ 1252227 w 2115827"/>
              <a:gd name="connsiteY18" fmla="*/ 430 h 2362629"/>
              <a:gd name="connsiteX19" fmla="*/ 1067274 w 2115827"/>
              <a:gd name="connsiteY19" fmla="*/ 67971 h 2362629"/>
              <a:gd name="connsiteX20" fmla="*/ 805912 w 2115827"/>
              <a:gd name="connsiteY20" fmla="*/ 192743 h 2362629"/>
              <a:gd name="connsiteX21" fmla="*/ 428541 w 2115827"/>
              <a:gd name="connsiteY21" fmla="*/ 403201 h 2362629"/>
              <a:gd name="connsiteX22" fmla="*/ 167285 w 2115827"/>
              <a:gd name="connsiteY22" fmla="*/ 577373 h 2362629"/>
              <a:gd name="connsiteX23" fmla="*/ 371 w 2115827"/>
              <a:gd name="connsiteY23" fmla="*/ 722516 h 2362629"/>
              <a:gd name="connsiteX24" fmla="*/ 382880 w 2115827"/>
              <a:gd name="connsiteY24" fmla="*/ 1189828 h 2362629"/>
              <a:gd name="connsiteX25" fmla="*/ 607124 w 2115827"/>
              <a:gd name="connsiteY25" fmla="*/ 1406818 h 2362629"/>
              <a:gd name="connsiteX0" fmla="*/ 607124 w 2039626"/>
              <a:gd name="connsiteY0" fmla="*/ 1406818 h 2362629"/>
              <a:gd name="connsiteX1" fmla="*/ 1001856 w 2039626"/>
              <a:gd name="connsiteY1" fmla="*/ 1767544 h 2362629"/>
              <a:gd name="connsiteX2" fmla="*/ 1252228 w 2039626"/>
              <a:gd name="connsiteY2" fmla="*/ 1970744 h 2362629"/>
              <a:gd name="connsiteX3" fmla="*/ 1818285 w 2039626"/>
              <a:gd name="connsiteY3" fmla="*/ 2362629 h 2362629"/>
              <a:gd name="connsiteX4" fmla="*/ 1916255 w 2039626"/>
              <a:gd name="connsiteY4" fmla="*/ 2228371 h 2362629"/>
              <a:gd name="connsiteX5" fmla="*/ 1890318 w 2039626"/>
              <a:gd name="connsiteY5" fmla="*/ 2000983 h 2362629"/>
              <a:gd name="connsiteX6" fmla="*/ 1903220 w 2039626"/>
              <a:gd name="connsiteY6" fmla="*/ 1847640 h 2362629"/>
              <a:gd name="connsiteX7" fmla="*/ 1916390 w 2039626"/>
              <a:gd name="connsiteY7" fmla="*/ 1744697 h 2362629"/>
              <a:gd name="connsiteX8" fmla="*/ 2039626 w 2039626"/>
              <a:gd name="connsiteY8" fmla="*/ 1694973 h 2362629"/>
              <a:gd name="connsiteX9" fmla="*/ 1952541 w 2039626"/>
              <a:gd name="connsiteY9" fmla="*/ 1553459 h 2362629"/>
              <a:gd name="connsiteX10" fmla="*/ 1889692 w 2039626"/>
              <a:gd name="connsiteY10" fmla="*/ 1395316 h 2362629"/>
              <a:gd name="connsiteX11" fmla="*/ 1853780 w 2039626"/>
              <a:gd name="connsiteY11" fmla="*/ 1216904 h 2362629"/>
              <a:gd name="connsiteX12" fmla="*/ 1836512 w 2039626"/>
              <a:gd name="connsiteY12" fmla="*/ 1065693 h 2362629"/>
              <a:gd name="connsiteX13" fmla="*/ 1858028 w 2039626"/>
              <a:gd name="connsiteY13" fmla="*/ 812888 h 2362629"/>
              <a:gd name="connsiteX14" fmla="*/ 1805270 w 2039626"/>
              <a:gd name="connsiteY14" fmla="*/ 588150 h 2362629"/>
              <a:gd name="connsiteX15" fmla="*/ 1707420 w 2039626"/>
              <a:gd name="connsiteY15" fmla="*/ 404097 h 2362629"/>
              <a:gd name="connsiteX16" fmla="*/ 1552465 w 2039626"/>
              <a:gd name="connsiteY16" fmla="*/ 215210 h 2362629"/>
              <a:gd name="connsiteX17" fmla="*/ 1404236 w 2039626"/>
              <a:gd name="connsiteY17" fmla="*/ 98264 h 2362629"/>
              <a:gd name="connsiteX18" fmla="*/ 1252227 w 2039626"/>
              <a:gd name="connsiteY18" fmla="*/ 430 h 2362629"/>
              <a:gd name="connsiteX19" fmla="*/ 1067274 w 2039626"/>
              <a:gd name="connsiteY19" fmla="*/ 67971 h 2362629"/>
              <a:gd name="connsiteX20" fmla="*/ 805912 w 2039626"/>
              <a:gd name="connsiteY20" fmla="*/ 192743 h 2362629"/>
              <a:gd name="connsiteX21" fmla="*/ 428541 w 2039626"/>
              <a:gd name="connsiteY21" fmla="*/ 403201 h 2362629"/>
              <a:gd name="connsiteX22" fmla="*/ 167285 w 2039626"/>
              <a:gd name="connsiteY22" fmla="*/ 577373 h 2362629"/>
              <a:gd name="connsiteX23" fmla="*/ 371 w 2039626"/>
              <a:gd name="connsiteY23" fmla="*/ 722516 h 2362629"/>
              <a:gd name="connsiteX24" fmla="*/ 382880 w 2039626"/>
              <a:gd name="connsiteY24" fmla="*/ 1189828 h 2362629"/>
              <a:gd name="connsiteX25" fmla="*/ 607124 w 2039626"/>
              <a:gd name="connsiteY25" fmla="*/ 1406818 h 2362629"/>
              <a:gd name="connsiteX0" fmla="*/ 607124 w 1952541"/>
              <a:gd name="connsiteY0" fmla="*/ 1406818 h 2362629"/>
              <a:gd name="connsiteX1" fmla="*/ 1001856 w 1952541"/>
              <a:gd name="connsiteY1" fmla="*/ 1767544 h 2362629"/>
              <a:gd name="connsiteX2" fmla="*/ 1252228 w 1952541"/>
              <a:gd name="connsiteY2" fmla="*/ 1970744 h 2362629"/>
              <a:gd name="connsiteX3" fmla="*/ 1818285 w 1952541"/>
              <a:gd name="connsiteY3" fmla="*/ 2362629 h 2362629"/>
              <a:gd name="connsiteX4" fmla="*/ 1916255 w 1952541"/>
              <a:gd name="connsiteY4" fmla="*/ 2228371 h 2362629"/>
              <a:gd name="connsiteX5" fmla="*/ 1890318 w 1952541"/>
              <a:gd name="connsiteY5" fmla="*/ 2000983 h 2362629"/>
              <a:gd name="connsiteX6" fmla="*/ 1903220 w 1952541"/>
              <a:gd name="connsiteY6" fmla="*/ 1847640 h 2362629"/>
              <a:gd name="connsiteX7" fmla="*/ 1916390 w 1952541"/>
              <a:gd name="connsiteY7" fmla="*/ 1744697 h 2362629"/>
              <a:gd name="connsiteX8" fmla="*/ 1949314 w 1952541"/>
              <a:gd name="connsiteY8" fmla="*/ 1657343 h 2362629"/>
              <a:gd name="connsiteX9" fmla="*/ 1952541 w 1952541"/>
              <a:gd name="connsiteY9" fmla="*/ 1553459 h 2362629"/>
              <a:gd name="connsiteX10" fmla="*/ 1889692 w 1952541"/>
              <a:gd name="connsiteY10" fmla="*/ 1395316 h 2362629"/>
              <a:gd name="connsiteX11" fmla="*/ 1853780 w 1952541"/>
              <a:gd name="connsiteY11" fmla="*/ 1216904 h 2362629"/>
              <a:gd name="connsiteX12" fmla="*/ 1836512 w 1952541"/>
              <a:gd name="connsiteY12" fmla="*/ 1065693 h 2362629"/>
              <a:gd name="connsiteX13" fmla="*/ 1858028 w 1952541"/>
              <a:gd name="connsiteY13" fmla="*/ 812888 h 2362629"/>
              <a:gd name="connsiteX14" fmla="*/ 1805270 w 1952541"/>
              <a:gd name="connsiteY14" fmla="*/ 588150 h 2362629"/>
              <a:gd name="connsiteX15" fmla="*/ 1707420 w 1952541"/>
              <a:gd name="connsiteY15" fmla="*/ 404097 h 2362629"/>
              <a:gd name="connsiteX16" fmla="*/ 1552465 w 1952541"/>
              <a:gd name="connsiteY16" fmla="*/ 215210 h 2362629"/>
              <a:gd name="connsiteX17" fmla="*/ 1404236 w 1952541"/>
              <a:gd name="connsiteY17" fmla="*/ 98264 h 2362629"/>
              <a:gd name="connsiteX18" fmla="*/ 1252227 w 1952541"/>
              <a:gd name="connsiteY18" fmla="*/ 430 h 2362629"/>
              <a:gd name="connsiteX19" fmla="*/ 1067274 w 1952541"/>
              <a:gd name="connsiteY19" fmla="*/ 67971 h 2362629"/>
              <a:gd name="connsiteX20" fmla="*/ 805912 w 1952541"/>
              <a:gd name="connsiteY20" fmla="*/ 192743 h 2362629"/>
              <a:gd name="connsiteX21" fmla="*/ 428541 w 1952541"/>
              <a:gd name="connsiteY21" fmla="*/ 403201 h 2362629"/>
              <a:gd name="connsiteX22" fmla="*/ 167285 w 1952541"/>
              <a:gd name="connsiteY22" fmla="*/ 577373 h 2362629"/>
              <a:gd name="connsiteX23" fmla="*/ 371 w 1952541"/>
              <a:gd name="connsiteY23" fmla="*/ 722516 h 2362629"/>
              <a:gd name="connsiteX24" fmla="*/ 382880 w 1952541"/>
              <a:gd name="connsiteY24" fmla="*/ 1189828 h 2362629"/>
              <a:gd name="connsiteX25" fmla="*/ 607124 w 1952541"/>
              <a:gd name="connsiteY25" fmla="*/ 1406818 h 2362629"/>
              <a:gd name="connsiteX0" fmla="*/ 607124 w 1956304"/>
              <a:gd name="connsiteY0" fmla="*/ 1406818 h 2362629"/>
              <a:gd name="connsiteX1" fmla="*/ 1001856 w 1956304"/>
              <a:gd name="connsiteY1" fmla="*/ 1767544 h 2362629"/>
              <a:gd name="connsiteX2" fmla="*/ 1252228 w 1956304"/>
              <a:gd name="connsiteY2" fmla="*/ 1970744 h 2362629"/>
              <a:gd name="connsiteX3" fmla="*/ 1818285 w 1956304"/>
              <a:gd name="connsiteY3" fmla="*/ 2362629 h 2362629"/>
              <a:gd name="connsiteX4" fmla="*/ 1916255 w 1956304"/>
              <a:gd name="connsiteY4" fmla="*/ 2228371 h 2362629"/>
              <a:gd name="connsiteX5" fmla="*/ 1890318 w 1956304"/>
              <a:gd name="connsiteY5" fmla="*/ 2000983 h 2362629"/>
              <a:gd name="connsiteX6" fmla="*/ 1903220 w 1956304"/>
              <a:gd name="connsiteY6" fmla="*/ 1847640 h 2362629"/>
              <a:gd name="connsiteX7" fmla="*/ 1916390 w 1956304"/>
              <a:gd name="connsiteY7" fmla="*/ 1744697 h 2362629"/>
              <a:gd name="connsiteX8" fmla="*/ 1949314 w 1956304"/>
              <a:gd name="connsiteY8" fmla="*/ 1657343 h 2362629"/>
              <a:gd name="connsiteX9" fmla="*/ 1956304 w 1956304"/>
              <a:gd name="connsiteY9" fmla="*/ 1512066 h 2362629"/>
              <a:gd name="connsiteX10" fmla="*/ 1889692 w 1956304"/>
              <a:gd name="connsiteY10" fmla="*/ 1395316 h 2362629"/>
              <a:gd name="connsiteX11" fmla="*/ 1853780 w 1956304"/>
              <a:gd name="connsiteY11" fmla="*/ 1216904 h 2362629"/>
              <a:gd name="connsiteX12" fmla="*/ 1836512 w 1956304"/>
              <a:gd name="connsiteY12" fmla="*/ 1065693 h 2362629"/>
              <a:gd name="connsiteX13" fmla="*/ 1858028 w 1956304"/>
              <a:gd name="connsiteY13" fmla="*/ 812888 h 2362629"/>
              <a:gd name="connsiteX14" fmla="*/ 1805270 w 1956304"/>
              <a:gd name="connsiteY14" fmla="*/ 588150 h 2362629"/>
              <a:gd name="connsiteX15" fmla="*/ 1707420 w 1956304"/>
              <a:gd name="connsiteY15" fmla="*/ 404097 h 2362629"/>
              <a:gd name="connsiteX16" fmla="*/ 1552465 w 1956304"/>
              <a:gd name="connsiteY16" fmla="*/ 215210 h 2362629"/>
              <a:gd name="connsiteX17" fmla="*/ 1404236 w 1956304"/>
              <a:gd name="connsiteY17" fmla="*/ 98264 h 2362629"/>
              <a:gd name="connsiteX18" fmla="*/ 1252227 w 1956304"/>
              <a:gd name="connsiteY18" fmla="*/ 430 h 2362629"/>
              <a:gd name="connsiteX19" fmla="*/ 1067274 w 1956304"/>
              <a:gd name="connsiteY19" fmla="*/ 67971 h 2362629"/>
              <a:gd name="connsiteX20" fmla="*/ 805912 w 1956304"/>
              <a:gd name="connsiteY20" fmla="*/ 192743 h 2362629"/>
              <a:gd name="connsiteX21" fmla="*/ 428541 w 1956304"/>
              <a:gd name="connsiteY21" fmla="*/ 403201 h 2362629"/>
              <a:gd name="connsiteX22" fmla="*/ 167285 w 1956304"/>
              <a:gd name="connsiteY22" fmla="*/ 577373 h 2362629"/>
              <a:gd name="connsiteX23" fmla="*/ 371 w 1956304"/>
              <a:gd name="connsiteY23" fmla="*/ 722516 h 2362629"/>
              <a:gd name="connsiteX24" fmla="*/ 382880 w 1956304"/>
              <a:gd name="connsiteY24" fmla="*/ 1189828 h 2362629"/>
              <a:gd name="connsiteX25" fmla="*/ 607124 w 1956304"/>
              <a:gd name="connsiteY25" fmla="*/ 1406818 h 2362629"/>
              <a:gd name="connsiteX0" fmla="*/ 607124 w 1956304"/>
              <a:gd name="connsiteY0" fmla="*/ 1406818 h 2362629"/>
              <a:gd name="connsiteX1" fmla="*/ 1001856 w 1956304"/>
              <a:gd name="connsiteY1" fmla="*/ 1767544 h 2362629"/>
              <a:gd name="connsiteX2" fmla="*/ 1252228 w 1956304"/>
              <a:gd name="connsiteY2" fmla="*/ 1970744 h 2362629"/>
              <a:gd name="connsiteX3" fmla="*/ 1818285 w 1956304"/>
              <a:gd name="connsiteY3" fmla="*/ 2362629 h 2362629"/>
              <a:gd name="connsiteX4" fmla="*/ 1916255 w 1956304"/>
              <a:gd name="connsiteY4" fmla="*/ 2228371 h 2362629"/>
              <a:gd name="connsiteX5" fmla="*/ 1890318 w 1956304"/>
              <a:gd name="connsiteY5" fmla="*/ 2000983 h 2362629"/>
              <a:gd name="connsiteX6" fmla="*/ 1903220 w 1956304"/>
              <a:gd name="connsiteY6" fmla="*/ 1847640 h 2362629"/>
              <a:gd name="connsiteX7" fmla="*/ 1916390 w 1956304"/>
              <a:gd name="connsiteY7" fmla="*/ 1744697 h 2362629"/>
              <a:gd name="connsiteX8" fmla="*/ 1934262 w 1956304"/>
              <a:gd name="connsiteY8" fmla="*/ 1638528 h 2362629"/>
              <a:gd name="connsiteX9" fmla="*/ 1956304 w 1956304"/>
              <a:gd name="connsiteY9" fmla="*/ 1512066 h 2362629"/>
              <a:gd name="connsiteX10" fmla="*/ 1889692 w 1956304"/>
              <a:gd name="connsiteY10" fmla="*/ 1395316 h 2362629"/>
              <a:gd name="connsiteX11" fmla="*/ 1853780 w 1956304"/>
              <a:gd name="connsiteY11" fmla="*/ 1216904 h 2362629"/>
              <a:gd name="connsiteX12" fmla="*/ 1836512 w 1956304"/>
              <a:gd name="connsiteY12" fmla="*/ 1065693 h 2362629"/>
              <a:gd name="connsiteX13" fmla="*/ 1858028 w 1956304"/>
              <a:gd name="connsiteY13" fmla="*/ 812888 h 2362629"/>
              <a:gd name="connsiteX14" fmla="*/ 1805270 w 1956304"/>
              <a:gd name="connsiteY14" fmla="*/ 588150 h 2362629"/>
              <a:gd name="connsiteX15" fmla="*/ 1707420 w 1956304"/>
              <a:gd name="connsiteY15" fmla="*/ 404097 h 2362629"/>
              <a:gd name="connsiteX16" fmla="*/ 1552465 w 1956304"/>
              <a:gd name="connsiteY16" fmla="*/ 215210 h 2362629"/>
              <a:gd name="connsiteX17" fmla="*/ 1404236 w 1956304"/>
              <a:gd name="connsiteY17" fmla="*/ 98264 h 2362629"/>
              <a:gd name="connsiteX18" fmla="*/ 1252227 w 1956304"/>
              <a:gd name="connsiteY18" fmla="*/ 430 h 2362629"/>
              <a:gd name="connsiteX19" fmla="*/ 1067274 w 1956304"/>
              <a:gd name="connsiteY19" fmla="*/ 67971 h 2362629"/>
              <a:gd name="connsiteX20" fmla="*/ 805912 w 1956304"/>
              <a:gd name="connsiteY20" fmla="*/ 192743 h 2362629"/>
              <a:gd name="connsiteX21" fmla="*/ 428541 w 1956304"/>
              <a:gd name="connsiteY21" fmla="*/ 403201 h 2362629"/>
              <a:gd name="connsiteX22" fmla="*/ 167285 w 1956304"/>
              <a:gd name="connsiteY22" fmla="*/ 577373 h 2362629"/>
              <a:gd name="connsiteX23" fmla="*/ 371 w 1956304"/>
              <a:gd name="connsiteY23" fmla="*/ 722516 h 2362629"/>
              <a:gd name="connsiteX24" fmla="*/ 382880 w 1956304"/>
              <a:gd name="connsiteY24" fmla="*/ 1189828 h 2362629"/>
              <a:gd name="connsiteX25" fmla="*/ 607124 w 1956304"/>
              <a:gd name="connsiteY25" fmla="*/ 1406818 h 2362629"/>
              <a:gd name="connsiteX0" fmla="*/ 607124 w 1957425"/>
              <a:gd name="connsiteY0" fmla="*/ 1406818 h 2362629"/>
              <a:gd name="connsiteX1" fmla="*/ 1001856 w 1957425"/>
              <a:gd name="connsiteY1" fmla="*/ 1767544 h 2362629"/>
              <a:gd name="connsiteX2" fmla="*/ 1252228 w 1957425"/>
              <a:gd name="connsiteY2" fmla="*/ 1970744 h 2362629"/>
              <a:gd name="connsiteX3" fmla="*/ 1818285 w 1957425"/>
              <a:gd name="connsiteY3" fmla="*/ 2362629 h 2362629"/>
              <a:gd name="connsiteX4" fmla="*/ 1916255 w 1957425"/>
              <a:gd name="connsiteY4" fmla="*/ 2228371 h 2362629"/>
              <a:gd name="connsiteX5" fmla="*/ 1890318 w 1957425"/>
              <a:gd name="connsiteY5" fmla="*/ 2000983 h 2362629"/>
              <a:gd name="connsiteX6" fmla="*/ 1903220 w 1957425"/>
              <a:gd name="connsiteY6" fmla="*/ 1847640 h 2362629"/>
              <a:gd name="connsiteX7" fmla="*/ 1916390 w 1957425"/>
              <a:gd name="connsiteY7" fmla="*/ 1744697 h 2362629"/>
              <a:gd name="connsiteX8" fmla="*/ 1934262 w 1957425"/>
              <a:gd name="connsiteY8" fmla="*/ 1638528 h 2362629"/>
              <a:gd name="connsiteX9" fmla="*/ 1956304 w 1957425"/>
              <a:gd name="connsiteY9" fmla="*/ 1512066 h 2362629"/>
              <a:gd name="connsiteX10" fmla="*/ 1957425 w 1957425"/>
              <a:gd name="connsiteY10" fmla="*/ 1372739 h 2362629"/>
              <a:gd name="connsiteX11" fmla="*/ 1853780 w 1957425"/>
              <a:gd name="connsiteY11" fmla="*/ 1216904 h 2362629"/>
              <a:gd name="connsiteX12" fmla="*/ 1836512 w 1957425"/>
              <a:gd name="connsiteY12" fmla="*/ 1065693 h 2362629"/>
              <a:gd name="connsiteX13" fmla="*/ 1858028 w 1957425"/>
              <a:gd name="connsiteY13" fmla="*/ 812888 h 2362629"/>
              <a:gd name="connsiteX14" fmla="*/ 1805270 w 1957425"/>
              <a:gd name="connsiteY14" fmla="*/ 588150 h 2362629"/>
              <a:gd name="connsiteX15" fmla="*/ 1707420 w 1957425"/>
              <a:gd name="connsiteY15" fmla="*/ 404097 h 2362629"/>
              <a:gd name="connsiteX16" fmla="*/ 1552465 w 1957425"/>
              <a:gd name="connsiteY16" fmla="*/ 215210 h 2362629"/>
              <a:gd name="connsiteX17" fmla="*/ 1404236 w 1957425"/>
              <a:gd name="connsiteY17" fmla="*/ 98264 h 2362629"/>
              <a:gd name="connsiteX18" fmla="*/ 1252227 w 1957425"/>
              <a:gd name="connsiteY18" fmla="*/ 430 h 2362629"/>
              <a:gd name="connsiteX19" fmla="*/ 1067274 w 1957425"/>
              <a:gd name="connsiteY19" fmla="*/ 67971 h 2362629"/>
              <a:gd name="connsiteX20" fmla="*/ 805912 w 1957425"/>
              <a:gd name="connsiteY20" fmla="*/ 192743 h 2362629"/>
              <a:gd name="connsiteX21" fmla="*/ 428541 w 1957425"/>
              <a:gd name="connsiteY21" fmla="*/ 403201 h 2362629"/>
              <a:gd name="connsiteX22" fmla="*/ 167285 w 1957425"/>
              <a:gd name="connsiteY22" fmla="*/ 577373 h 2362629"/>
              <a:gd name="connsiteX23" fmla="*/ 371 w 1957425"/>
              <a:gd name="connsiteY23" fmla="*/ 722516 h 2362629"/>
              <a:gd name="connsiteX24" fmla="*/ 382880 w 1957425"/>
              <a:gd name="connsiteY24" fmla="*/ 1189828 h 2362629"/>
              <a:gd name="connsiteX25" fmla="*/ 607124 w 1957425"/>
              <a:gd name="connsiteY25" fmla="*/ 1406818 h 2362629"/>
              <a:gd name="connsiteX0" fmla="*/ 607124 w 1957425"/>
              <a:gd name="connsiteY0" fmla="*/ 1406818 h 2362629"/>
              <a:gd name="connsiteX1" fmla="*/ 1001856 w 1957425"/>
              <a:gd name="connsiteY1" fmla="*/ 1767544 h 2362629"/>
              <a:gd name="connsiteX2" fmla="*/ 1252228 w 1957425"/>
              <a:gd name="connsiteY2" fmla="*/ 1970744 h 2362629"/>
              <a:gd name="connsiteX3" fmla="*/ 1818285 w 1957425"/>
              <a:gd name="connsiteY3" fmla="*/ 2362629 h 2362629"/>
              <a:gd name="connsiteX4" fmla="*/ 1916255 w 1957425"/>
              <a:gd name="connsiteY4" fmla="*/ 2228371 h 2362629"/>
              <a:gd name="connsiteX5" fmla="*/ 1890318 w 1957425"/>
              <a:gd name="connsiteY5" fmla="*/ 2000983 h 2362629"/>
              <a:gd name="connsiteX6" fmla="*/ 1903220 w 1957425"/>
              <a:gd name="connsiteY6" fmla="*/ 1847640 h 2362629"/>
              <a:gd name="connsiteX7" fmla="*/ 1916390 w 1957425"/>
              <a:gd name="connsiteY7" fmla="*/ 1744697 h 2362629"/>
              <a:gd name="connsiteX8" fmla="*/ 1934262 w 1957425"/>
              <a:gd name="connsiteY8" fmla="*/ 1638528 h 2362629"/>
              <a:gd name="connsiteX9" fmla="*/ 1956304 w 1957425"/>
              <a:gd name="connsiteY9" fmla="*/ 1512066 h 2362629"/>
              <a:gd name="connsiteX10" fmla="*/ 1957425 w 1957425"/>
              <a:gd name="connsiteY10" fmla="*/ 1372739 h 2362629"/>
              <a:gd name="connsiteX11" fmla="*/ 1936566 w 1957425"/>
              <a:gd name="connsiteY11" fmla="*/ 1190564 h 2362629"/>
              <a:gd name="connsiteX12" fmla="*/ 1836512 w 1957425"/>
              <a:gd name="connsiteY12" fmla="*/ 1065693 h 2362629"/>
              <a:gd name="connsiteX13" fmla="*/ 1858028 w 1957425"/>
              <a:gd name="connsiteY13" fmla="*/ 812888 h 2362629"/>
              <a:gd name="connsiteX14" fmla="*/ 1805270 w 1957425"/>
              <a:gd name="connsiteY14" fmla="*/ 588150 h 2362629"/>
              <a:gd name="connsiteX15" fmla="*/ 1707420 w 1957425"/>
              <a:gd name="connsiteY15" fmla="*/ 404097 h 2362629"/>
              <a:gd name="connsiteX16" fmla="*/ 1552465 w 1957425"/>
              <a:gd name="connsiteY16" fmla="*/ 215210 h 2362629"/>
              <a:gd name="connsiteX17" fmla="*/ 1404236 w 1957425"/>
              <a:gd name="connsiteY17" fmla="*/ 98264 h 2362629"/>
              <a:gd name="connsiteX18" fmla="*/ 1252227 w 1957425"/>
              <a:gd name="connsiteY18" fmla="*/ 430 h 2362629"/>
              <a:gd name="connsiteX19" fmla="*/ 1067274 w 1957425"/>
              <a:gd name="connsiteY19" fmla="*/ 67971 h 2362629"/>
              <a:gd name="connsiteX20" fmla="*/ 805912 w 1957425"/>
              <a:gd name="connsiteY20" fmla="*/ 192743 h 2362629"/>
              <a:gd name="connsiteX21" fmla="*/ 428541 w 1957425"/>
              <a:gd name="connsiteY21" fmla="*/ 403201 h 2362629"/>
              <a:gd name="connsiteX22" fmla="*/ 167285 w 1957425"/>
              <a:gd name="connsiteY22" fmla="*/ 577373 h 2362629"/>
              <a:gd name="connsiteX23" fmla="*/ 371 w 1957425"/>
              <a:gd name="connsiteY23" fmla="*/ 722516 h 2362629"/>
              <a:gd name="connsiteX24" fmla="*/ 382880 w 1957425"/>
              <a:gd name="connsiteY24" fmla="*/ 1189828 h 2362629"/>
              <a:gd name="connsiteX25" fmla="*/ 607124 w 1957425"/>
              <a:gd name="connsiteY25" fmla="*/ 1406818 h 2362629"/>
              <a:gd name="connsiteX0" fmla="*/ 607124 w 1957425"/>
              <a:gd name="connsiteY0" fmla="*/ 1406818 h 2362629"/>
              <a:gd name="connsiteX1" fmla="*/ 1001856 w 1957425"/>
              <a:gd name="connsiteY1" fmla="*/ 1767544 h 2362629"/>
              <a:gd name="connsiteX2" fmla="*/ 1252228 w 1957425"/>
              <a:gd name="connsiteY2" fmla="*/ 1970744 h 2362629"/>
              <a:gd name="connsiteX3" fmla="*/ 1818285 w 1957425"/>
              <a:gd name="connsiteY3" fmla="*/ 2362629 h 2362629"/>
              <a:gd name="connsiteX4" fmla="*/ 1916255 w 1957425"/>
              <a:gd name="connsiteY4" fmla="*/ 2228371 h 2362629"/>
              <a:gd name="connsiteX5" fmla="*/ 1890318 w 1957425"/>
              <a:gd name="connsiteY5" fmla="*/ 2000983 h 2362629"/>
              <a:gd name="connsiteX6" fmla="*/ 1903220 w 1957425"/>
              <a:gd name="connsiteY6" fmla="*/ 1847640 h 2362629"/>
              <a:gd name="connsiteX7" fmla="*/ 1916390 w 1957425"/>
              <a:gd name="connsiteY7" fmla="*/ 1744697 h 2362629"/>
              <a:gd name="connsiteX8" fmla="*/ 1934262 w 1957425"/>
              <a:gd name="connsiteY8" fmla="*/ 1638528 h 2362629"/>
              <a:gd name="connsiteX9" fmla="*/ 1956304 w 1957425"/>
              <a:gd name="connsiteY9" fmla="*/ 1512066 h 2362629"/>
              <a:gd name="connsiteX10" fmla="*/ 1957425 w 1957425"/>
              <a:gd name="connsiteY10" fmla="*/ 1372739 h 2362629"/>
              <a:gd name="connsiteX11" fmla="*/ 1936566 w 1957425"/>
              <a:gd name="connsiteY11" fmla="*/ 1190564 h 2362629"/>
              <a:gd name="connsiteX12" fmla="*/ 1911772 w 1957425"/>
              <a:gd name="connsiteY12" fmla="*/ 1039352 h 2362629"/>
              <a:gd name="connsiteX13" fmla="*/ 1858028 w 1957425"/>
              <a:gd name="connsiteY13" fmla="*/ 812888 h 2362629"/>
              <a:gd name="connsiteX14" fmla="*/ 1805270 w 1957425"/>
              <a:gd name="connsiteY14" fmla="*/ 588150 h 2362629"/>
              <a:gd name="connsiteX15" fmla="*/ 1707420 w 1957425"/>
              <a:gd name="connsiteY15" fmla="*/ 404097 h 2362629"/>
              <a:gd name="connsiteX16" fmla="*/ 1552465 w 1957425"/>
              <a:gd name="connsiteY16" fmla="*/ 215210 h 2362629"/>
              <a:gd name="connsiteX17" fmla="*/ 1404236 w 1957425"/>
              <a:gd name="connsiteY17" fmla="*/ 98264 h 2362629"/>
              <a:gd name="connsiteX18" fmla="*/ 1252227 w 1957425"/>
              <a:gd name="connsiteY18" fmla="*/ 430 h 2362629"/>
              <a:gd name="connsiteX19" fmla="*/ 1067274 w 1957425"/>
              <a:gd name="connsiteY19" fmla="*/ 67971 h 2362629"/>
              <a:gd name="connsiteX20" fmla="*/ 805912 w 1957425"/>
              <a:gd name="connsiteY20" fmla="*/ 192743 h 2362629"/>
              <a:gd name="connsiteX21" fmla="*/ 428541 w 1957425"/>
              <a:gd name="connsiteY21" fmla="*/ 403201 h 2362629"/>
              <a:gd name="connsiteX22" fmla="*/ 167285 w 1957425"/>
              <a:gd name="connsiteY22" fmla="*/ 577373 h 2362629"/>
              <a:gd name="connsiteX23" fmla="*/ 371 w 1957425"/>
              <a:gd name="connsiteY23" fmla="*/ 722516 h 2362629"/>
              <a:gd name="connsiteX24" fmla="*/ 382880 w 1957425"/>
              <a:gd name="connsiteY24" fmla="*/ 1189828 h 2362629"/>
              <a:gd name="connsiteX25" fmla="*/ 607124 w 1957425"/>
              <a:gd name="connsiteY25" fmla="*/ 1406818 h 2362629"/>
              <a:gd name="connsiteX0" fmla="*/ 607124 w 1957425"/>
              <a:gd name="connsiteY0" fmla="*/ 1406818 h 2362629"/>
              <a:gd name="connsiteX1" fmla="*/ 1001856 w 1957425"/>
              <a:gd name="connsiteY1" fmla="*/ 1767544 h 2362629"/>
              <a:gd name="connsiteX2" fmla="*/ 1252228 w 1957425"/>
              <a:gd name="connsiteY2" fmla="*/ 1970744 h 2362629"/>
              <a:gd name="connsiteX3" fmla="*/ 1818285 w 1957425"/>
              <a:gd name="connsiteY3" fmla="*/ 2362629 h 2362629"/>
              <a:gd name="connsiteX4" fmla="*/ 1916255 w 1957425"/>
              <a:gd name="connsiteY4" fmla="*/ 2228371 h 2362629"/>
              <a:gd name="connsiteX5" fmla="*/ 1890318 w 1957425"/>
              <a:gd name="connsiteY5" fmla="*/ 2000983 h 2362629"/>
              <a:gd name="connsiteX6" fmla="*/ 1903220 w 1957425"/>
              <a:gd name="connsiteY6" fmla="*/ 1847640 h 2362629"/>
              <a:gd name="connsiteX7" fmla="*/ 1916390 w 1957425"/>
              <a:gd name="connsiteY7" fmla="*/ 1744697 h 2362629"/>
              <a:gd name="connsiteX8" fmla="*/ 1934262 w 1957425"/>
              <a:gd name="connsiteY8" fmla="*/ 1638528 h 2362629"/>
              <a:gd name="connsiteX9" fmla="*/ 1956304 w 1957425"/>
              <a:gd name="connsiteY9" fmla="*/ 1512066 h 2362629"/>
              <a:gd name="connsiteX10" fmla="*/ 1957425 w 1957425"/>
              <a:gd name="connsiteY10" fmla="*/ 1372739 h 2362629"/>
              <a:gd name="connsiteX11" fmla="*/ 1936566 w 1957425"/>
              <a:gd name="connsiteY11" fmla="*/ 1190564 h 2362629"/>
              <a:gd name="connsiteX12" fmla="*/ 1911772 w 1957425"/>
              <a:gd name="connsiteY12" fmla="*/ 1039352 h 2362629"/>
              <a:gd name="connsiteX13" fmla="*/ 1880606 w 1957425"/>
              <a:gd name="connsiteY13" fmla="*/ 812888 h 2362629"/>
              <a:gd name="connsiteX14" fmla="*/ 1805270 w 1957425"/>
              <a:gd name="connsiteY14" fmla="*/ 588150 h 2362629"/>
              <a:gd name="connsiteX15" fmla="*/ 1707420 w 1957425"/>
              <a:gd name="connsiteY15" fmla="*/ 404097 h 2362629"/>
              <a:gd name="connsiteX16" fmla="*/ 1552465 w 1957425"/>
              <a:gd name="connsiteY16" fmla="*/ 215210 h 2362629"/>
              <a:gd name="connsiteX17" fmla="*/ 1404236 w 1957425"/>
              <a:gd name="connsiteY17" fmla="*/ 98264 h 2362629"/>
              <a:gd name="connsiteX18" fmla="*/ 1252227 w 1957425"/>
              <a:gd name="connsiteY18" fmla="*/ 430 h 2362629"/>
              <a:gd name="connsiteX19" fmla="*/ 1067274 w 1957425"/>
              <a:gd name="connsiteY19" fmla="*/ 67971 h 2362629"/>
              <a:gd name="connsiteX20" fmla="*/ 805912 w 1957425"/>
              <a:gd name="connsiteY20" fmla="*/ 192743 h 2362629"/>
              <a:gd name="connsiteX21" fmla="*/ 428541 w 1957425"/>
              <a:gd name="connsiteY21" fmla="*/ 403201 h 2362629"/>
              <a:gd name="connsiteX22" fmla="*/ 167285 w 1957425"/>
              <a:gd name="connsiteY22" fmla="*/ 577373 h 2362629"/>
              <a:gd name="connsiteX23" fmla="*/ 371 w 1957425"/>
              <a:gd name="connsiteY23" fmla="*/ 722516 h 2362629"/>
              <a:gd name="connsiteX24" fmla="*/ 382880 w 1957425"/>
              <a:gd name="connsiteY24" fmla="*/ 1189828 h 2362629"/>
              <a:gd name="connsiteX25" fmla="*/ 607124 w 1957425"/>
              <a:gd name="connsiteY25" fmla="*/ 1406818 h 2362629"/>
              <a:gd name="connsiteX0" fmla="*/ 607124 w 1956313"/>
              <a:gd name="connsiteY0" fmla="*/ 1406818 h 2362629"/>
              <a:gd name="connsiteX1" fmla="*/ 1001856 w 1956313"/>
              <a:gd name="connsiteY1" fmla="*/ 1767544 h 2362629"/>
              <a:gd name="connsiteX2" fmla="*/ 1252228 w 1956313"/>
              <a:gd name="connsiteY2" fmla="*/ 1970744 h 2362629"/>
              <a:gd name="connsiteX3" fmla="*/ 1818285 w 1956313"/>
              <a:gd name="connsiteY3" fmla="*/ 2362629 h 2362629"/>
              <a:gd name="connsiteX4" fmla="*/ 1916255 w 1956313"/>
              <a:gd name="connsiteY4" fmla="*/ 2228371 h 2362629"/>
              <a:gd name="connsiteX5" fmla="*/ 1890318 w 1956313"/>
              <a:gd name="connsiteY5" fmla="*/ 2000983 h 2362629"/>
              <a:gd name="connsiteX6" fmla="*/ 1903220 w 1956313"/>
              <a:gd name="connsiteY6" fmla="*/ 1847640 h 2362629"/>
              <a:gd name="connsiteX7" fmla="*/ 1916390 w 1956313"/>
              <a:gd name="connsiteY7" fmla="*/ 1744697 h 2362629"/>
              <a:gd name="connsiteX8" fmla="*/ 1934262 w 1956313"/>
              <a:gd name="connsiteY8" fmla="*/ 1638528 h 2362629"/>
              <a:gd name="connsiteX9" fmla="*/ 1956304 w 1956313"/>
              <a:gd name="connsiteY9" fmla="*/ 1512066 h 2362629"/>
              <a:gd name="connsiteX10" fmla="*/ 1946136 w 1956313"/>
              <a:gd name="connsiteY10" fmla="*/ 1380265 h 2362629"/>
              <a:gd name="connsiteX11" fmla="*/ 1936566 w 1956313"/>
              <a:gd name="connsiteY11" fmla="*/ 1190564 h 2362629"/>
              <a:gd name="connsiteX12" fmla="*/ 1911772 w 1956313"/>
              <a:gd name="connsiteY12" fmla="*/ 1039352 h 2362629"/>
              <a:gd name="connsiteX13" fmla="*/ 1880606 w 1956313"/>
              <a:gd name="connsiteY13" fmla="*/ 812888 h 2362629"/>
              <a:gd name="connsiteX14" fmla="*/ 1805270 w 1956313"/>
              <a:gd name="connsiteY14" fmla="*/ 588150 h 2362629"/>
              <a:gd name="connsiteX15" fmla="*/ 1707420 w 1956313"/>
              <a:gd name="connsiteY15" fmla="*/ 404097 h 2362629"/>
              <a:gd name="connsiteX16" fmla="*/ 1552465 w 1956313"/>
              <a:gd name="connsiteY16" fmla="*/ 215210 h 2362629"/>
              <a:gd name="connsiteX17" fmla="*/ 1404236 w 1956313"/>
              <a:gd name="connsiteY17" fmla="*/ 98264 h 2362629"/>
              <a:gd name="connsiteX18" fmla="*/ 1252227 w 1956313"/>
              <a:gd name="connsiteY18" fmla="*/ 430 h 2362629"/>
              <a:gd name="connsiteX19" fmla="*/ 1067274 w 1956313"/>
              <a:gd name="connsiteY19" fmla="*/ 67971 h 2362629"/>
              <a:gd name="connsiteX20" fmla="*/ 805912 w 1956313"/>
              <a:gd name="connsiteY20" fmla="*/ 192743 h 2362629"/>
              <a:gd name="connsiteX21" fmla="*/ 428541 w 1956313"/>
              <a:gd name="connsiteY21" fmla="*/ 403201 h 2362629"/>
              <a:gd name="connsiteX22" fmla="*/ 167285 w 1956313"/>
              <a:gd name="connsiteY22" fmla="*/ 577373 h 2362629"/>
              <a:gd name="connsiteX23" fmla="*/ 371 w 1956313"/>
              <a:gd name="connsiteY23" fmla="*/ 722516 h 2362629"/>
              <a:gd name="connsiteX24" fmla="*/ 382880 w 1956313"/>
              <a:gd name="connsiteY24" fmla="*/ 1189828 h 2362629"/>
              <a:gd name="connsiteX25" fmla="*/ 607124 w 1956313"/>
              <a:gd name="connsiteY25" fmla="*/ 1406818 h 2362629"/>
              <a:gd name="connsiteX0" fmla="*/ 607124 w 1948806"/>
              <a:gd name="connsiteY0" fmla="*/ 1406818 h 2362629"/>
              <a:gd name="connsiteX1" fmla="*/ 1001856 w 1948806"/>
              <a:gd name="connsiteY1" fmla="*/ 1767544 h 2362629"/>
              <a:gd name="connsiteX2" fmla="*/ 1252228 w 1948806"/>
              <a:gd name="connsiteY2" fmla="*/ 1970744 h 2362629"/>
              <a:gd name="connsiteX3" fmla="*/ 1818285 w 1948806"/>
              <a:gd name="connsiteY3" fmla="*/ 2362629 h 2362629"/>
              <a:gd name="connsiteX4" fmla="*/ 1916255 w 1948806"/>
              <a:gd name="connsiteY4" fmla="*/ 2228371 h 2362629"/>
              <a:gd name="connsiteX5" fmla="*/ 1890318 w 1948806"/>
              <a:gd name="connsiteY5" fmla="*/ 2000983 h 2362629"/>
              <a:gd name="connsiteX6" fmla="*/ 1903220 w 1948806"/>
              <a:gd name="connsiteY6" fmla="*/ 1847640 h 2362629"/>
              <a:gd name="connsiteX7" fmla="*/ 1916390 w 1948806"/>
              <a:gd name="connsiteY7" fmla="*/ 1744697 h 2362629"/>
              <a:gd name="connsiteX8" fmla="*/ 1934262 w 1948806"/>
              <a:gd name="connsiteY8" fmla="*/ 1638528 h 2362629"/>
              <a:gd name="connsiteX9" fmla="*/ 1948778 w 1948806"/>
              <a:gd name="connsiteY9" fmla="*/ 1504540 h 2362629"/>
              <a:gd name="connsiteX10" fmla="*/ 1946136 w 1948806"/>
              <a:gd name="connsiteY10" fmla="*/ 1380265 h 2362629"/>
              <a:gd name="connsiteX11" fmla="*/ 1936566 w 1948806"/>
              <a:gd name="connsiteY11" fmla="*/ 1190564 h 2362629"/>
              <a:gd name="connsiteX12" fmla="*/ 1911772 w 1948806"/>
              <a:gd name="connsiteY12" fmla="*/ 1039352 h 2362629"/>
              <a:gd name="connsiteX13" fmla="*/ 1880606 w 1948806"/>
              <a:gd name="connsiteY13" fmla="*/ 812888 h 2362629"/>
              <a:gd name="connsiteX14" fmla="*/ 1805270 w 1948806"/>
              <a:gd name="connsiteY14" fmla="*/ 588150 h 2362629"/>
              <a:gd name="connsiteX15" fmla="*/ 1707420 w 1948806"/>
              <a:gd name="connsiteY15" fmla="*/ 404097 h 2362629"/>
              <a:gd name="connsiteX16" fmla="*/ 1552465 w 1948806"/>
              <a:gd name="connsiteY16" fmla="*/ 215210 h 2362629"/>
              <a:gd name="connsiteX17" fmla="*/ 1404236 w 1948806"/>
              <a:gd name="connsiteY17" fmla="*/ 98264 h 2362629"/>
              <a:gd name="connsiteX18" fmla="*/ 1252227 w 1948806"/>
              <a:gd name="connsiteY18" fmla="*/ 430 h 2362629"/>
              <a:gd name="connsiteX19" fmla="*/ 1067274 w 1948806"/>
              <a:gd name="connsiteY19" fmla="*/ 67971 h 2362629"/>
              <a:gd name="connsiteX20" fmla="*/ 805912 w 1948806"/>
              <a:gd name="connsiteY20" fmla="*/ 192743 h 2362629"/>
              <a:gd name="connsiteX21" fmla="*/ 428541 w 1948806"/>
              <a:gd name="connsiteY21" fmla="*/ 403201 h 2362629"/>
              <a:gd name="connsiteX22" fmla="*/ 167285 w 1948806"/>
              <a:gd name="connsiteY22" fmla="*/ 577373 h 2362629"/>
              <a:gd name="connsiteX23" fmla="*/ 371 w 1948806"/>
              <a:gd name="connsiteY23" fmla="*/ 722516 h 2362629"/>
              <a:gd name="connsiteX24" fmla="*/ 382880 w 1948806"/>
              <a:gd name="connsiteY24" fmla="*/ 1189828 h 2362629"/>
              <a:gd name="connsiteX25" fmla="*/ 607124 w 1948806"/>
              <a:gd name="connsiteY25" fmla="*/ 1406818 h 2362629"/>
              <a:gd name="connsiteX0" fmla="*/ 607124 w 1948806"/>
              <a:gd name="connsiteY0" fmla="*/ 1406818 h 2362629"/>
              <a:gd name="connsiteX1" fmla="*/ 1001856 w 1948806"/>
              <a:gd name="connsiteY1" fmla="*/ 1767544 h 2362629"/>
              <a:gd name="connsiteX2" fmla="*/ 1252228 w 1948806"/>
              <a:gd name="connsiteY2" fmla="*/ 1970744 h 2362629"/>
              <a:gd name="connsiteX3" fmla="*/ 1818285 w 1948806"/>
              <a:gd name="connsiteY3" fmla="*/ 2362629 h 2362629"/>
              <a:gd name="connsiteX4" fmla="*/ 1916255 w 1948806"/>
              <a:gd name="connsiteY4" fmla="*/ 2228371 h 2362629"/>
              <a:gd name="connsiteX5" fmla="*/ 1890318 w 1948806"/>
              <a:gd name="connsiteY5" fmla="*/ 2000983 h 2362629"/>
              <a:gd name="connsiteX6" fmla="*/ 1903220 w 1948806"/>
              <a:gd name="connsiteY6" fmla="*/ 1847640 h 2362629"/>
              <a:gd name="connsiteX7" fmla="*/ 1916390 w 1948806"/>
              <a:gd name="connsiteY7" fmla="*/ 1744697 h 2362629"/>
              <a:gd name="connsiteX8" fmla="*/ 1934262 w 1948806"/>
              <a:gd name="connsiteY8" fmla="*/ 1638528 h 2362629"/>
              <a:gd name="connsiteX9" fmla="*/ 1948778 w 1948806"/>
              <a:gd name="connsiteY9" fmla="*/ 1504540 h 2362629"/>
              <a:gd name="connsiteX10" fmla="*/ 1946136 w 1948806"/>
              <a:gd name="connsiteY10" fmla="*/ 1380265 h 2362629"/>
              <a:gd name="connsiteX11" fmla="*/ 1936566 w 1948806"/>
              <a:gd name="connsiteY11" fmla="*/ 1190564 h 2362629"/>
              <a:gd name="connsiteX12" fmla="*/ 1911772 w 1948806"/>
              <a:gd name="connsiteY12" fmla="*/ 1039352 h 2362629"/>
              <a:gd name="connsiteX13" fmla="*/ 1880606 w 1948806"/>
              <a:gd name="connsiteY13" fmla="*/ 812888 h 2362629"/>
              <a:gd name="connsiteX14" fmla="*/ 1805270 w 1948806"/>
              <a:gd name="connsiteY14" fmla="*/ 588150 h 2362629"/>
              <a:gd name="connsiteX15" fmla="*/ 1707420 w 1948806"/>
              <a:gd name="connsiteY15" fmla="*/ 404097 h 2362629"/>
              <a:gd name="connsiteX16" fmla="*/ 1552465 w 1948806"/>
              <a:gd name="connsiteY16" fmla="*/ 215210 h 2362629"/>
              <a:gd name="connsiteX17" fmla="*/ 1411407 w 1948806"/>
              <a:gd name="connsiteY17" fmla="*/ 98264 h 2362629"/>
              <a:gd name="connsiteX18" fmla="*/ 1252227 w 1948806"/>
              <a:gd name="connsiteY18" fmla="*/ 430 h 2362629"/>
              <a:gd name="connsiteX19" fmla="*/ 1067274 w 1948806"/>
              <a:gd name="connsiteY19" fmla="*/ 67971 h 2362629"/>
              <a:gd name="connsiteX20" fmla="*/ 805912 w 1948806"/>
              <a:gd name="connsiteY20" fmla="*/ 192743 h 2362629"/>
              <a:gd name="connsiteX21" fmla="*/ 428541 w 1948806"/>
              <a:gd name="connsiteY21" fmla="*/ 403201 h 2362629"/>
              <a:gd name="connsiteX22" fmla="*/ 167285 w 1948806"/>
              <a:gd name="connsiteY22" fmla="*/ 577373 h 2362629"/>
              <a:gd name="connsiteX23" fmla="*/ 371 w 1948806"/>
              <a:gd name="connsiteY23" fmla="*/ 722516 h 2362629"/>
              <a:gd name="connsiteX24" fmla="*/ 382880 w 1948806"/>
              <a:gd name="connsiteY24" fmla="*/ 1189828 h 2362629"/>
              <a:gd name="connsiteX25" fmla="*/ 607124 w 1948806"/>
              <a:gd name="connsiteY25" fmla="*/ 1406818 h 2362629"/>
              <a:gd name="connsiteX0" fmla="*/ 607124 w 1948806"/>
              <a:gd name="connsiteY0" fmla="*/ 1406818 h 2362629"/>
              <a:gd name="connsiteX1" fmla="*/ 1001856 w 1948806"/>
              <a:gd name="connsiteY1" fmla="*/ 1767544 h 2362629"/>
              <a:gd name="connsiteX2" fmla="*/ 1252228 w 1948806"/>
              <a:gd name="connsiteY2" fmla="*/ 1970744 h 2362629"/>
              <a:gd name="connsiteX3" fmla="*/ 1818285 w 1948806"/>
              <a:gd name="connsiteY3" fmla="*/ 2362629 h 2362629"/>
              <a:gd name="connsiteX4" fmla="*/ 1916255 w 1948806"/>
              <a:gd name="connsiteY4" fmla="*/ 2228371 h 2362629"/>
              <a:gd name="connsiteX5" fmla="*/ 1890318 w 1948806"/>
              <a:gd name="connsiteY5" fmla="*/ 2000983 h 2362629"/>
              <a:gd name="connsiteX6" fmla="*/ 1903220 w 1948806"/>
              <a:gd name="connsiteY6" fmla="*/ 1847640 h 2362629"/>
              <a:gd name="connsiteX7" fmla="*/ 1916390 w 1948806"/>
              <a:gd name="connsiteY7" fmla="*/ 1744697 h 2362629"/>
              <a:gd name="connsiteX8" fmla="*/ 1934262 w 1948806"/>
              <a:gd name="connsiteY8" fmla="*/ 1638528 h 2362629"/>
              <a:gd name="connsiteX9" fmla="*/ 1948778 w 1948806"/>
              <a:gd name="connsiteY9" fmla="*/ 1504540 h 2362629"/>
              <a:gd name="connsiteX10" fmla="*/ 1946136 w 1948806"/>
              <a:gd name="connsiteY10" fmla="*/ 1380265 h 2362629"/>
              <a:gd name="connsiteX11" fmla="*/ 1936566 w 1948806"/>
              <a:gd name="connsiteY11" fmla="*/ 1190564 h 2362629"/>
              <a:gd name="connsiteX12" fmla="*/ 1911772 w 1948806"/>
              <a:gd name="connsiteY12" fmla="*/ 1039352 h 2362629"/>
              <a:gd name="connsiteX13" fmla="*/ 1880606 w 1948806"/>
              <a:gd name="connsiteY13" fmla="*/ 812888 h 2362629"/>
              <a:gd name="connsiteX14" fmla="*/ 1805270 w 1948806"/>
              <a:gd name="connsiteY14" fmla="*/ 588150 h 2362629"/>
              <a:gd name="connsiteX15" fmla="*/ 1707420 w 1948806"/>
              <a:gd name="connsiteY15" fmla="*/ 404097 h 2362629"/>
              <a:gd name="connsiteX16" fmla="*/ 1552465 w 1948806"/>
              <a:gd name="connsiteY16" fmla="*/ 215210 h 2362629"/>
              <a:gd name="connsiteX17" fmla="*/ 1411407 w 1948806"/>
              <a:gd name="connsiteY17" fmla="*/ 98264 h 2362629"/>
              <a:gd name="connsiteX18" fmla="*/ 1252227 w 1948806"/>
              <a:gd name="connsiteY18" fmla="*/ 430 h 2362629"/>
              <a:gd name="connsiteX19" fmla="*/ 1067274 w 1948806"/>
              <a:gd name="connsiteY19" fmla="*/ 67971 h 2362629"/>
              <a:gd name="connsiteX20" fmla="*/ 805912 w 1948806"/>
              <a:gd name="connsiteY20" fmla="*/ 192743 h 2362629"/>
              <a:gd name="connsiteX21" fmla="*/ 428541 w 1948806"/>
              <a:gd name="connsiteY21" fmla="*/ 403201 h 2362629"/>
              <a:gd name="connsiteX22" fmla="*/ 167285 w 1948806"/>
              <a:gd name="connsiteY22" fmla="*/ 577373 h 2362629"/>
              <a:gd name="connsiteX23" fmla="*/ 371 w 1948806"/>
              <a:gd name="connsiteY23" fmla="*/ 722516 h 2362629"/>
              <a:gd name="connsiteX24" fmla="*/ 382880 w 1948806"/>
              <a:gd name="connsiteY24" fmla="*/ 1189828 h 2362629"/>
              <a:gd name="connsiteX25" fmla="*/ 607124 w 1948806"/>
              <a:gd name="connsiteY25" fmla="*/ 1406818 h 2362629"/>
              <a:gd name="connsiteX0" fmla="*/ 607124 w 1948806"/>
              <a:gd name="connsiteY0" fmla="*/ 1407807 h 2363618"/>
              <a:gd name="connsiteX1" fmla="*/ 1001856 w 1948806"/>
              <a:gd name="connsiteY1" fmla="*/ 1768533 h 2363618"/>
              <a:gd name="connsiteX2" fmla="*/ 1252228 w 1948806"/>
              <a:gd name="connsiteY2" fmla="*/ 1971733 h 2363618"/>
              <a:gd name="connsiteX3" fmla="*/ 1818285 w 1948806"/>
              <a:gd name="connsiteY3" fmla="*/ 2363618 h 2363618"/>
              <a:gd name="connsiteX4" fmla="*/ 1916255 w 1948806"/>
              <a:gd name="connsiteY4" fmla="*/ 2229360 h 2363618"/>
              <a:gd name="connsiteX5" fmla="*/ 1890318 w 1948806"/>
              <a:gd name="connsiteY5" fmla="*/ 2001972 h 2363618"/>
              <a:gd name="connsiteX6" fmla="*/ 1903220 w 1948806"/>
              <a:gd name="connsiteY6" fmla="*/ 1848629 h 2363618"/>
              <a:gd name="connsiteX7" fmla="*/ 1916390 w 1948806"/>
              <a:gd name="connsiteY7" fmla="*/ 1745686 h 2363618"/>
              <a:gd name="connsiteX8" fmla="*/ 1934262 w 1948806"/>
              <a:gd name="connsiteY8" fmla="*/ 1639517 h 2363618"/>
              <a:gd name="connsiteX9" fmla="*/ 1948778 w 1948806"/>
              <a:gd name="connsiteY9" fmla="*/ 1505529 h 2363618"/>
              <a:gd name="connsiteX10" fmla="*/ 1946136 w 1948806"/>
              <a:gd name="connsiteY10" fmla="*/ 1381254 h 2363618"/>
              <a:gd name="connsiteX11" fmla="*/ 1936566 w 1948806"/>
              <a:gd name="connsiteY11" fmla="*/ 1191553 h 2363618"/>
              <a:gd name="connsiteX12" fmla="*/ 1911772 w 1948806"/>
              <a:gd name="connsiteY12" fmla="*/ 1040341 h 2363618"/>
              <a:gd name="connsiteX13" fmla="*/ 1880606 w 1948806"/>
              <a:gd name="connsiteY13" fmla="*/ 813877 h 2363618"/>
              <a:gd name="connsiteX14" fmla="*/ 1805270 w 1948806"/>
              <a:gd name="connsiteY14" fmla="*/ 589139 h 2363618"/>
              <a:gd name="connsiteX15" fmla="*/ 1707420 w 1948806"/>
              <a:gd name="connsiteY15" fmla="*/ 405086 h 2363618"/>
              <a:gd name="connsiteX16" fmla="*/ 1552465 w 1948806"/>
              <a:gd name="connsiteY16" fmla="*/ 216199 h 2363618"/>
              <a:gd name="connsiteX17" fmla="*/ 1411407 w 1948806"/>
              <a:gd name="connsiteY17" fmla="*/ 99253 h 2363618"/>
              <a:gd name="connsiteX18" fmla="*/ 1252227 w 1948806"/>
              <a:gd name="connsiteY18" fmla="*/ 1419 h 2363618"/>
              <a:gd name="connsiteX19" fmla="*/ 1067274 w 1948806"/>
              <a:gd name="connsiteY19" fmla="*/ 68960 h 2363618"/>
              <a:gd name="connsiteX20" fmla="*/ 805912 w 1948806"/>
              <a:gd name="connsiteY20" fmla="*/ 193732 h 2363618"/>
              <a:gd name="connsiteX21" fmla="*/ 428541 w 1948806"/>
              <a:gd name="connsiteY21" fmla="*/ 404190 h 2363618"/>
              <a:gd name="connsiteX22" fmla="*/ 167285 w 1948806"/>
              <a:gd name="connsiteY22" fmla="*/ 578362 h 2363618"/>
              <a:gd name="connsiteX23" fmla="*/ 371 w 1948806"/>
              <a:gd name="connsiteY23" fmla="*/ 723505 h 2363618"/>
              <a:gd name="connsiteX24" fmla="*/ 382880 w 1948806"/>
              <a:gd name="connsiteY24" fmla="*/ 1190817 h 2363618"/>
              <a:gd name="connsiteX25" fmla="*/ 607124 w 1948806"/>
              <a:gd name="connsiteY25" fmla="*/ 1407807 h 2363618"/>
              <a:gd name="connsiteX0" fmla="*/ 607124 w 1948806"/>
              <a:gd name="connsiteY0" fmla="*/ 1408568 h 2364379"/>
              <a:gd name="connsiteX1" fmla="*/ 1001856 w 1948806"/>
              <a:gd name="connsiteY1" fmla="*/ 1769294 h 2364379"/>
              <a:gd name="connsiteX2" fmla="*/ 1252228 w 1948806"/>
              <a:gd name="connsiteY2" fmla="*/ 1972494 h 2364379"/>
              <a:gd name="connsiteX3" fmla="*/ 1818285 w 1948806"/>
              <a:gd name="connsiteY3" fmla="*/ 2364379 h 2364379"/>
              <a:gd name="connsiteX4" fmla="*/ 1916255 w 1948806"/>
              <a:gd name="connsiteY4" fmla="*/ 2230121 h 2364379"/>
              <a:gd name="connsiteX5" fmla="*/ 1890318 w 1948806"/>
              <a:gd name="connsiteY5" fmla="*/ 2002733 h 2364379"/>
              <a:gd name="connsiteX6" fmla="*/ 1903220 w 1948806"/>
              <a:gd name="connsiteY6" fmla="*/ 1849390 h 2364379"/>
              <a:gd name="connsiteX7" fmla="*/ 1916390 w 1948806"/>
              <a:gd name="connsiteY7" fmla="*/ 1746447 h 2364379"/>
              <a:gd name="connsiteX8" fmla="*/ 1934262 w 1948806"/>
              <a:gd name="connsiteY8" fmla="*/ 1640278 h 2364379"/>
              <a:gd name="connsiteX9" fmla="*/ 1948778 w 1948806"/>
              <a:gd name="connsiteY9" fmla="*/ 1506290 h 2364379"/>
              <a:gd name="connsiteX10" fmla="*/ 1946136 w 1948806"/>
              <a:gd name="connsiteY10" fmla="*/ 1382015 h 2364379"/>
              <a:gd name="connsiteX11" fmla="*/ 1936566 w 1948806"/>
              <a:gd name="connsiteY11" fmla="*/ 1192314 h 2364379"/>
              <a:gd name="connsiteX12" fmla="*/ 1911772 w 1948806"/>
              <a:gd name="connsiteY12" fmla="*/ 1041102 h 2364379"/>
              <a:gd name="connsiteX13" fmla="*/ 1880606 w 1948806"/>
              <a:gd name="connsiteY13" fmla="*/ 814638 h 2364379"/>
              <a:gd name="connsiteX14" fmla="*/ 1805270 w 1948806"/>
              <a:gd name="connsiteY14" fmla="*/ 589900 h 2364379"/>
              <a:gd name="connsiteX15" fmla="*/ 1707420 w 1948806"/>
              <a:gd name="connsiteY15" fmla="*/ 405847 h 2364379"/>
              <a:gd name="connsiteX16" fmla="*/ 1552465 w 1948806"/>
              <a:gd name="connsiteY16" fmla="*/ 216960 h 2364379"/>
              <a:gd name="connsiteX17" fmla="*/ 1411407 w 1948806"/>
              <a:gd name="connsiteY17" fmla="*/ 100014 h 2364379"/>
              <a:gd name="connsiteX18" fmla="*/ 1252227 w 1948806"/>
              <a:gd name="connsiteY18" fmla="*/ 2180 h 2364379"/>
              <a:gd name="connsiteX19" fmla="*/ 1067274 w 1948806"/>
              <a:gd name="connsiteY19" fmla="*/ 69721 h 2364379"/>
              <a:gd name="connsiteX20" fmla="*/ 805912 w 1948806"/>
              <a:gd name="connsiteY20" fmla="*/ 194493 h 2364379"/>
              <a:gd name="connsiteX21" fmla="*/ 428541 w 1948806"/>
              <a:gd name="connsiteY21" fmla="*/ 404951 h 2364379"/>
              <a:gd name="connsiteX22" fmla="*/ 167285 w 1948806"/>
              <a:gd name="connsiteY22" fmla="*/ 579123 h 2364379"/>
              <a:gd name="connsiteX23" fmla="*/ 371 w 1948806"/>
              <a:gd name="connsiteY23" fmla="*/ 724266 h 2364379"/>
              <a:gd name="connsiteX24" fmla="*/ 382880 w 1948806"/>
              <a:gd name="connsiteY24" fmla="*/ 1191578 h 2364379"/>
              <a:gd name="connsiteX25" fmla="*/ 607124 w 1948806"/>
              <a:gd name="connsiteY25" fmla="*/ 1408568 h 2364379"/>
              <a:gd name="connsiteX0" fmla="*/ 607124 w 1948806"/>
              <a:gd name="connsiteY0" fmla="*/ 1408568 h 2364379"/>
              <a:gd name="connsiteX1" fmla="*/ 1001856 w 1948806"/>
              <a:gd name="connsiteY1" fmla="*/ 1769294 h 2364379"/>
              <a:gd name="connsiteX2" fmla="*/ 1252228 w 1948806"/>
              <a:gd name="connsiteY2" fmla="*/ 1972494 h 2364379"/>
              <a:gd name="connsiteX3" fmla="*/ 1818285 w 1948806"/>
              <a:gd name="connsiteY3" fmla="*/ 2364379 h 2364379"/>
              <a:gd name="connsiteX4" fmla="*/ 1916255 w 1948806"/>
              <a:gd name="connsiteY4" fmla="*/ 2230121 h 2364379"/>
              <a:gd name="connsiteX5" fmla="*/ 1890318 w 1948806"/>
              <a:gd name="connsiteY5" fmla="*/ 2002733 h 2364379"/>
              <a:gd name="connsiteX6" fmla="*/ 1903220 w 1948806"/>
              <a:gd name="connsiteY6" fmla="*/ 1849390 h 2364379"/>
              <a:gd name="connsiteX7" fmla="*/ 1916390 w 1948806"/>
              <a:gd name="connsiteY7" fmla="*/ 1746447 h 2364379"/>
              <a:gd name="connsiteX8" fmla="*/ 1934262 w 1948806"/>
              <a:gd name="connsiteY8" fmla="*/ 1640278 h 2364379"/>
              <a:gd name="connsiteX9" fmla="*/ 1948778 w 1948806"/>
              <a:gd name="connsiteY9" fmla="*/ 1506290 h 2364379"/>
              <a:gd name="connsiteX10" fmla="*/ 1946136 w 1948806"/>
              <a:gd name="connsiteY10" fmla="*/ 1382015 h 2364379"/>
              <a:gd name="connsiteX11" fmla="*/ 1936566 w 1948806"/>
              <a:gd name="connsiteY11" fmla="*/ 1192314 h 2364379"/>
              <a:gd name="connsiteX12" fmla="*/ 1911772 w 1948806"/>
              <a:gd name="connsiteY12" fmla="*/ 1041102 h 2364379"/>
              <a:gd name="connsiteX13" fmla="*/ 1880606 w 1948806"/>
              <a:gd name="connsiteY13" fmla="*/ 814638 h 2364379"/>
              <a:gd name="connsiteX14" fmla="*/ 1805270 w 1948806"/>
              <a:gd name="connsiteY14" fmla="*/ 589900 h 2364379"/>
              <a:gd name="connsiteX15" fmla="*/ 1707420 w 1948806"/>
              <a:gd name="connsiteY15" fmla="*/ 405847 h 2364379"/>
              <a:gd name="connsiteX16" fmla="*/ 1552465 w 1948806"/>
              <a:gd name="connsiteY16" fmla="*/ 216960 h 2364379"/>
              <a:gd name="connsiteX17" fmla="*/ 1411407 w 1948806"/>
              <a:gd name="connsiteY17" fmla="*/ 100014 h 2364379"/>
              <a:gd name="connsiteX18" fmla="*/ 1252227 w 1948806"/>
              <a:gd name="connsiteY18" fmla="*/ 2180 h 2364379"/>
              <a:gd name="connsiteX19" fmla="*/ 1067274 w 1948806"/>
              <a:gd name="connsiteY19" fmla="*/ 69721 h 2364379"/>
              <a:gd name="connsiteX20" fmla="*/ 805912 w 1948806"/>
              <a:gd name="connsiteY20" fmla="*/ 194493 h 2364379"/>
              <a:gd name="connsiteX21" fmla="*/ 428541 w 1948806"/>
              <a:gd name="connsiteY21" fmla="*/ 404951 h 2364379"/>
              <a:gd name="connsiteX22" fmla="*/ 167285 w 1948806"/>
              <a:gd name="connsiteY22" fmla="*/ 579123 h 2364379"/>
              <a:gd name="connsiteX23" fmla="*/ 371 w 1948806"/>
              <a:gd name="connsiteY23" fmla="*/ 724266 h 2364379"/>
              <a:gd name="connsiteX24" fmla="*/ 382880 w 1948806"/>
              <a:gd name="connsiteY24" fmla="*/ 1191578 h 2364379"/>
              <a:gd name="connsiteX25" fmla="*/ 607124 w 1948806"/>
              <a:gd name="connsiteY25" fmla="*/ 1408568 h 2364379"/>
              <a:gd name="connsiteX0" fmla="*/ 607124 w 1948806"/>
              <a:gd name="connsiteY0" fmla="*/ 1406388 h 2362199"/>
              <a:gd name="connsiteX1" fmla="*/ 1001856 w 1948806"/>
              <a:gd name="connsiteY1" fmla="*/ 1767114 h 2362199"/>
              <a:gd name="connsiteX2" fmla="*/ 1252228 w 1948806"/>
              <a:gd name="connsiteY2" fmla="*/ 1970314 h 2362199"/>
              <a:gd name="connsiteX3" fmla="*/ 1818285 w 1948806"/>
              <a:gd name="connsiteY3" fmla="*/ 2362199 h 2362199"/>
              <a:gd name="connsiteX4" fmla="*/ 1916255 w 1948806"/>
              <a:gd name="connsiteY4" fmla="*/ 2227941 h 2362199"/>
              <a:gd name="connsiteX5" fmla="*/ 1890318 w 1948806"/>
              <a:gd name="connsiteY5" fmla="*/ 2000553 h 2362199"/>
              <a:gd name="connsiteX6" fmla="*/ 1903220 w 1948806"/>
              <a:gd name="connsiteY6" fmla="*/ 1847210 h 2362199"/>
              <a:gd name="connsiteX7" fmla="*/ 1916390 w 1948806"/>
              <a:gd name="connsiteY7" fmla="*/ 1744267 h 2362199"/>
              <a:gd name="connsiteX8" fmla="*/ 1934262 w 1948806"/>
              <a:gd name="connsiteY8" fmla="*/ 1638098 h 2362199"/>
              <a:gd name="connsiteX9" fmla="*/ 1948778 w 1948806"/>
              <a:gd name="connsiteY9" fmla="*/ 1504110 h 2362199"/>
              <a:gd name="connsiteX10" fmla="*/ 1946136 w 1948806"/>
              <a:gd name="connsiteY10" fmla="*/ 1379835 h 2362199"/>
              <a:gd name="connsiteX11" fmla="*/ 1936566 w 1948806"/>
              <a:gd name="connsiteY11" fmla="*/ 1190134 h 2362199"/>
              <a:gd name="connsiteX12" fmla="*/ 1911772 w 1948806"/>
              <a:gd name="connsiteY12" fmla="*/ 1038922 h 2362199"/>
              <a:gd name="connsiteX13" fmla="*/ 1880606 w 1948806"/>
              <a:gd name="connsiteY13" fmla="*/ 812458 h 2362199"/>
              <a:gd name="connsiteX14" fmla="*/ 1805270 w 1948806"/>
              <a:gd name="connsiteY14" fmla="*/ 587720 h 2362199"/>
              <a:gd name="connsiteX15" fmla="*/ 1707420 w 1948806"/>
              <a:gd name="connsiteY15" fmla="*/ 403667 h 2362199"/>
              <a:gd name="connsiteX16" fmla="*/ 1552465 w 1948806"/>
              <a:gd name="connsiteY16" fmla="*/ 214780 h 2362199"/>
              <a:gd name="connsiteX17" fmla="*/ 1411407 w 1948806"/>
              <a:gd name="connsiteY17" fmla="*/ 97834 h 2362199"/>
              <a:gd name="connsiteX18" fmla="*/ 1252227 w 1948806"/>
              <a:gd name="connsiteY18" fmla="*/ 0 h 2362199"/>
              <a:gd name="connsiteX19" fmla="*/ 1067274 w 1948806"/>
              <a:gd name="connsiteY19" fmla="*/ 67541 h 2362199"/>
              <a:gd name="connsiteX20" fmla="*/ 805912 w 1948806"/>
              <a:gd name="connsiteY20" fmla="*/ 192313 h 2362199"/>
              <a:gd name="connsiteX21" fmla="*/ 428541 w 1948806"/>
              <a:gd name="connsiteY21" fmla="*/ 402771 h 2362199"/>
              <a:gd name="connsiteX22" fmla="*/ 167285 w 1948806"/>
              <a:gd name="connsiteY22" fmla="*/ 576943 h 2362199"/>
              <a:gd name="connsiteX23" fmla="*/ 371 w 1948806"/>
              <a:gd name="connsiteY23" fmla="*/ 722086 h 2362199"/>
              <a:gd name="connsiteX24" fmla="*/ 382880 w 1948806"/>
              <a:gd name="connsiteY24" fmla="*/ 1189398 h 2362199"/>
              <a:gd name="connsiteX25" fmla="*/ 607124 w 1948806"/>
              <a:gd name="connsiteY25" fmla="*/ 1406388 h 2362199"/>
              <a:gd name="connsiteX0" fmla="*/ 607124 w 1948806"/>
              <a:gd name="connsiteY0" fmla="*/ 1406388 h 2362199"/>
              <a:gd name="connsiteX1" fmla="*/ 1001856 w 1948806"/>
              <a:gd name="connsiteY1" fmla="*/ 1767114 h 2362199"/>
              <a:gd name="connsiteX2" fmla="*/ 1252228 w 1948806"/>
              <a:gd name="connsiteY2" fmla="*/ 1970314 h 2362199"/>
              <a:gd name="connsiteX3" fmla="*/ 1818285 w 1948806"/>
              <a:gd name="connsiteY3" fmla="*/ 2362199 h 2362199"/>
              <a:gd name="connsiteX4" fmla="*/ 1916255 w 1948806"/>
              <a:gd name="connsiteY4" fmla="*/ 2227941 h 2362199"/>
              <a:gd name="connsiteX5" fmla="*/ 1890318 w 1948806"/>
              <a:gd name="connsiteY5" fmla="*/ 2000553 h 2362199"/>
              <a:gd name="connsiteX6" fmla="*/ 1903220 w 1948806"/>
              <a:gd name="connsiteY6" fmla="*/ 1847210 h 2362199"/>
              <a:gd name="connsiteX7" fmla="*/ 1916390 w 1948806"/>
              <a:gd name="connsiteY7" fmla="*/ 1744267 h 2362199"/>
              <a:gd name="connsiteX8" fmla="*/ 1934262 w 1948806"/>
              <a:gd name="connsiteY8" fmla="*/ 1638098 h 2362199"/>
              <a:gd name="connsiteX9" fmla="*/ 1948778 w 1948806"/>
              <a:gd name="connsiteY9" fmla="*/ 1504110 h 2362199"/>
              <a:gd name="connsiteX10" fmla="*/ 1946136 w 1948806"/>
              <a:gd name="connsiteY10" fmla="*/ 1379835 h 2362199"/>
              <a:gd name="connsiteX11" fmla="*/ 1936566 w 1948806"/>
              <a:gd name="connsiteY11" fmla="*/ 1190134 h 2362199"/>
              <a:gd name="connsiteX12" fmla="*/ 1911772 w 1948806"/>
              <a:gd name="connsiteY12" fmla="*/ 1038922 h 2362199"/>
              <a:gd name="connsiteX13" fmla="*/ 1880606 w 1948806"/>
              <a:gd name="connsiteY13" fmla="*/ 812458 h 2362199"/>
              <a:gd name="connsiteX14" fmla="*/ 1805270 w 1948806"/>
              <a:gd name="connsiteY14" fmla="*/ 587720 h 2362199"/>
              <a:gd name="connsiteX15" fmla="*/ 1707420 w 1948806"/>
              <a:gd name="connsiteY15" fmla="*/ 403667 h 2362199"/>
              <a:gd name="connsiteX16" fmla="*/ 1552465 w 1948806"/>
              <a:gd name="connsiteY16" fmla="*/ 214780 h 2362199"/>
              <a:gd name="connsiteX17" fmla="*/ 1411407 w 1948806"/>
              <a:gd name="connsiteY17" fmla="*/ 97834 h 2362199"/>
              <a:gd name="connsiteX18" fmla="*/ 1252227 w 1948806"/>
              <a:gd name="connsiteY18" fmla="*/ 0 h 2362199"/>
              <a:gd name="connsiteX19" fmla="*/ 1067274 w 1948806"/>
              <a:gd name="connsiteY19" fmla="*/ 67541 h 2362199"/>
              <a:gd name="connsiteX20" fmla="*/ 805912 w 1948806"/>
              <a:gd name="connsiteY20" fmla="*/ 192313 h 2362199"/>
              <a:gd name="connsiteX21" fmla="*/ 428541 w 1948806"/>
              <a:gd name="connsiteY21" fmla="*/ 402771 h 2362199"/>
              <a:gd name="connsiteX22" fmla="*/ 167285 w 1948806"/>
              <a:gd name="connsiteY22" fmla="*/ 576943 h 2362199"/>
              <a:gd name="connsiteX23" fmla="*/ 371 w 1948806"/>
              <a:gd name="connsiteY23" fmla="*/ 722086 h 2362199"/>
              <a:gd name="connsiteX24" fmla="*/ 382880 w 1948806"/>
              <a:gd name="connsiteY24" fmla="*/ 1189398 h 2362199"/>
              <a:gd name="connsiteX25" fmla="*/ 607124 w 1948806"/>
              <a:gd name="connsiteY25" fmla="*/ 1406388 h 2362199"/>
              <a:gd name="connsiteX0" fmla="*/ 607124 w 1948806"/>
              <a:gd name="connsiteY0" fmla="*/ 1406388 h 2362199"/>
              <a:gd name="connsiteX1" fmla="*/ 1001856 w 1948806"/>
              <a:gd name="connsiteY1" fmla="*/ 1767114 h 2362199"/>
              <a:gd name="connsiteX2" fmla="*/ 1252228 w 1948806"/>
              <a:gd name="connsiteY2" fmla="*/ 1970314 h 2362199"/>
              <a:gd name="connsiteX3" fmla="*/ 1818285 w 1948806"/>
              <a:gd name="connsiteY3" fmla="*/ 2362199 h 2362199"/>
              <a:gd name="connsiteX4" fmla="*/ 1916255 w 1948806"/>
              <a:gd name="connsiteY4" fmla="*/ 2227941 h 2362199"/>
              <a:gd name="connsiteX5" fmla="*/ 1890318 w 1948806"/>
              <a:gd name="connsiteY5" fmla="*/ 2000553 h 2362199"/>
              <a:gd name="connsiteX6" fmla="*/ 1903220 w 1948806"/>
              <a:gd name="connsiteY6" fmla="*/ 1847210 h 2362199"/>
              <a:gd name="connsiteX7" fmla="*/ 1916390 w 1948806"/>
              <a:gd name="connsiteY7" fmla="*/ 1744267 h 2362199"/>
              <a:gd name="connsiteX8" fmla="*/ 1934262 w 1948806"/>
              <a:gd name="connsiteY8" fmla="*/ 1638098 h 2362199"/>
              <a:gd name="connsiteX9" fmla="*/ 1948778 w 1948806"/>
              <a:gd name="connsiteY9" fmla="*/ 1504110 h 2362199"/>
              <a:gd name="connsiteX10" fmla="*/ 1946136 w 1948806"/>
              <a:gd name="connsiteY10" fmla="*/ 1379835 h 2362199"/>
              <a:gd name="connsiteX11" fmla="*/ 1936566 w 1948806"/>
              <a:gd name="connsiteY11" fmla="*/ 1190134 h 2362199"/>
              <a:gd name="connsiteX12" fmla="*/ 1920372 w 1948806"/>
              <a:gd name="connsiteY12" fmla="*/ 1041789 h 2362199"/>
              <a:gd name="connsiteX13" fmla="*/ 1880606 w 1948806"/>
              <a:gd name="connsiteY13" fmla="*/ 812458 h 2362199"/>
              <a:gd name="connsiteX14" fmla="*/ 1805270 w 1948806"/>
              <a:gd name="connsiteY14" fmla="*/ 587720 h 2362199"/>
              <a:gd name="connsiteX15" fmla="*/ 1707420 w 1948806"/>
              <a:gd name="connsiteY15" fmla="*/ 403667 h 2362199"/>
              <a:gd name="connsiteX16" fmla="*/ 1552465 w 1948806"/>
              <a:gd name="connsiteY16" fmla="*/ 214780 h 2362199"/>
              <a:gd name="connsiteX17" fmla="*/ 1411407 w 1948806"/>
              <a:gd name="connsiteY17" fmla="*/ 97834 h 2362199"/>
              <a:gd name="connsiteX18" fmla="*/ 1252227 w 1948806"/>
              <a:gd name="connsiteY18" fmla="*/ 0 h 2362199"/>
              <a:gd name="connsiteX19" fmla="*/ 1067274 w 1948806"/>
              <a:gd name="connsiteY19" fmla="*/ 67541 h 2362199"/>
              <a:gd name="connsiteX20" fmla="*/ 805912 w 1948806"/>
              <a:gd name="connsiteY20" fmla="*/ 192313 h 2362199"/>
              <a:gd name="connsiteX21" fmla="*/ 428541 w 1948806"/>
              <a:gd name="connsiteY21" fmla="*/ 402771 h 2362199"/>
              <a:gd name="connsiteX22" fmla="*/ 167285 w 1948806"/>
              <a:gd name="connsiteY22" fmla="*/ 576943 h 2362199"/>
              <a:gd name="connsiteX23" fmla="*/ 371 w 1948806"/>
              <a:gd name="connsiteY23" fmla="*/ 722086 h 2362199"/>
              <a:gd name="connsiteX24" fmla="*/ 382880 w 1948806"/>
              <a:gd name="connsiteY24" fmla="*/ 1189398 h 2362199"/>
              <a:gd name="connsiteX25" fmla="*/ 607124 w 1948806"/>
              <a:gd name="connsiteY25" fmla="*/ 1406388 h 2362199"/>
              <a:gd name="connsiteX0" fmla="*/ 607124 w 1946136"/>
              <a:gd name="connsiteY0" fmla="*/ 1406388 h 2362199"/>
              <a:gd name="connsiteX1" fmla="*/ 1001856 w 1946136"/>
              <a:gd name="connsiteY1" fmla="*/ 1767114 h 2362199"/>
              <a:gd name="connsiteX2" fmla="*/ 1252228 w 1946136"/>
              <a:gd name="connsiteY2" fmla="*/ 1970314 h 2362199"/>
              <a:gd name="connsiteX3" fmla="*/ 1818285 w 1946136"/>
              <a:gd name="connsiteY3" fmla="*/ 2362199 h 2362199"/>
              <a:gd name="connsiteX4" fmla="*/ 1916255 w 1946136"/>
              <a:gd name="connsiteY4" fmla="*/ 2227941 h 2362199"/>
              <a:gd name="connsiteX5" fmla="*/ 1890318 w 1946136"/>
              <a:gd name="connsiteY5" fmla="*/ 2000553 h 2362199"/>
              <a:gd name="connsiteX6" fmla="*/ 1903220 w 1946136"/>
              <a:gd name="connsiteY6" fmla="*/ 1847210 h 2362199"/>
              <a:gd name="connsiteX7" fmla="*/ 1916390 w 1946136"/>
              <a:gd name="connsiteY7" fmla="*/ 1744267 h 2362199"/>
              <a:gd name="connsiteX8" fmla="*/ 1934262 w 1946136"/>
              <a:gd name="connsiteY8" fmla="*/ 1638098 h 2362199"/>
              <a:gd name="connsiteX9" fmla="*/ 1937312 w 1946136"/>
              <a:gd name="connsiteY9" fmla="*/ 1512710 h 2362199"/>
              <a:gd name="connsiteX10" fmla="*/ 1946136 w 1946136"/>
              <a:gd name="connsiteY10" fmla="*/ 1379835 h 2362199"/>
              <a:gd name="connsiteX11" fmla="*/ 1936566 w 1946136"/>
              <a:gd name="connsiteY11" fmla="*/ 1190134 h 2362199"/>
              <a:gd name="connsiteX12" fmla="*/ 1920372 w 1946136"/>
              <a:gd name="connsiteY12" fmla="*/ 1041789 h 2362199"/>
              <a:gd name="connsiteX13" fmla="*/ 1880606 w 1946136"/>
              <a:gd name="connsiteY13" fmla="*/ 812458 h 2362199"/>
              <a:gd name="connsiteX14" fmla="*/ 1805270 w 1946136"/>
              <a:gd name="connsiteY14" fmla="*/ 587720 h 2362199"/>
              <a:gd name="connsiteX15" fmla="*/ 1707420 w 1946136"/>
              <a:gd name="connsiteY15" fmla="*/ 403667 h 2362199"/>
              <a:gd name="connsiteX16" fmla="*/ 1552465 w 1946136"/>
              <a:gd name="connsiteY16" fmla="*/ 214780 h 2362199"/>
              <a:gd name="connsiteX17" fmla="*/ 1411407 w 1946136"/>
              <a:gd name="connsiteY17" fmla="*/ 97834 h 2362199"/>
              <a:gd name="connsiteX18" fmla="*/ 1252227 w 1946136"/>
              <a:gd name="connsiteY18" fmla="*/ 0 h 2362199"/>
              <a:gd name="connsiteX19" fmla="*/ 1067274 w 1946136"/>
              <a:gd name="connsiteY19" fmla="*/ 67541 h 2362199"/>
              <a:gd name="connsiteX20" fmla="*/ 805912 w 1946136"/>
              <a:gd name="connsiteY20" fmla="*/ 192313 h 2362199"/>
              <a:gd name="connsiteX21" fmla="*/ 428541 w 1946136"/>
              <a:gd name="connsiteY21" fmla="*/ 402771 h 2362199"/>
              <a:gd name="connsiteX22" fmla="*/ 167285 w 1946136"/>
              <a:gd name="connsiteY22" fmla="*/ 576943 h 2362199"/>
              <a:gd name="connsiteX23" fmla="*/ 371 w 1946136"/>
              <a:gd name="connsiteY23" fmla="*/ 722086 h 2362199"/>
              <a:gd name="connsiteX24" fmla="*/ 382880 w 1946136"/>
              <a:gd name="connsiteY24" fmla="*/ 1189398 h 2362199"/>
              <a:gd name="connsiteX25" fmla="*/ 607124 w 1946136"/>
              <a:gd name="connsiteY25" fmla="*/ 1406388 h 2362199"/>
              <a:gd name="connsiteX0" fmla="*/ 607124 w 1943270"/>
              <a:gd name="connsiteY0" fmla="*/ 1406388 h 2362199"/>
              <a:gd name="connsiteX1" fmla="*/ 1001856 w 1943270"/>
              <a:gd name="connsiteY1" fmla="*/ 1767114 h 2362199"/>
              <a:gd name="connsiteX2" fmla="*/ 1252228 w 1943270"/>
              <a:gd name="connsiteY2" fmla="*/ 1970314 h 2362199"/>
              <a:gd name="connsiteX3" fmla="*/ 1818285 w 1943270"/>
              <a:gd name="connsiteY3" fmla="*/ 2362199 h 2362199"/>
              <a:gd name="connsiteX4" fmla="*/ 1916255 w 1943270"/>
              <a:gd name="connsiteY4" fmla="*/ 2227941 h 2362199"/>
              <a:gd name="connsiteX5" fmla="*/ 1890318 w 1943270"/>
              <a:gd name="connsiteY5" fmla="*/ 2000553 h 2362199"/>
              <a:gd name="connsiteX6" fmla="*/ 1903220 w 1943270"/>
              <a:gd name="connsiteY6" fmla="*/ 1847210 h 2362199"/>
              <a:gd name="connsiteX7" fmla="*/ 1916390 w 1943270"/>
              <a:gd name="connsiteY7" fmla="*/ 1744267 h 2362199"/>
              <a:gd name="connsiteX8" fmla="*/ 1934262 w 1943270"/>
              <a:gd name="connsiteY8" fmla="*/ 1638098 h 2362199"/>
              <a:gd name="connsiteX9" fmla="*/ 1937312 w 1943270"/>
              <a:gd name="connsiteY9" fmla="*/ 1512710 h 2362199"/>
              <a:gd name="connsiteX10" fmla="*/ 1943270 w 1943270"/>
              <a:gd name="connsiteY10" fmla="*/ 1368369 h 2362199"/>
              <a:gd name="connsiteX11" fmla="*/ 1936566 w 1943270"/>
              <a:gd name="connsiteY11" fmla="*/ 1190134 h 2362199"/>
              <a:gd name="connsiteX12" fmla="*/ 1920372 w 1943270"/>
              <a:gd name="connsiteY12" fmla="*/ 1041789 h 2362199"/>
              <a:gd name="connsiteX13" fmla="*/ 1880606 w 1943270"/>
              <a:gd name="connsiteY13" fmla="*/ 812458 h 2362199"/>
              <a:gd name="connsiteX14" fmla="*/ 1805270 w 1943270"/>
              <a:gd name="connsiteY14" fmla="*/ 587720 h 2362199"/>
              <a:gd name="connsiteX15" fmla="*/ 1707420 w 1943270"/>
              <a:gd name="connsiteY15" fmla="*/ 403667 h 2362199"/>
              <a:gd name="connsiteX16" fmla="*/ 1552465 w 1943270"/>
              <a:gd name="connsiteY16" fmla="*/ 214780 h 2362199"/>
              <a:gd name="connsiteX17" fmla="*/ 1411407 w 1943270"/>
              <a:gd name="connsiteY17" fmla="*/ 97834 h 2362199"/>
              <a:gd name="connsiteX18" fmla="*/ 1252227 w 1943270"/>
              <a:gd name="connsiteY18" fmla="*/ 0 h 2362199"/>
              <a:gd name="connsiteX19" fmla="*/ 1067274 w 1943270"/>
              <a:gd name="connsiteY19" fmla="*/ 67541 h 2362199"/>
              <a:gd name="connsiteX20" fmla="*/ 805912 w 1943270"/>
              <a:gd name="connsiteY20" fmla="*/ 192313 h 2362199"/>
              <a:gd name="connsiteX21" fmla="*/ 428541 w 1943270"/>
              <a:gd name="connsiteY21" fmla="*/ 402771 h 2362199"/>
              <a:gd name="connsiteX22" fmla="*/ 167285 w 1943270"/>
              <a:gd name="connsiteY22" fmla="*/ 576943 h 2362199"/>
              <a:gd name="connsiteX23" fmla="*/ 371 w 1943270"/>
              <a:gd name="connsiteY23" fmla="*/ 722086 h 2362199"/>
              <a:gd name="connsiteX24" fmla="*/ 382880 w 1943270"/>
              <a:gd name="connsiteY24" fmla="*/ 1189398 h 2362199"/>
              <a:gd name="connsiteX25" fmla="*/ 607124 w 1943270"/>
              <a:gd name="connsiteY25" fmla="*/ 1406388 h 2362199"/>
              <a:gd name="connsiteX0" fmla="*/ 607124 w 1943270"/>
              <a:gd name="connsiteY0" fmla="*/ 1406388 h 2362199"/>
              <a:gd name="connsiteX1" fmla="*/ 1001856 w 1943270"/>
              <a:gd name="connsiteY1" fmla="*/ 1767114 h 2362199"/>
              <a:gd name="connsiteX2" fmla="*/ 1252228 w 1943270"/>
              <a:gd name="connsiteY2" fmla="*/ 1970314 h 2362199"/>
              <a:gd name="connsiteX3" fmla="*/ 1818285 w 1943270"/>
              <a:gd name="connsiteY3" fmla="*/ 2362199 h 2362199"/>
              <a:gd name="connsiteX4" fmla="*/ 1916255 w 1943270"/>
              <a:gd name="connsiteY4" fmla="*/ 2227941 h 2362199"/>
              <a:gd name="connsiteX5" fmla="*/ 1890318 w 1943270"/>
              <a:gd name="connsiteY5" fmla="*/ 2000553 h 2362199"/>
              <a:gd name="connsiteX6" fmla="*/ 1903220 w 1943270"/>
              <a:gd name="connsiteY6" fmla="*/ 1847210 h 2362199"/>
              <a:gd name="connsiteX7" fmla="*/ 1916390 w 1943270"/>
              <a:gd name="connsiteY7" fmla="*/ 1744267 h 2362199"/>
              <a:gd name="connsiteX8" fmla="*/ 1931396 w 1943270"/>
              <a:gd name="connsiteY8" fmla="*/ 1635232 h 2362199"/>
              <a:gd name="connsiteX9" fmla="*/ 1937312 w 1943270"/>
              <a:gd name="connsiteY9" fmla="*/ 1512710 h 2362199"/>
              <a:gd name="connsiteX10" fmla="*/ 1943270 w 1943270"/>
              <a:gd name="connsiteY10" fmla="*/ 1368369 h 2362199"/>
              <a:gd name="connsiteX11" fmla="*/ 1936566 w 1943270"/>
              <a:gd name="connsiteY11" fmla="*/ 1190134 h 2362199"/>
              <a:gd name="connsiteX12" fmla="*/ 1920372 w 1943270"/>
              <a:gd name="connsiteY12" fmla="*/ 1041789 h 2362199"/>
              <a:gd name="connsiteX13" fmla="*/ 1880606 w 1943270"/>
              <a:gd name="connsiteY13" fmla="*/ 812458 h 2362199"/>
              <a:gd name="connsiteX14" fmla="*/ 1805270 w 1943270"/>
              <a:gd name="connsiteY14" fmla="*/ 587720 h 2362199"/>
              <a:gd name="connsiteX15" fmla="*/ 1707420 w 1943270"/>
              <a:gd name="connsiteY15" fmla="*/ 403667 h 2362199"/>
              <a:gd name="connsiteX16" fmla="*/ 1552465 w 1943270"/>
              <a:gd name="connsiteY16" fmla="*/ 214780 h 2362199"/>
              <a:gd name="connsiteX17" fmla="*/ 1411407 w 1943270"/>
              <a:gd name="connsiteY17" fmla="*/ 97834 h 2362199"/>
              <a:gd name="connsiteX18" fmla="*/ 1252227 w 1943270"/>
              <a:gd name="connsiteY18" fmla="*/ 0 h 2362199"/>
              <a:gd name="connsiteX19" fmla="*/ 1067274 w 1943270"/>
              <a:gd name="connsiteY19" fmla="*/ 67541 h 2362199"/>
              <a:gd name="connsiteX20" fmla="*/ 805912 w 1943270"/>
              <a:gd name="connsiteY20" fmla="*/ 192313 h 2362199"/>
              <a:gd name="connsiteX21" fmla="*/ 428541 w 1943270"/>
              <a:gd name="connsiteY21" fmla="*/ 402771 h 2362199"/>
              <a:gd name="connsiteX22" fmla="*/ 167285 w 1943270"/>
              <a:gd name="connsiteY22" fmla="*/ 576943 h 2362199"/>
              <a:gd name="connsiteX23" fmla="*/ 371 w 1943270"/>
              <a:gd name="connsiteY23" fmla="*/ 722086 h 2362199"/>
              <a:gd name="connsiteX24" fmla="*/ 382880 w 1943270"/>
              <a:gd name="connsiteY24" fmla="*/ 1189398 h 2362199"/>
              <a:gd name="connsiteX25" fmla="*/ 607124 w 1943270"/>
              <a:gd name="connsiteY25" fmla="*/ 1406388 h 2362199"/>
              <a:gd name="connsiteX0" fmla="*/ 607124 w 1943270"/>
              <a:gd name="connsiteY0" fmla="*/ 1406388 h 2362199"/>
              <a:gd name="connsiteX1" fmla="*/ 1001856 w 1943270"/>
              <a:gd name="connsiteY1" fmla="*/ 1767114 h 2362199"/>
              <a:gd name="connsiteX2" fmla="*/ 1252228 w 1943270"/>
              <a:gd name="connsiteY2" fmla="*/ 1970314 h 2362199"/>
              <a:gd name="connsiteX3" fmla="*/ 1818285 w 1943270"/>
              <a:gd name="connsiteY3" fmla="*/ 2362199 h 2362199"/>
              <a:gd name="connsiteX4" fmla="*/ 1916255 w 1943270"/>
              <a:gd name="connsiteY4" fmla="*/ 2227941 h 2362199"/>
              <a:gd name="connsiteX5" fmla="*/ 1897669 w 1943270"/>
              <a:gd name="connsiteY5" fmla="*/ 2105687 h 2362199"/>
              <a:gd name="connsiteX6" fmla="*/ 1890318 w 1943270"/>
              <a:gd name="connsiteY6" fmla="*/ 2000553 h 2362199"/>
              <a:gd name="connsiteX7" fmla="*/ 1903220 w 1943270"/>
              <a:gd name="connsiteY7" fmla="*/ 1847210 h 2362199"/>
              <a:gd name="connsiteX8" fmla="*/ 1916390 w 1943270"/>
              <a:gd name="connsiteY8" fmla="*/ 1744267 h 2362199"/>
              <a:gd name="connsiteX9" fmla="*/ 1931396 w 1943270"/>
              <a:gd name="connsiteY9" fmla="*/ 1635232 h 2362199"/>
              <a:gd name="connsiteX10" fmla="*/ 1937312 w 1943270"/>
              <a:gd name="connsiteY10" fmla="*/ 1512710 h 2362199"/>
              <a:gd name="connsiteX11" fmla="*/ 1943270 w 1943270"/>
              <a:gd name="connsiteY11" fmla="*/ 1368369 h 2362199"/>
              <a:gd name="connsiteX12" fmla="*/ 1936566 w 1943270"/>
              <a:gd name="connsiteY12" fmla="*/ 1190134 h 2362199"/>
              <a:gd name="connsiteX13" fmla="*/ 1920372 w 1943270"/>
              <a:gd name="connsiteY13" fmla="*/ 1041789 h 2362199"/>
              <a:gd name="connsiteX14" fmla="*/ 1880606 w 1943270"/>
              <a:gd name="connsiteY14" fmla="*/ 812458 h 2362199"/>
              <a:gd name="connsiteX15" fmla="*/ 1805270 w 1943270"/>
              <a:gd name="connsiteY15" fmla="*/ 587720 h 2362199"/>
              <a:gd name="connsiteX16" fmla="*/ 1707420 w 1943270"/>
              <a:gd name="connsiteY16" fmla="*/ 403667 h 2362199"/>
              <a:gd name="connsiteX17" fmla="*/ 1552465 w 1943270"/>
              <a:gd name="connsiteY17" fmla="*/ 214780 h 2362199"/>
              <a:gd name="connsiteX18" fmla="*/ 1411407 w 1943270"/>
              <a:gd name="connsiteY18" fmla="*/ 97834 h 2362199"/>
              <a:gd name="connsiteX19" fmla="*/ 1252227 w 1943270"/>
              <a:gd name="connsiteY19" fmla="*/ 0 h 2362199"/>
              <a:gd name="connsiteX20" fmla="*/ 1067274 w 1943270"/>
              <a:gd name="connsiteY20" fmla="*/ 67541 h 2362199"/>
              <a:gd name="connsiteX21" fmla="*/ 805912 w 1943270"/>
              <a:gd name="connsiteY21" fmla="*/ 192313 h 2362199"/>
              <a:gd name="connsiteX22" fmla="*/ 428541 w 1943270"/>
              <a:gd name="connsiteY22" fmla="*/ 402771 h 2362199"/>
              <a:gd name="connsiteX23" fmla="*/ 167285 w 1943270"/>
              <a:gd name="connsiteY23" fmla="*/ 576943 h 2362199"/>
              <a:gd name="connsiteX24" fmla="*/ 371 w 1943270"/>
              <a:gd name="connsiteY24" fmla="*/ 722086 h 2362199"/>
              <a:gd name="connsiteX25" fmla="*/ 382880 w 1943270"/>
              <a:gd name="connsiteY25" fmla="*/ 1189398 h 2362199"/>
              <a:gd name="connsiteX26" fmla="*/ 607124 w 1943270"/>
              <a:gd name="connsiteY26" fmla="*/ 1406388 h 2362199"/>
              <a:gd name="connsiteX0" fmla="*/ 607124 w 1943270"/>
              <a:gd name="connsiteY0" fmla="*/ 1406388 h 2362199"/>
              <a:gd name="connsiteX1" fmla="*/ 1001856 w 1943270"/>
              <a:gd name="connsiteY1" fmla="*/ 1767114 h 2362199"/>
              <a:gd name="connsiteX2" fmla="*/ 1252228 w 1943270"/>
              <a:gd name="connsiteY2" fmla="*/ 1970314 h 2362199"/>
              <a:gd name="connsiteX3" fmla="*/ 1818285 w 1943270"/>
              <a:gd name="connsiteY3" fmla="*/ 2362199 h 2362199"/>
              <a:gd name="connsiteX4" fmla="*/ 1916255 w 1943270"/>
              <a:gd name="connsiteY4" fmla="*/ 2227941 h 2362199"/>
              <a:gd name="connsiteX5" fmla="*/ 1891936 w 1943270"/>
              <a:gd name="connsiteY5" fmla="*/ 2111420 h 2362199"/>
              <a:gd name="connsiteX6" fmla="*/ 1890318 w 1943270"/>
              <a:gd name="connsiteY6" fmla="*/ 2000553 h 2362199"/>
              <a:gd name="connsiteX7" fmla="*/ 1903220 w 1943270"/>
              <a:gd name="connsiteY7" fmla="*/ 1847210 h 2362199"/>
              <a:gd name="connsiteX8" fmla="*/ 1916390 w 1943270"/>
              <a:gd name="connsiteY8" fmla="*/ 1744267 h 2362199"/>
              <a:gd name="connsiteX9" fmla="*/ 1931396 w 1943270"/>
              <a:gd name="connsiteY9" fmla="*/ 1635232 h 2362199"/>
              <a:gd name="connsiteX10" fmla="*/ 1937312 w 1943270"/>
              <a:gd name="connsiteY10" fmla="*/ 1512710 h 2362199"/>
              <a:gd name="connsiteX11" fmla="*/ 1943270 w 1943270"/>
              <a:gd name="connsiteY11" fmla="*/ 1368369 h 2362199"/>
              <a:gd name="connsiteX12" fmla="*/ 1936566 w 1943270"/>
              <a:gd name="connsiteY12" fmla="*/ 1190134 h 2362199"/>
              <a:gd name="connsiteX13" fmla="*/ 1920372 w 1943270"/>
              <a:gd name="connsiteY13" fmla="*/ 1041789 h 2362199"/>
              <a:gd name="connsiteX14" fmla="*/ 1880606 w 1943270"/>
              <a:gd name="connsiteY14" fmla="*/ 812458 h 2362199"/>
              <a:gd name="connsiteX15" fmla="*/ 1805270 w 1943270"/>
              <a:gd name="connsiteY15" fmla="*/ 587720 h 2362199"/>
              <a:gd name="connsiteX16" fmla="*/ 1707420 w 1943270"/>
              <a:gd name="connsiteY16" fmla="*/ 403667 h 2362199"/>
              <a:gd name="connsiteX17" fmla="*/ 1552465 w 1943270"/>
              <a:gd name="connsiteY17" fmla="*/ 214780 h 2362199"/>
              <a:gd name="connsiteX18" fmla="*/ 1411407 w 1943270"/>
              <a:gd name="connsiteY18" fmla="*/ 97834 h 2362199"/>
              <a:gd name="connsiteX19" fmla="*/ 1252227 w 1943270"/>
              <a:gd name="connsiteY19" fmla="*/ 0 h 2362199"/>
              <a:gd name="connsiteX20" fmla="*/ 1067274 w 1943270"/>
              <a:gd name="connsiteY20" fmla="*/ 67541 h 2362199"/>
              <a:gd name="connsiteX21" fmla="*/ 805912 w 1943270"/>
              <a:gd name="connsiteY21" fmla="*/ 192313 h 2362199"/>
              <a:gd name="connsiteX22" fmla="*/ 428541 w 1943270"/>
              <a:gd name="connsiteY22" fmla="*/ 402771 h 2362199"/>
              <a:gd name="connsiteX23" fmla="*/ 167285 w 1943270"/>
              <a:gd name="connsiteY23" fmla="*/ 576943 h 2362199"/>
              <a:gd name="connsiteX24" fmla="*/ 371 w 1943270"/>
              <a:gd name="connsiteY24" fmla="*/ 722086 h 2362199"/>
              <a:gd name="connsiteX25" fmla="*/ 382880 w 1943270"/>
              <a:gd name="connsiteY25" fmla="*/ 1189398 h 2362199"/>
              <a:gd name="connsiteX26" fmla="*/ 607124 w 1943270"/>
              <a:gd name="connsiteY26" fmla="*/ 1406388 h 236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43270" h="2362199">
                <a:moveTo>
                  <a:pt x="607124" y="1406388"/>
                </a:moveTo>
                <a:lnTo>
                  <a:pt x="1001856" y="1767114"/>
                </a:lnTo>
                <a:lnTo>
                  <a:pt x="1252228" y="1970314"/>
                </a:lnTo>
                <a:lnTo>
                  <a:pt x="1818285" y="2362199"/>
                </a:lnTo>
                <a:lnTo>
                  <a:pt x="1916255" y="2227941"/>
                </a:lnTo>
                <a:lnTo>
                  <a:pt x="1891936" y="2111420"/>
                </a:lnTo>
                <a:cubicBezTo>
                  <a:pt x="1891397" y="2074464"/>
                  <a:pt x="1890857" y="2037509"/>
                  <a:pt x="1890318" y="2000553"/>
                </a:cubicBezTo>
                <a:lnTo>
                  <a:pt x="1903220" y="1847210"/>
                </a:lnTo>
                <a:lnTo>
                  <a:pt x="1916390" y="1744267"/>
                </a:lnTo>
                <a:lnTo>
                  <a:pt x="1931396" y="1635232"/>
                </a:lnTo>
                <a:cubicBezTo>
                  <a:pt x="1932413" y="1593436"/>
                  <a:pt x="1936295" y="1554506"/>
                  <a:pt x="1937312" y="1512710"/>
                </a:cubicBezTo>
                <a:cubicBezTo>
                  <a:pt x="1937686" y="1466268"/>
                  <a:pt x="1942896" y="1414811"/>
                  <a:pt x="1943270" y="1368369"/>
                </a:cubicBezTo>
                <a:lnTo>
                  <a:pt x="1936566" y="1190134"/>
                </a:lnTo>
                <a:lnTo>
                  <a:pt x="1920372" y="1041789"/>
                </a:lnTo>
                <a:cubicBezTo>
                  <a:pt x="1923061" y="975450"/>
                  <a:pt x="1899790" y="888136"/>
                  <a:pt x="1880606" y="812458"/>
                </a:cubicBezTo>
                <a:cubicBezTo>
                  <a:pt x="1861422" y="736780"/>
                  <a:pt x="1834134" y="655852"/>
                  <a:pt x="1805270" y="587720"/>
                </a:cubicBezTo>
                <a:cubicBezTo>
                  <a:pt x="1776406" y="519588"/>
                  <a:pt x="1749554" y="465824"/>
                  <a:pt x="1707420" y="403667"/>
                </a:cubicBezTo>
                <a:cubicBezTo>
                  <a:pt x="1665286" y="341510"/>
                  <a:pt x="1601801" y="265752"/>
                  <a:pt x="1552465" y="214780"/>
                </a:cubicBezTo>
                <a:cubicBezTo>
                  <a:pt x="1503129" y="163808"/>
                  <a:pt x="1461447" y="133631"/>
                  <a:pt x="1411407" y="97834"/>
                </a:cubicBezTo>
                <a:cubicBezTo>
                  <a:pt x="1361367" y="62037"/>
                  <a:pt x="1315577" y="30414"/>
                  <a:pt x="1252227" y="0"/>
                </a:cubicBezTo>
                <a:cubicBezTo>
                  <a:pt x="1198100" y="22929"/>
                  <a:pt x="1141660" y="35489"/>
                  <a:pt x="1067274" y="67541"/>
                </a:cubicBezTo>
                <a:cubicBezTo>
                  <a:pt x="992888" y="99593"/>
                  <a:pt x="929301" y="120718"/>
                  <a:pt x="805912" y="192313"/>
                </a:cubicBezTo>
                <a:cubicBezTo>
                  <a:pt x="682523" y="263908"/>
                  <a:pt x="534979" y="338666"/>
                  <a:pt x="428541" y="402771"/>
                </a:cubicBezTo>
                <a:cubicBezTo>
                  <a:pt x="322103" y="466876"/>
                  <a:pt x="238647" y="523724"/>
                  <a:pt x="167285" y="576943"/>
                </a:cubicBezTo>
                <a:cubicBezTo>
                  <a:pt x="95923" y="630162"/>
                  <a:pt x="10200" y="701617"/>
                  <a:pt x="371" y="722086"/>
                </a:cubicBezTo>
                <a:cubicBezTo>
                  <a:pt x="-12479" y="748847"/>
                  <a:pt x="311992" y="1109214"/>
                  <a:pt x="382880" y="1189398"/>
                </a:cubicBezTo>
                <a:lnTo>
                  <a:pt x="607124" y="1406388"/>
                </a:lnTo>
                <a:close/>
              </a:path>
            </a:pathLst>
          </a:cu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50000"/>
                  </a:srgbClr>
                </a:solidFill>
                <a:effectLst/>
                <a:uLnTx/>
                <a:uFillTx/>
                <a:latin typeface="Calibri" panose="020F0502020204030204"/>
                <a:ea typeface="+mn-ea"/>
              </a:rPr>
              <a:t>Parking Level 1</a:t>
            </a:r>
            <a:endParaRPr kumimoji="0" lang="he-IL" sz="1200" b="0"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endParaRPr>
          </a:p>
        </p:txBody>
      </p:sp>
      <p:sp>
        <p:nvSpPr>
          <p:cNvPr id="42" name="צורה חופשית: צורה 41">
            <a:extLst>
              <a:ext uri="{FF2B5EF4-FFF2-40B4-BE49-F238E27FC236}">
                <a16:creationId xmlns:a16="http://schemas.microsoft.com/office/drawing/2014/main" id="{DAF4B3E2-7A0A-4120-9582-521F5BDAA433}"/>
              </a:ext>
            </a:extLst>
          </p:cNvPr>
          <p:cNvSpPr/>
          <p:nvPr/>
        </p:nvSpPr>
        <p:spPr>
          <a:xfrm>
            <a:off x="3716766" y="2899187"/>
            <a:ext cx="3112841" cy="1966344"/>
          </a:xfrm>
          <a:custGeom>
            <a:avLst/>
            <a:gdLst>
              <a:gd name="connsiteX0" fmla="*/ 1376979 w 3146612"/>
              <a:gd name="connsiteY0" fmla="*/ 0 h 1963270"/>
              <a:gd name="connsiteX1" fmla="*/ 715384 w 3146612"/>
              <a:gd name="connsiteY1" fmla="*/ 640080 h 1963270"/>
              <a:gd name="connsiteX2" fmla="*/ 0 w 3146612"/>
              <a:gd name="connsiteY2" fmla="*/ 1522207 h 1963270"/>
              <a:gd name="connsiteX3" fmla="*/ 580913 w 3146612"/>
              <a:gd name="connsiteY3" fmla="*/ 1764254 h 1963270"/>
              <a:gd name="connsiteX4" fmla="*/ 1285539 w 3146612"/>
              <a:gd name="connsiteY4" fmla="*/ 1936376 h 1963270"/>
              <a:gd name="connsiteX5" fmla="*/ 1850315 w 3146612"/>
              <a:gd name="connsiteY5" fmla="*/ 1963270 h 1963270"/>
              <a:gd name="connsiteX6" fmla="*/ 2447365 w 3146612"/>
              <a:gd name="connsiteY6" fmla="*/ 1898725 h 1963270"/>
              <a:gd name="connsiteX7" fmla="*/ 3012141 w 3146612"/>
              <a:gd name="connsiteY7" fmla="*/ 1699708 h 1963270"/>
              <a:gd name="connsiteX8" fmla="*/ 3146612 w 3146612"/>
              <a:gd name="connsiteY8" fmla="*/ 1575995 h 1963270"/>
              <a:gd name="connsiteX9" fmla="*/ 2350546 w 3146612"/>
              <a:gd name="connsiteY9" fmla="*/ 1011219 h 1963270"/>
              <a:gd name="connsiteX10" fmla="*/ 1941755 w 3146612"/>
              <a:gd name="connsiteY10" fmla="*/ 613186 h 1963270"/>
              <a:gd name="connsiteX11" fmla="*/ 1376979 w 3146612"/>
              <a:gd name="connsiteY11" fmla="*/ 0 h 1963270"/>
              <a:gd name="connsiteX0" fmla="*/ 1376979 w 3146612"/>
              <a:gd name="connsiteY0" fmla="*/ 0 h 1966497"/>
              <a:gd name="connsiteX1" fmla="*/ 715384 w 3146612"/>
              <a:gd name="connsiteY1" fmla="*/ 640080 h 1966497"/>
              <a:gd name="connsiteX2" fmla="*/ 0 w 3146612"/>
              <a:gd name="connsiteY2" fmla="*/ 1522207 h 1966497"/>
              <a:gd name="connsiteX3" fmla="*/ 580913 w 3146612"/>
              <a:gd name="connsiteY3" fmla="*/ 1764254 h 1966497"/>
              <a:gd name="connsiteX4" fmla="*/ 1285539 w 3146612"/>
              <a:gd name="connsiteY4" fmla="*/ 1936376 h 1966497"/>
              <a:gd name="connsiteX5" fmla="*/ 1850315 w 3146612"/>
              <a:gd name="connsiteY5" fmla="*/ 1963270 h 1966497"/>
              <a:gd name="connsiteX6" fmla="*/ 2447365 w 3146612"/>
              <a:gd name="connsiteY6" fmla="*/ 1898725 h 1966497"/>
              <a:gd name="connsiteX7" fmla="*/ 3012141 w 3146612"/>
              <a:gd name="connsiteY7" fmla="*/ 1699708 h 1966497"/>
              <a:gd name="connsiteX8" fmla="*/ 3146612 w 3146612"/>
              <a:gd name="connsiteY8" fmla="*/ 1575995 h 1966497"/>
              <a:gd name="connsiteX9" fmla="*/ 2350546 w 3146612"/>
              <a:gd name="connsiteY9" fmla="*/ 1011219 h 1966497"/>
              <a:gd name="connsiteX10" fmla="*/ 1941755 w 3146612"/>
              <a:gd name="connsiteY10" fmla="*/ 613186 h 1966497"/>
              <a:gd name="connsiteX11" fmla="*/ 1376979 w 3146612"/>
              <a:gd name="connsiteY11" fmla="*/ 0 h 1966497"/>
              <a:gd name="connsiteX0" fmla="*/ 1376979 w 3146612"/>
              <a:gd name="connsiteY0" fmla="*/ 0 h 1973250"/>
              <a:gd name="connsiteX1" fmla="*/ 715384 w 3146612"/>
              <a:gd name="connsiteY1" fmla="*/ 640080 h 1973250"/>
              <a:gd name="connsiteX2" fmla="*/ 0 w 3146612"/>
              <a:gd name="connsiteY2" fmla="*/ 1522207 h 1973250"/>
              <a:gd name="connsiteX3" fmla="*/ 580913 w 3146612"/>
              <a:gd name="connsiteY3" fmla="*/ 1764254 h 1973250"/>
              <a:gd name="connsiteX4" fmla="*/ 1285539 w 3146612"/>
              <a:gd name="connsiteY4" fmla="*/ 1936376 h 1973250"/>
              <a:gd name="connsiteX5" fmla="*/ 1850315 w 3146612"/>
              <a:gd name="connsiteY5" fmla="*/ 1963270 h 1973250"/>
              <a:gd name="connsiteX6" fmla="*/ 2447365 w 3146612"/>
              <a:gd name="connsiteY6" fmla="*/ 1898725 h 1973250"/>
              <a:gd name="connsiteX7" fmla="*/ 3012141 w 3146612"/>
              <a:gd name="connsiteY7" fmla="*/ 1699708 h 1973250"/>
              <a:gd name="connsiteX8" fmla="*/ 3146612 w 3146612"/>
              <a:gd name="connsiteY8" fmla="*/ 1575995 h 1973250"/>
              <a:gd name="connsiteX9" fmla="*/ 2350546 w 3146612"/>
              <a:gd name="connsiteY9" fmla="*/ 1011219 h 1973250"/>
              <a:gd name="connsiteX10" fmla="*/ 1941755 w 3146612"/>
              <a:gd name="connsiteY10" fmla="*/ 613186 h 1973250"/>
              <a:gd name="connsiteX11" fmla="*/ 1376979 w 3146612"/>
              <a:gd name="connsiteY11" fmla="*/ 0 h 1973250"/>
              <a:gd name="connsiteX0" fmla="*/ 1376979 w 3146612"/>
              <a:gd name="connsiteY0" fmla="*/ 0 h 1973250"/>
              <a:gd name="connsiteX1" fmla="*/ 715384 w 3146612"/>
              <a:gd name="connsiteY1" fmla="*/ 640080 h 1973250"/>
              <a:gd name="connsiteX2" fmla="*/ 0 w 3146612"/>
              <a:gd name="connsiteY2" fmla="*/ 1522207 h 1973250"/>
              <a:gd name="connsiteX3" fmla="*/ 580913 w 3146612"/>
              <a:gd name="connsiteY3" fmla="*/ 1764254 h 1973250"/>
              <a:gd name="connsiteX4" fmla="*/ 1285539 w 3146612"/>
              <a:gd name="connsiteY4" fmla="*/ 1936376 h 1973250"/>
              <a:gd name="connsiteX5" fmla="*/ 1850315 w 3146612"/>
              <a:gd name="connsiteY5" fmla="*/ 1963270 h 1973250"/>
              <a:gd name="connsiteX6" fmla="*/ 2447365 w 3146612"/>
              <a:gd name="connsiteY6" fmla="*/ 1898725 h 1973250"/>
              <a:gd name="connsiteX7" fmla="*/ 3012141 w 3146612"/>
              <a:gd name="connsiteY7" fmla="*/ 1699708 h 1973250"/>
              <a:gd name="connsiteX8" fmla="*/ 3146612 w 3146612"/>
              <a:gd name="connsiteY8" fmla="*/ 1575995 h 1973250"/>
              <a:gd name="connsiteX9" fmla="*/ 2350546 w 3146612"/>
              <a:gd name="connsiteY9" fmla="*/ 1011219 h 1973250"/>
              <a:gd name="connsiteX10" fmla="*/ 1941755 w 3146612"/>
              <a:gd name="connsiteY10" fmla="*/ 613186 h 1973250"/>
              <a:gd name="connsiteX11" fmla="*/ 1376979 w 3146612"/>
              <a:gd name="connsiteY11" fmla="*/ 0 h 1973250"/>
              <a:gd name="connsiteX0" fmla="*/ 1376979 w 3146612"/>
              <a:gd name="connsiteY0" fmla="*/ 0 h 1973250"/>
              <a:gd name="connsiteX1" fmla="*/ 715384 w 3146612"/>
              <a:gd name="connsiteY1" fmla="*/ 640080 h 1973250"/>
              <a:gd name="connsiteX2" fmla="*/ 0 w 3146612"/>
              <a:gd name="connsiteY2" fmla="*/ 1522207 h 1973250"/>
              <a:gd name="connsiteX3" fmla="*/ 580913 w 3146612"/>
              <a:gd name="connsiteY3" fmla="*/ 1764254 h 1973250"/>
              <a:gd name="connsiteX4" fmla="*/ 1285539 w 3146612"/>
              <a:gd name="connsiteY4" fmla="*/ 1936376 h 1973250"/>
              <a:gd name="connsiteX5" fmla="*/ 1850315 w 3146612"/>
              <a:gd name="connsiteY5" fmla="*/ 1963270 h 1973250"/>
              <a:gd name="connsiteX6" fmla="*/ 2447365 w 3146612"/>
              <a:gd name="connsiteY6" fmla="*/ 1898725 h 1973250"/>
              <a:gd name="connsiteX7" fmla="*/ 2986164 w 3146612"/>
              <a:gd name="connsiteY7" fmla="*/ 1686720 h 1973250"/>
              <a:gd name="connsiteX8" fmla="*/ 3146612 w 3146612"/>
              <a:gd name="connsiteY8" fmla="*/ 1575995 h 1973250"/>
              <a:gd name="connsiteX9" fmla="*/ 2350546 w 3146612"/>
              <a:gd name="connsiteY9" fmla="*/ 1011219 h 1973250"/>
              <a:gd name="connsiteX10" fmla="*/ 1941755 w 3146612"/>
              <a:gd name="connsiteY10" fmla="*/ 613186 h 1973250"/>
              <a:gd name="connsiteX11" fmla="*/ 1376979 w 3146612"/>
              <a:gd name="connsiteY11" fmla="*/ 0 h 1973250"/>
              <a:gd name="connsiteX0" fmla="*/ 1376979 w 3112841"/>
              <a:gd name="connsiteY0" fmla="*/ 0 h 1973250"/>
              <a:gd name="connsiteX1" fmla="*/ 715384 w 3112841"/>
              <a:gd name="connsiteY1" fmla="*/ 640080 h 1973250"/>
              <a:gd name="connsiteX2" fmla="*/ 0 w 3112841"/>
              <a:gd name="connsiteY2" fmla="*/ 1522207 h 1973250"/>
              <a:gd name="connsiteX3" fmla="*/ 580913 w 3112841"/>
              <a:gd name="connsiteY3" fmla="*/ 1764254 h 1973250"/>
              <a:gd name="connsiteX4" fmla="*/ 1285539 w 3112841"/>
              <a:gd name="connsiteY4" fmla="*/ 1936376 h 1973250"/>
              <a:gd name="connsiteX5" fmla="*/ 1850315 w 3112841"/>
              <a:gd name="connsiteY5" fmla="*/ 1963270 h 1973250"/>
              <a:gd name="connsiteX6" fmla="*/ 2447365 w 3112841"/>
              <a:gd name="connsiteY6" fmla="*/ 1898725 h 1973250"/>
              <a:gd name="connsiteX7" fmla="*/ 2986164 w 3112841"/>
              <a:gd name="connsiteY7" fmla="*/ 1686720 h 1973250"/>
              <a:gd name="connsiteX8" fmla="*/ 3112841 w 3112841"/>
              <a:gd name="connsiteY8" fmla="*/ 1588984 h 1973250"/>
              <a:gd name="connsiteX9" fmla="*/ 2350546 w 3112841"/>
              <a:gd name="connsiteY9" fmla="*/ 1011219 h 1973250"/>
              <a:gd name="connsiteX10" fmla="*/ 1941755 w 3112841"/>
              <a:gd name="connsiteY10" fmla="*/ 613186 h 1973250"/>
              <a:gd name="connsiteX11" fmla="*/ 1376979 w 3112841"/>
              <a:gd name="connsiteY11" fmla="*/ 0 h 1973250"/>
              <a:gd name="connsiteX0" fmla="*/ 1376979 w 3112841"/>
              <a:gd name="connsiteY0" fmla="*/ 0 h 1973250"/>
              <a:gd name="connsiteX1" fmla="*/ 715384 w 3112841"/>
              <a:gd name="connsiteY1" fmla="*/ 640080 h 1973250"/>
              <a:gd name="connsiteX2" fmla="*/ 0 w 3112841"/>
              <a:gd name="connsiteY2" fmla="*/ 1522207 h 1973250"/>
              <a:gd name="connsiteX3" fmla="*/ 580913 w 3112841"/>
              <a:gd name="connsiteY3" fmla="*/ 1764254 h 1973250"/>
              <a:gd name="connsiteX4" fmla="*/ 1285539 w 3112841"/>
              <a:gd name="connsiteY4" fmla="*/ 1936376 h 1973250"/>
              <a:gd name="connsiteX5" fmla="*/ 1850315 w 3112841"/>
              <a:gd name="connsiteY5" fmla="*/ 1963270 h 1973250"/>
              <a:gd name="connsiteX6" fmla="*/ 2447365 w 3112841"/>
              <a:gd name="connsiteY6" fmla="*/ 1898725 h 1973250"/>
              <a:gd name="connsiteX7" fmla="*/ 2986164 w 3112841"/>
              <a:gd name="connsiteY7" fmla="*/ 1686720 h 1973250"/>
              <a:gd name="connsiteX8" fmla="*/ 3112841 w 3112841"/>
              <a:gd name="connsiteY8" fmla="*/ 1588984 h 1973250"/>
              <a:gd name="connsiteX9" fmla="*/ 2402501 w 3112841"/>
              <a:gd name="connsiteY9" fmla="*/ 1019012 h 1973250"/>
              <a:gd name="connsiteX10" fmla="*/ 1941755 w 3112841"/>
              <a:gd name="connsiteY10" fmla="*/ 613186 h 1973250"/>
              <a:gd name="connsiteX11" fmla="*/ 1376979 w 3112841"/>
              <a:gd name="connsiteY11" fmla="*/ 0 h 1973250"/>
              <a:gd name="connsiteX0" fmla="*/ 1376979 w 3112841"/>
              <a:gd name="connsiteY0" fmla="*/ 0 h 1973250"/>
              <a:gd name="connsiteX1" fmla="*/ 0 w 3112841"/>
              <a:gd name="connsiteY1" fmla="*/ 1522207 h 1973250"/>
              <a:gd name="connsiteX2" fmla="*/ 580913 w 3112841"/>
              <a:gd name="connsiteY2" fmla="*/ 1764254 h 1973250"/>
              <a:gd name="connsiteX3" fmla="*/ 1285539 w 3112841"/>
              <a:gd name="connsiteY3" fmla="*/ 1936376 h 1973250"/>
              <a:gd name="connsiteX4" fmla="*/ 1850315 w 3112841"/>
              <a:gd name="connsiteY4" fmla="*/ 1963270 h 1973250"/>
              <a:gd name="connsiteX5" fmla="*/ 2447365 w 3112841"/>
              <a:gd name="connsiteY5" fmla="*/ 1898725 h 1973250"/>
              <a:gd name="connsiteX6" fmla="*/ 2986164 w 3112841"/>
              <a:gd name="connsiteY6" fmla="*/ 1686720 h 1973250"/>
              <a:gd name="connsiteX7" fmla="*/ 3112841 w 3112841"/>
              <a:gd name="connsiteY7" fmla="*/ 1588984 h 1973250"/>
              <a:gd name="connsiteX8" fmla="*/ 2402501 w 3112841"/>
              <a:gd name="connsiteY8" fmla="*/ 1019012 h 1973250"/>
              <a:gd name="connsiteX9" fmla="*/ 1941755 w 3112841"/>
              <a:gd name="connsiteY9" fmla="*/ 613186 h 1973250"/>
              <a:gd name="connsiteX10" fmla="*/ 1376979 w 3112841"/>
              <a:gd name="connsiteY10" fmla="*/ 0 h 1973250"/>
              <a:gd name="connsiteX0" fmla="*/ 1376979 w 3112841"/>
              <a:gd name="connsiteY0" fmla="*/ 0 h 1966344"/>
              <a:gd name="connsiteX1" fmla="*/ 0 w 3112841"/>
              <a:gd name="connsiteY1" fmla="*/ 1522207 h 1966344"/>
              <a:gd name="connsiteX2" fmla="*/ 580913 w 3112841"/>
              <a:gd name="connsiteY2" fmla="*/ 1764254 h 1966344"/>
              <a:gd name="connsiteX3" fmla="*/ 1285539 w 3112841"/>
              <a:gd name="connsiteY3" fmla="*/ 1936376 h 1966344"/>
              <a:gd name="connsiteX4" fmla="*/ 1850315 w 3112841"/>
              <a:gd name="connsiteY4" fmla="*/ 1963270 h 1966344"/>
              <a:gd name="connsiteX5" fmla="*/ 2447365 w 3112841"/>
              <a:gd name="connsiteY5" fmla="*/ 1898725 h 1966344"/>
              <a:gd name="connsiteX6" fmla="*/ 2986164 w 3112841"/>
              <a:gd name="connsiteY6" fmla="*/ 1686720 h 1966344"/>
              <a:gd name="connsiteX7" fmla="*/ 3112841 w 3112841"/>
              <a:gd name="connsiteY7" fmla="*/ 1588984 h 1966344"/>
              <a:gd name="connsiteX8" fmla="*/ 2402501 w 3112841"/>
              <a:gd name="connsiteY8" fmla="*/ 1019012 h 1966344"/>
              <a:gd name="connsiteX9" fmla="*/ 1941755 w 3112841"/>
              <a:gd name="connsiteY9" fmla="*/ 613186 h 1966344"/>
              <a:gd name="connsiteX10" fmla="*/ 1376979 w 3112841"/>
              <a:gd name="connsiteY10" fmla="*/ 0 h 196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841" h="1966344">
                <a:moveTo>
                  <a:pt x="1376979" y="0"/>
                </a:moveTo>
                <a:lnTo>
                  <a:pt x="0" y="1522207"/>
                </a:lnTo>
                <a:lnTo>
                  <a:pt x="580913" y="1764254"/>
                </a:lnTo>
                <a:cubicBezTo>
                  <a:pt x="795170" y="1833282"/>
                  <a:pt x="1073972" y="1903207"/>
                  <a:pt x="1285539" y="1936376"/>
                </a:cubicBezTo>
                <a:cubicBezTo>
                  <a:pt x="1497106" y="1969545"/>
                  <a:pt x="1651298" y="1969199"/>
                  <a:pt x="1850315" y="1963270"/>
                </a:cubicBezTo>
                <a:cubicBezTo>
                  <a:pt x="2049332" y="1957341"/>
                  <a:pt x="2258057" y="1944817"/>
                  <a:pt x="2447365" y="1898725"/>
                </a:cubicBezTo>
                <a:cubicBezTo>
                  <a:pt x="2636673" y="1852633"/>
                  <a:pt x="2869623" y="1740508"/>
                  <a:pt x="2986164" y="1686720"/>
                </a:cubicBezTo>
                <a:lnTo>
                  <a:pt x="3112841" y="1588984"/>
                </a:lnTo>
                <a:lnTo>
                  <a:pt x="2402501" y="1019012"/>
                </a:lnTo>
                <a:lnTo>
                  <a:pt x="1941755" y="613186"/>
                </a:lnTo>
                <a:lnTo>
                  <a:pt x="1376979" y="0"/>
                </a:lnTo>
                <a:close/>
              </a:path>
            </a:pathLst>
          </a:cu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50000"/>
                  </a:srgbClr>
                </a:solidFill>
                <a:effectLst/>
                <a:uLnTx/>
                <a:uFillTx/>
                <a:latin typeface="Calibri" panose="020F0502020204030204"/>
                <a:ea typeface="+mn-ea"/>
              </a:rPr>
              <a:t>Parking Level 1</a:t>
            </a:r>
            <a:endParaRPr kumimoji="0" lang="he-IL" sz="1200" b="0"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endParaRPr>
          </a:p>
        </p:txBody>
      </p:sp>
      <p:sp>
        <p:nvSpPr>
          <p:cNvPr id="43" name="צורה חופשית: צורה 42">
            <a:extLst>
              <a:ext uri="{FF2B5EF4-FFF2-40B4-BE49-F238E27FC236}">
                <a16:creationId xmlns:a16="http://schemas.microsoft.com/office/drawing/2014/main" id="{DC355029-C4F3-474B-8E2F-04BACD223DA3}"/>
              </a:ext>
            </a:extLst>
          </p:cNvPr>
          <p:cNvSpPr/>
          <p:nvPr/>
        </p:nvSpPr>
        <p:spPr>
          <a:xfrm>
            <a:off x="3146487" y="1993238"/>
            <a:ext cx="1578533" cy="1981714"/>
          </a:xfrm>
          <a:custGeom>
            <a:avLst/>
            <a:gdLst>
              <a:gd name="connsiteX0" fmla="*/ 1565237 w 1565237"/>
              <a:gd name="connsiteY0" fmla="*/ 785308 h 2329031"/>
              <a:gd name="connsiteX1" fmla="*/ 1220993 w 1565237"/>
              <a:gd name="connsiteY1" fmla="*/ 258184 h 2329031"/>
              <a:gd name="connsiteX2" fmla="*/ 1091901 w 1565237"/>
              <a:gd name="connsiteY2" fmla="*/ 0 h 2329031"/>
              <a:gd name="connsiteX3" fmla="*/ 844475 w 1565237"/>
              <a:gd name="connsiteY3" fmla="*/ 199016 h 2329031"/>
              <a:gd name="connsiteX4" fmla="*/ 500230 w 1565237"/>
              <a:gd name="connsiteY4" fmla="*/ 494852 h 2329031"/>
              <a:gd name="connsiteX5" fmla="*/ 209774 w 1565237"/>
              <a:gd name="connsiteY5" fmla="*/ 753035 h 2329031"/>
              <a:gd name="connsiteX6" fmla="*/ 59167 w 1565237"/>
              <a:gd name="connsiteY6" fmla="*/ 1000461 h 2329031"/>
              <a:gd name="connsiteX7" fmla="*/ 0 w 1565237"/>
              <a:gd name="connsiteY7" fmla="*/ 1307054 h 2329031"/>
              <a:gd name="connsiteX8" fmla="*/ 10757 w 1565237"/>
              <a:gd name="connsiteY8" fmla="*/ 1624405 h 2329031"/>
              <a:gd name="connsiteX9" fmla="*/ 64545 w 1565237"/>
              <a:gd name="connsiteY9" fmla="*/ 2006301 h 2329031"/>
              <a:gd name="connsiteX10" fmla="*/ 188258 w 1565237"/>
              <a:gd name="connsiteY10" fmla="*/ 2329031 h 2329031"/>
              <a:gd name="connsiteX11" fmla="*/ 806823 w 1565237"/>
              <a:gd name="connsiteY11" fmla="*/ 1624405 h 2329031"/>
              <a:gd name="connsiteX12" fmla="*/ 1307054 w 1565237"/>
              <a:gd name="connsiteY12" fmla="*/ 1070386 h 2329031"/>
              <a:gd name="connsiteX13" fmla="*/ 1565237 w 1565237"/>
              <a:gd name="connsiteY13" fmla="*/ 785308 h 2329031"/>
              <a:gd name="connsiteX0" fmla="*/ 1573030 w 1573030"/>
              <a:gd name="connsiteY0" fmla="*/ 769722 h 2329031"/>
              <a:gd name="connsiteX1" fmla="*/ 1220993 w 1573030"/>
              <a:gd name="connsiteY1" fmla="*/ 258184 h 2329031"/>
              <a:gd name="connsiteX2" fmla="*/ 1091901 w 1573030"/>
              <a:gd name="connsiteY2" fmla="*/ 0 h 2329031"/>
              <a:gd name="connsiteX3" fmla="*/ 844475 w 1573030"/>
              <a:gd name="connsiteY3" fmla="*/ 199016 h 2329031"/>
              <a:gd name="connsiteX4" fmla="*/ 500230 w 1573030"/>
              <a:gd name="connsiteY4" fmla="*/ 494852 h 2329031"/>
              <a:gd name="connsiteX5" fmla="*/ 209774 w 1573030"/>
              <a:gd name="connsiteY5" fmla="*/ 753035 h 2329031"/>
              <a:gd name="connsiteX6" fmla="*/ 59167 w 1573030"/>
              <a:gd name="connsiteY6" fmla="*/ 1000461 h 2329031"/>
              <a:gd name="connsiteX7" fmla="*/ 0 w 1573030"/>
              <a:gd name="connsiteY7" fmla="*/ 1307054 h 2329031"/>
              <a:gd name="connsiteX8" fmla="*/ 10757 w 1573030"/>
              <a:gd name="connsiteY8" fmla="*/ 1624405 h 2329031"/>
              <a:gd name="connsiteX9" fmla="*/ 64545 w 1573030"/>
              <a:gd name="connsiteY9" fmla="*/ 2006301 h 2329031"/>
              <a:gd name="connsiteX10" fmla="*/ 188258 w 1573030"/>
              <a:gd name="connsiteY10" fmla="*/ 2329031 h 2329031"/>
              <a:gd name="connsiteX11" fmla="*/ 806823 w 1573030"/>
              <a:gd name="connsiteY11" fmla="*/ 1624405 h 2329031"/>
              <a:gd name="connsiteX12" fmla="*/ 1307054 w 1573030"/>
              <a:gd name="connsiteY12" fmla="*/ 1070386 h 2329031"/>
              <a:gd name="connsiteX13" fmla="*/ 1573030 w 1573030"/>
              <a:gd name="connsiteY13" fmla="*/ 769722 h 2329031"/>
              <a:gd name="connsiteX0" fmla="*/ 1573030 w 1573030"/>
              <a:gd name="connsiteY0" fmla="*/ 769722 h 2329031"/>
              <a:gd name="connsiteX1" fmla="*/ 1091901 w 1573030"/>
              <a:gd name="connsiteY1" fmla="*/ 0 h 2329031"/>
              <a:gd name="connsiteX2" fmla="*/ 844475 w 1573030"/>
              <a:gd name="connsiteY2" fmla="*/ 199016 h 2329031"/>
              <a:gd name="connsiteX3" fmla="*/ 500230 w 1573030"/>
              <a:gd name="connsiteY3" fmla="*/ 494852 h 2329031"/>
              <a:gd name="connsiteX4" fmla="*/ 209774 w 1573030"/>
              <a:gd name="connsiteY4" fmla="*/ 753035 h 2329031"/>
              <a:gd name="connsiteX5" fmla="*/ 59167 w 1573030"/>
              <a:gd name="connsiteY5" fmla="*/ 1000461 h 2329031"/>
              <a:gd name="connsiteX6" fmla="*/ 0 w 1573030"/>
              <a:gd name="connsiteY6" fmla="*/ 1307054 h 2329031"/>
              <a:gd name="connsiteX7" fmla="*/ 10757 w 1573030"/>
              <a:gd name="connsiteY7" fmla="*/ 1624405 h 2329031"/>
              <a:gd name="connsiteX8" fmla="*/ 64545 w 1573030"/>
              <a:gd name="connsiteY8" fmla="*/ 2006301 h 2329031"/>
              <a:gd name="connsiteX9" fmla="*/ 188258 w 1573030"/>
              <a:gd name="connsiteY9" fmla="*/ 2329031 h 2329031"/>
              <a:gd name="connsiteX10" fmla="*/ 806823 w 1573030"/>
              <a:gd name="connsiteY10" fmla="*/ 1624405 h 2329031"/>
              <a:gd name="connsiteX11" fmla="*/ 1307054 w 1573030"/>
              <a:gd name="connsiteY11" fmla="*/ 1070386 h 2329031"/>
              <a:gd name="connsiteX12" fmla="*/ 1573030 w 1573030"/>
              <a:gd name="connsiteY12" fmla="*/ 769722 h 2329031"/>
              <a:gd name="connsiteX0" fmla="*/ 1573030 w 1573030"/>
              <a:gd name="connsiteY0" fmla="*/ 769722 h 2329031"/>
              <a:gd name="connsiteX1" fmla="*/ 1091901 w 1573030"/>
              <a:gd name="connsiteY1" fmla="*/ 0 h 2329031"/>
              <a:gd name="connsiteX2" fmla="*/ 844475 w 1573030"/>
              <a:gd name="connsiteY2" fmla="*/ 199016 h 2329031"/>
              <a:gd name="connsiteX3" fmla="*/ 500230 w 1573030"/>
              <a:gd name="connsiteY3" fmla="*/ 494852 h 2329031"/>
              <a:gd name="connsiteX4" fmla="*/ 209774 w 1573030"/>
              <a:gd name="connsiteY4" fmla="*/ 753035 h 2329031"/>
              <a:gd name="connsiteX5" fmla="*/ 59167 w 1573030"/>
              <a:gd name="connsiteY5" fmla="*/ 1000461 h 2329031"/>
              <a:gd name="connsiteX6" fmla="*/ 0 w 1573030"/>
              <a:gd name="connsiteY6" fmla="*/ 1307054 h 2329031"/>
              <a:gd name="connsiteX7" fmla="*/ 10757 w 1573030"/>
              <a:gd name="connsiteY7" fmla="*/ 1624405 h 2329031"/>
              <a:gd name="connsiteX8" fmla="*/ 64545 w 1573030"/>
              <a:gd name="connsiteY8" fmla="*/ 2006301 h 2329031"/>
              <a:gd name="connsiteX9" fmla="*/ 188258 w 1573030"/>
              <a:gd name="connsiteY9" fmla="*/ 2329031 h 2329031"/>
              <a:gd name="connsiteX10" fmla="*/ 806823 w 1573030"/>
              <a:gd name="connsiteY10" fmla="*/ 1624405 h 2329031"/>
              <a:gd name="connsiteX11" fmla="*/ 1573030 w 1573030"/>
              <a:gd name="connsiteY11" fmla="*/ 769722 h 2329031"/>
              <a:gd name="connsiteX0" fmla="*/ 1573030 w 1573030"/>
              <a:gd name="connsiteY0" fmla="*/ 769722 h 2329031"/>
              <a:gd name="connsiteX1" fmla="*/ 1091901 w 1573030"/>
              <a:gd name="connsiteY1" fmla="*/ 0 h 2329031"/>
              <a:gd name="connsiteX2" fmla="*/ 844475 w 1573030"/>
              <a:gd name="connsiteY2" fmla="*/ 199016 h 2329031"/>
              <a:gd name="connsiteX3" fmla="*/ 500230 w 1573030"/>
              <a:gd name="connsiteY3" fmla="*/ 494852 h 2329031"/>
              <a:gd name="connsiteX4" fmla="*/ 209774 w 1573030"/>
              <a:gd name="connsiteY4" fmla="*/ 753035 h 2329031"/>
              <a:gd name="connsiteX5" fmla="*/ 59167 w 1573030"/>
              <a:gd name="connsiteY5" fmla="*/ 1000461 h 2329031"/>
              <a:gd name="connsiteX6" fmla="*/ 0 w 1573030"/>
              <a:gd name="connsiteY6" fmla="*/ 1307054 h 2329031"/>
              <a:gd name="connsiteX7" fmla="*/ 10757 w 1573030"/>
              <a:gd name="connsiteY7" fmla="*/ 1624405 h 2329031"/>
              <a:gd name="connsiteX8" fmla="*/ 64545 w 1573030"/>
              <a:gd name="connsiteY8" fmla="*/ 2006301 h 2329031"/>
              <a:gd name="connsiteX9" fmla="*/ 188258 w 1573030"/>
              <a:gd name="connsiteY9" fmla="*/ 2329031 h 2329031"/>
              <a:gd name="connsiteX10" fmla="*/ 806823 w 1573030"/>
              <a:gd name="connsiteY10" fmla="*/ 1624405 h 2329031"/>
              <a:gd name="connsiteX11" fmla="*/ 1573030 w 1573030"/>
              <a:gd name="connsiteY11" fmla="*/ 769722 h 2329031"/>
              <a:gd name="connsiteX0" fmla="*/ 1573030 w 1573030"/>
              <a:gd name="connsiteY0" fmla="*/ 769722 h 2329031"/>
              <a:gd name="connsiteX1" fmla="*/ 1091901 w 1573030"/>
              <a:gd name="connsiteY1" fmla="*/ 0 h 2329031"/>
              <a:gd name="connsiteX2" fmla="*/ 844475 w 1573030"/>
              <a:gd name="connsiteY2" fmla="*/ 199016 h 2329031"/>
              <a:gd name="connsiteX3" fmla="*/ 500230 w 1573030"/>
              <a:gd name="connsiteY3" fmla="*/ 494852 h 2329031"/>
              <a:gd name="connsiteX4" fmla="*/ 209774 w 1573030"/>
              <a:gd name="connsiteY4" fmla="*/ 753035 h 2329031"/>
              <a:gd name="connsiteX5" fmla="*/ 59167 w 1573030"/>
              <a:gd name="connsiteY5" fmla="*/ 1000461 h 2329031"/>
              <a:gd name="connsiteX6" fmla="*/ 0 w 1573030"/>
              <a:gd name="connsiteY6" fmla="*/ 1307054 h 2329031"/>
              <a:gd name="connsiteX7" fmla="*/ 10757 w 1573030"/>
              <a:gd name="connsiteY7" fmla="*/ 1624405 h 2329031"/>
              <a:gd name="connsiteX8" fmla="*/ 64545 w 1573030"/>
              <a:gd name="connsiteY8" fmla="*/ 2006301 h 2329031"/>
              <a:gd name="connsiteX9" fmla="*/ 188258 w 1573030"/>
              <a:gd name="connsiteY9" fmla="*/ 2329031 h 2329031"/>
              <a:gd name="connsiteX10" fmla="*/ 1573030 w 1573030"/>
              <a:gd name="connsiteY10" fmla="*/ 769722 h 2329031"/>
              <a:gd name="connsiteX0" fmla="*/ 1576307 w 1576307"/>
              <a:gd name="connsiteY0" fmla="*/ 769722 h 2329031"/>
              <a:gd name="connsiteX1" fmla="*/ 1095178 w 1576307"/>
              <a:gd name="connsiteY1" fmla="*/ 0 h 2329031"/>
              <a:gd name="connsiteX2" fmla="*/ 847752 w 1576307"/>
              <a:gd name="connsiteY2" fmla="*/ 199016 h 2329031"/>
              <a:gd name="connsiteX3" fmla="*/ 503507 w 1576307"/>
              <a:gd name="connsiteY3" fmla="*/ 494852 h 2329031"/>
              <a:gd name="connsiteX4" fmla="*/ 213051 w 1576307"/>
              <a:gd name="connsiteY4" fmla="*/ 753035 h 2329031"/>
              <a:gd name="connsiteX5" fmla="*/ 62444 w 1576307"/>
              <a:gd name="connsiteY5" fmla="*/ 1000461 h 2329031"/>
              <a:gd name="connsiteX6" fmla="*/ 3277 w 1576307"/>
              <a:gd name="connsiteY6" fmla="*/ 1307054 h 2329031"/>
              <a:gd name="connsiteX7" fmla="*/ 14034 w 1576307"/>
              <a:gd name="connsiteY7" fmla="*/ 1624405 h 2329031"/>
              <a:gd name="connsiteX8" fmla="*/ 67822 w 1576307"/>
              <a:gd name="connsiteY8" fmla="*/ 2006301 h 2329031"/>
              <a:gd name="connsiteX9" fmla="*/ 191535 w 1576307"/>
              <a:gd name="connsiteY9" fmla="*/ 2329031 h 2329031"/>
              <a:gd name="connsiteX10" fmla="*/ 1576307 w 1576307"/>
              <a:gd name="connsiteY10" fmla="*/ 769722 h 2329031"/>
              <a:gd name="connsiteX0" fmla="*/ 1576307 w 1576307"/>
              <a:gd name="connsiteY0" fmla="*/ 769722 h 2329031"/>
              <a:gd name="connsiteX1" fmla="*/ 1095178 w 1576307"/>
              <a:gd name="connsiteY1" fmla="*/ 0 h 2329031"/>
              <a:gd name="connsiteX2" fmla="*/ 847752 w 1576307"/>
              <a:gd name="connsiteY2" fmla="*/ 199016 h 2329031"/>
              <a:gd name="connsiteX3" fmla="*/ 503507 w 1576307"/>
              <a:gd name="connsiteY3" fmla="*/ 494852 h 2329031"/>
              <a:gd name="connsiteX4" fmla="*/ 213051 w 1576307"/>
              <a:gd name="connsiteY4" fmla="*/ 753035 h 2329031"/>
              <a:gd name="connsiteX5" fmla="*/ 62444 w 1576307"/>
              <a:gd name="connsiteY5" fmla="*/ 1000461 h 2329031"/>
              <a:gd name="connsiteX6" fmla="*/ 3277 w 1576307"/>
              <a:gd name="connsiteY6" fmla="*/ 1307054 h 2329031"/>
              <a:gd name="connsiteX7" fmla="*/ 14034 w 1576307"/>
              <a:gd name="connsiteY7" fmla="*/ 1624405 h 2329031"/>
              <a:gd name="connsiteX8" fmla="*/ 67822 w 1576307"/>
              <a:gd name="connsiteY8" fmla="*/ 2006301 h 2329031"/>
              <a:gd name="connsiteX9" fmla="*/ 191535 w 1576307"/>
              <a:gd name="connsiteY9" fmla="*/ 2329031 h 2329031"/>
              <a:gd name="connsiteX10" fmla="*/ 1576307 w 1576307"/>
              <a:gd name="connsiteY10" fmla="*/ 769722 h 2329031"/>
              <a:gd name="connsiteX0" fmla="*/ 1576307 w 1576307"/>
              <a:gd name="connsiteY0" fmla="*/ 769722 h 2329031"/>
              <a:gd name="connsiteX1" fmla="*/ 1095178 w 1576307"/>
              <a:gd name="connsiteY1" fmla="*/ 0 h 2329031"/>
              <a:gd name="connsiteX2" fmla="*/ 847752 w 1576307"/>
              <a:gd name="connsiteY2" fmla="*/ 199016 h 2329031"/>
              <a:gd name="connsiteX3" fmla="*/ 503507 w 1576307"/>
              <a:gd name="connsiteY3" fmla="*/ 494852 h 2329031"/>
              <a:gd name="connsiteX4" fmla="*/ 213051 w 1576307"/>
              <a:gd name="connsiteY4" fmla="*/ 753035 h 2329031"/>
              <a:gd name="connsiteX5" fmla="*/ 62444 w 1576307"/>
              <a:gd name="connsiteY5" fmla="*/ 1000461 h 2329031"/>
              <a:gd name="connsiteX6" fmla="*/ 3277 w 1576307"/>
              <a:gd name="connsiteY6" fmla="*/ 1307054 h 2329031"/>
              <a:gd name="connsiteX7" fmla="*/ 14034 w 1576307"/>
              <a:gd name="connsiteY7" fmla="*/ 1624405 h 2329031"/>
              <a:gd name="connsiteX8" fmla="*/ 67822 w 1576307"/>
              <a:gd name="connsiteY8" fmla="*/ 2006301 h 2329031"/>
              <a:gd name="connsiteX9" fmla="*/ 191535 w 1576307"/>
              <a:gd name="connsiteY9" fmla="*/ 2329031 h 2329031"/>
              <a:gd name="connsiteX10" fmla="*/ 1576307 w 1576307"/>
              <a:gd name="connsiteY10" fmla="*/ 769722 h 2329031"/>
              <a:gd name="connsiteX0" fmla="*/ 1576307 w 1576307"/>
              <a:gd name="connsiteY0" fmla="*/ 769722 h 2329031"/>
              <a:gd name="connsiteX1" fmla="*/ 1095178 w 1576307"/>
              <a:gd name="connsiteY1" fmla="*/ 0 h 2329031"/>
              <a:gd name="connsiteX2" fmla="*/ 847752 w 1576307"/>
              <a:gd name="connsiteY2" fmla="*/ 199016 h 2329031"/>
              <a:gd name="connsiteX3" fmla="*/ 503507 w 1576307"/>
              <a:gd name="connsiteY3" fmla="*/ 494852 h 2329031"/>
              <a:gd name="connsiteX4" fmla="*/ 213051 w 1576307"/>
              <a:gd name="connsiteY4" fmla="*/ 753035 h 2329031"/>
              <a:gd name="connsiteX5" fmla="*/ 62444 w 1576307"/>
              <a:gd name="connsiteY5" fmla="*/ 1000461 h 2329031"/>
              <a:gd name="connsiteX6" fmla="*/ 3277 w 1576307"/>
              <a:gd name="connsiteY6" fmla="*/ 1307054 h 2329031"/>
              <a:gd name="connsiteX7" fmla="*/ 14034 w 1576307"/>
              <a:gd name="connsiteY7" fmla="*/ 1624405 h 2329031"/>
              <a:gd name="connsiteX8" fmla="*/ 67822 w 1576307"/>
              <a:gd name="connsiteY8" fmla="*/ 2006301 h 2329031"/>
              <a:gd name="connsiteX9" fmla="*/ 191535 w 1576307"/>
              <a:gd name="connsiteY9" fmla="*/ 2329031 h 2329031"/>
              <a:gd name="connsiteX10" fmla="*/ 1576307 w 1576307"/>
              <a:gd name="connsiteY10" fmla="*/ 769722 h 2329031"/>
              <a:gd name="connsiteX0" fmla="*/ 1576307 w 1576307"/>
              <a:gd name="connsiteY0" fmla="*/ 769722 h 2329031"/>
              <a:gd name="connsiteX1" fmla="*/ 1095178 w 1576307"/>
              <a:gd name="connsiteY1" fmla="*/ 0 h 2329031"/>
              <a:gd name="connsiteX2" fmla="*/ 503507 w 1576307"/>
              <a:gd name="connsiteY2" fmla="*/ 494852 h 2329031"/>
              <a:gd name="connsiteX3" fmla="*/ 213051 w 1576307"/>
              <a:gd name="connsiteY3" fmla="*/ 753035 h 2329031"/>
              <a:gd name="connsiteX4" fmla="*/ 62444 w 1576307"/>
              <a:gd name="connsiteY4" fmla="*/ 1000461 h 2329031"/>
              <a:gd name="connsiteX5" fmla="*/ 3277 w 1576307"/>
              <a:gd name="connsiteY5" fmla="*/ 1307054 h 2329031"/>
              <a:gd name="connsiteX6" fmla="*/ 14034 w 1576307"/>
              <a:gd name="connsiteY6" fmla="*/ 1624405 h 2329031"/>
              <a:gd name="connsiteX7" fmla="*/ 67822 w 1576307"/>
              <a:gd name="connsiteY7" fmla="*/ 2006301 h 2329031"/>
              <a:gd name="connsiteX8" fmla="*/ 191535 w 1576307"/>
              <a:gd name="connsiteY8" fmla="*/ 2329031 h 2329031"/>
              <a:gd name="connsiteX9" fmla="*/ 1576307 w 1576307"/>
              <a:gd name="connsiteY9" fmla="*/ 769722 h 2329031"/>
              <a:gd name="connsiteX0" fmla="*/ 1576307 w 1576307"/>
              <a:gd name="connsiteY0" fmla="*/ 769722 h 2329031"/>
              <a:gd name="connsiteX1" fmla="*/ 1095178 w 1576307"/>
              <a:gd name="connsiteY1" fmla="*/ 0 h 2329031"/>
              <a:gd name="connsiteX2" fmla="*/ 672360 w 1576307"/>
              <a:gd name="connsiteY2" fmla="*/ 357172 h 2329031"/>
              <a:gd name="connsiteX3" fmla="*/ 213051 w 1576307"/>
              <a:gd name="connsiteY3" fmla="*/ 753035 h 2329031"/>
              <a:gd name="connsiteX4" fmla="*/ 62444 w 1576307"/>
              <a:gd name="connsiteY4" fmla="*/ 1000461 h 2329031"/>
              <a:gd name="connsiteX5" fmla="*/ 3277 w 1576307"/>
              <a:gd name="connsiteY5" fmla="*/ 1307054 h 2329031"/>
              <a:gd name="connsiteX6" fmla="*/ 14034 w 1576307"/>
              <a:gd name="connsiteY6" fmla="*/ 1624405 h 2329031"/>
              <a:gd name="connsiteX7" fmla="*/ 67822 w 1576307"/>
              <a:gd name="connsiteY7" fmla="*/ 2006301 h 2329031"/>
              <a:gd name="connsiteX8" fmla="*/ 191535 w 1576307"/>
              <a:gd name="connsiteY8" fmla="*/ 2329031 h 2329031"/>
              <a:gd name="connsiteX9" fmla="*/ 1576307 w 1576307"/>
              <a:gd name="connsiteY9" fmla="*/ 769722 h 2329031"/>
              <a:gd name="connsiteX0" fmla="*/ 1576307 w 1576307"/>
              <a:gd name="connsiteY0" fmla="*/ 769722 h 2329031"/>
              <a:gd name="connsiteX1" fmla="*/ 1095178 w 1576307"/>
              <a:gd name="connsiteY1" fmla="*/ 0 h 2329031"/>
              <a:gd name="connsiteX2" fmla="*/ 672360 w 1576307"/>
              <a:gd name="connsiteY2" fmla="*/ 357172 h 2329031"/>
              <a:gd name="connsiteX3" fmla="*/ 213051 w 1576307"/>
              <a:gd name="connsiteY3" fmla="*/ 753035 h 2329031"/>
              <a:gd name="connsiteX4" fmla="*/ 62444 w 1576307"/>
              <a:gd name="connsiteY4" fmla="*/ 1000461 h 2329031"/>
              <a:gd name="connsiteX5" fmla="*/ 3277 w 1576307"/>
              <a:gd name="connsiteY5" fmla="*/ 1307054 h 2329031"/>
              <a:gd name="connsiteX6" fmla="*/ 14034 w 1576307"/>
              <a:gd name="connsiteY6" fmla="*/ 1624405 h 2329031"/>
              <a:gd name="connsiteX7" fmla="*/ 67822 w 1576307"/>
              <a:gd name="connsiteY7" fmla="*/ 2006301 h 2329031"/>
              <a:gd name="connsiteX8" fmla="*/ 191535 w 1576307"/>
              <a:gd name="connsiteY8" fmla="*/ 2329031 h 2329031"/>
              <a:gd name="connsiteX9" fmla="*/ 1576307 w 1576307"/>
              <a:gd name="connsiteY9" fmla="*/ 769722 h 2329031"/>
              <a:gd name="connsiteX0" fmla="*/ 1576307 w 1576307"/>
              <a:gd name="connsiteY0" fmla="*/ 769722 h 2329031"/>
              <a:gd name="connsiteX1" fmla="*/ 1095178 w 1576307"/>
              <a:gd name="connsiteY1" fmla="*/ 0 h 2329031"/>
              <a:gd name="connsiteX2" fmla="*/ 672360 w 1576307"/>
              <a:gd name="connsiteY2" fmla="*/ 354574 h 2329031"/>
              <a:gd name="connsiteX3" fmla="*/ 213051 w 1576307"/>
              <a:gd name="connsiteY3" fmla="*/ 753035 h 2329031"/>
              <a:gd name="connsiteX4" fmla="*/ 62444 w 1576307"/>
              <a:gd name="connsiteY4" fmla="*/ 1000461 h 2329031"/>
              <a:gd name="connsiteX5" fmla="*/ 3277 w 1576307"/>
              <a:gd name="connsiteY5" fmla="*/ 1307054 h 2329031"/>
              <a:gd name="connsiteX6" fmla="*/ 14034 w 1576307"/>
              <a:gd name="connsiteY6" fmla="*/ 1624405 h 2329031"/>
              <a:gd name="connsiteX7" fmla="*/ 67822 w 1576307"/>
              <a:gd name="connsiteY7" fmla="*/ 2006301 h 2329031"/>
              <a:gd name="connsiteX8" fmla="*/ 191535 w 1576307"/>
              <a:gd name="connsiteY8" fmla="*/ 2329031 h 2329031"/>
              <a:gd name="connsiteX9" fmla="*/ 1576307 w 1576307"/>
              <a:gd name="connsiteY9" fmla="*/ 769722 h 2329031"/>
              <a:gd name="connsiteX0" fmla="*/ 1576462 w 1576462"/>
              <a:gd name="connsiteY0" fmla="*/ 769722 h 2329031"/>
              <a:gd name="connsiteX1" fmla="*/ 1095333 w 1576462"/>
              <a:gd name="connsiteY1" fmla="*/ 0 h 2329031"/>
              <a:gd name="connsiteX2" fmla="*/ 672515 w 1576462"/>
              <a:gd name="connsiteY2" fmla="*/ 354574 h 2329031"/>
              <a:gd name="connsiteX3" fmla="*/ 213206 w 1576462"/>
              <a:gd name="connsiteY3" fmla="*/ 753035 h 2329031"/>
              <a:gd name="connsiteX4" fmla="*/ 62599 w 1576462"/>
              <a:gd name="connsiteY4" fmla="*/ 1000461 h 2329031"/>
              <a:gd name="connsiteX5" fmla="*/ 3432 w 1576462"/>
              <a:gd name="connsiteY5" fmla="*/ 1307054 h 2329031"/>
              <a:gd name="connsiteX6" fmla="*/ 14189 w 1576462"/>
              <a:gd name="connsiteY6" fmla="*/ 1624405 h 2329031"/>
              <a:gd name="connsiteX7" fmla="*/ 73172 w 1576462"/>
              <a:gd name="connsiteY7" fmla="*/ 1993313 h 2329031"/>
              <a:gd name="connsiteX8" fmla="*/ 191690 w 1576462"/>
              <a:gd name="connsiteY8" fmla="*/ 2329031 h 2329031"/>
              <a:gd name="connsiteX9" fmla="*/ 1576462 w 1576462"/>
              <a:gd name="connsiteY9" fmla="*/ 769722 h 2329031"/>
              <a:gd name="connsiteX0" fmla="*/ 1578279 w 1578279"/>
              <a:gd name="connsiteY0" fmla="*/ 769722 h 2329031"/>
              <a:gd name="connsiteX1" fmla="*/ 1097150 w 1578279"/>
              <a:gd name="connsiteY1" fmla="*/ 0 h 2329031"/>
              <a:gd name="connsiteX2" fmla="*/ 674332 w 1578279"/>
              <a:gd name="connsiteY2" fmla="*/ 354574 h 2329031"/>
              <a:gd name="connsiteX3" fmla="*/ 215023 w 1578279"/>
              <a:gd name="connsiteY3" fmla="*/ 753035 h 2329031"/>
              <a:gd name="connsiteX4" fmla="*/ 64416 w 1578279"/>
              <a:gd name="connsiteY4" fmla="*/ 1000461 h 2329031"/>
              <a:gd name="connsiteX5" fmla="*/ 5249 w 1578279"/>
              <a:gd name="connsiteY5" fmla="*/ 1307054 h 2329031"/>
              <a:gd name="connsiteX6" fmla="*/ 10810 w 1578279"/>
              <a:gd name="connsiteY6" fmla="*/ 1624405 h 2329031"/>
              <a:gd name="connsiteX7" fmla="*/ 74989 w 1578279"/>
              <a:gd name="connsiteY7" fmla="*/ 1993313 h 2329031"/>
              <a:gd name="connsiteX8" fmla="*/ 193507 w 1578279"/>
              <a:gd name="connsiteY8" fmla="*/ 2329031 h 2329031"/>
              <a:gd name="connsiteX9" fmla="*/ 1578279 w 1578279"/>
              <a:gd name="connsiteY9" fmla="*/ 769722 h 2329031"/>
              <a:gd name="connsiteX0" fmla="*/ 1578533 w 1578533"/>
              <a:gd name="connsiteY0" fmla="*/ 769722 h 2329031"/>
              <a:gd name="connsiteX1" fmla="*/ 1097404 w 1578533"/>
              <a:gd name="connsiteY1" fmla="*/ 0 h 2329031"/>
              <a:gd name="connsiteX2" fmla="*/ 674586 w 1578533"/>
              <a:gd name="connsiteY2" fmla="*/ 354574 h 2329031"/>
              <a:gd name="connsiteX3" fmla="*/ 215277 w 1578533"/>
              <a:gd name="connsiteY3" fmla="*/ 753035 h 2329031"/>
              <a:gd name="connsiteX4" fmla="*/ 64670 w 1578533"/>
              <a:gd name="connsiteY4" fmla="*/ 1000461 h 2329031"/>
              <a:gd name="connsiteX5" fmla="*/ 5503 w 1578533"/>
              <a:gd name="connsiteY5" fmla="*/ 1307054 h 2329031"/>
              <a:gd name="connsiteX6" fmla="*/ 11064 w 1578533"/>
              <a:gd name="connsiteY6" fmla="*/ 1624405 h 2329031"/>
              <a:gd name="connsiteX7" fmla="*/ 80439 w 1578533"/>
              <a:gd name="connsiteY7" fmla="*/ 1990715 h 2329031"/>
              <a:gd name="connsiteX8" fmla="*/ 193761 w 1578533"/>
              <a:gd name="connsiteY8" fmla="*/ 2329031 h 2329031"/>
              <a:gd name="connsiteX9" fmla="*/ 1578533 w 1578533"/>
              <a:gd name="connsiteY9" fmla="*/ 769722 h 2329031"/>
              <a:gd name="connsiteX0" fmla="*/ 1578533 w 1578533"/>
              <a:gd name="connsiteY0" fmla="*/ 439069 h 1998378"/>
              <a:gd name="connsiteX1" fmla="*/ 836147 w 1578533"/>
              <a:gd name="connsiteY1" fmla="*/ 151947 h 1998378"/>
              <a:gd name="connsiteX2" fmla="*/ 674586 w 1578533"/>
              <a:gd name="connsiteY2" fmla="*/ 23921 h 1998378"/>
              <a:gd name="connsiteX3" fmla="*/ 215277 w 1578533"/>
              <a:gd name="connsiteY3" fmla="*/ 422382 h 1998378"/>
              <a:gd name="connsiteX4" fmla="*/ 64670 w 1578533"/>
              <a:gd name="connsiteY4" fmla="*/ 669808 h 1998378"/>
              <a:gd name="connsiteX5" fmla="*/ 5503 w 1578533"/>
              <a:gd name="connsiteY5" fmla="*/ 976401 h 1998378"/>
              <a:gd name="connsiteX6" fmla="*/ 11064 w 1578533"/>
              <a:gd name="connsiteY6" fmla="*/ 1293752 h 1998378"/>
              <a:gd name="connsiteX7" fmla="*/ 80439 w 1578533"/>
              <a:gd name="connsiteY7" fmla="*/ 1660062 h 1998378"/>
              <a:gd name="connsiteX8" fmla="*/ 193761 w 1578533"/>
              <a:gd name="connsiteY8" fmla="*/ 1998378 h 1998378"/>
              <a:gd name="connsiteX9" fmla="*/ 1578533 w 1578533"/>
              <a:gd name="connsiteY9" fmla="*/ 439069 h 1998378"/>
              <a:gd name="connsiteX0" fmla="*/ 1578533 w 1578533"/>
              <a:gd name="connsiteY0" fmla="*/ 415148 h 1974457"/>
              <a:gd name="connsiteX1" fmla="*/ 836147 w 1578533"/>
              <a:gd name="connsiteY1" fmla="*/ 128026 h 1974457"/>
              <a:gd name="connsiteX2" fmla="*/ 674586 w 1578533"/>
              <a:gd name="connsiteY2" fmla="*/ 0 h 1974457"/>
              <a:gd name="connsiteX3" fmla="*/ 215277 w 1578533"/>
              <a:gd name="connsiteY3" fmla="*/ 398461 h 1974457"/>
              <a:gd name="connsiteX4" fmla="*/ 64670 w 1578533"/>
              <a:gd name="connsiteY4" fmla="*/ 645887 h 1974457"/>
              <a:gd name="connsiteX5" fmla="*/ 5503 w 1578533"/>
              <a:gd name="connsiteY5" fmla="*/ 952480 h 1974457"/>
              <a:gd name="connsiteX6" fmla="*/ 11064 w 1578533"/>
              <a:gd name="connsiteY6" fmla="*/ 1269831 h 1974457"/>
              <a:gd name="connsiteX7" fmla="*/ 80439 w 1578533"/>
              <a:gd name="connsiteY7" fmla="*/ 1636141 h 1974457"/>
              <a:gd name="connsiteX8" fmla="*/ 193761 w 1578533"/>
              <a:gd name="connsiteY8" fmla="*/ 1974457 h 1974457"/>
              <a:gd name="connsiteX9" fmla="*/ 1578533 w 1578533"/>
              <a:gd name="connsiteY9" fmla="*/ 415148 h 1974457"/>
              <a:gd name="connsiteX0" fmla="*/ 1578533 w 1578533"/>
              <a:gd name="connsiteY0" fmla="*/ 415148 h 1974457"/>
              <a:gd name="connsiteX1" fmla="*/ 941376 w 1578533"/>
              <a:gd name="connsiteY1" fmla="*/ 182455 h 1974457"/>
              <a:gd name="connsiteX2" fmla="*/ 674586 w 1578533"/>
              <a:gd name="connsiteY2" fmla="*/ 0 h 1974457"/>
              <a:gd name="connsiteX3" fmla="*/ 215277 w 1578533"/>
              <a:gd name="connsiteY3" fmla="*/ 398461 h 1974457"/>
              <a:gd name="connsiteX4" fmla="*/ 64670 w 1578533"/>
              <a:gd name="connsiteY4" fmla="*/ 645887 h 1974457"/>
              <a:gd name="connsiteX5" fmla="*/ 5503 w 1578533"/>
              <a:gd name="connsiteY5" fmla="*/ 952480 h 1974457"/>
              <a:gd name="connsiteX6" fmla="*/ 11064 w 1578533"/>
              <a:gd name="connsiteY6" fmla="*/ 1269831 h 1974457"/>
              <a:gd name="connsiteX7" fmla="*/ 80439 w 1578533"/>
              <a:gd name="connsiteY7" fmla="*/ 1636141 h 1974457"/>
              <a:gd name="connsiteX8" fmla="*/ 193761 w 1578533"/>
              <a:gd name="connsiteY8" fmla="*/ 1974457 h 1974457"/>
              <a:gd name="connsiteX9" fmla="*/ 1578533 w 1578533"/>
              <a:gd name="connsiteY9" fmla="*/ 415148 h 1974457"/>
              <a:gd name="connsiteX0" fmla="*/ 1578533 w 1578533"/>
              <a:gd name="connsiteY0" fmla="*/ 415148 h 1974457"/>
              <a:gd name="connsiteX1" fmla="*/ 1436399 w 1578533"/>
              <a:gd name="connsiteY1" fmla="*/ 365334 h 1974457"/>
              <a:gd name="connsiteX2" fmla="*/ 941376 w 1578533"/>
              <a:gd name="connsiteY2" fmla="*/ 182455 h 1974457"/>
              <a:gd name="connsiteX3" fmla="*/ 674586 w 1578533"/>
              <a:gd name="connsiteY3" fmla="*/ 0 h 1974457"/>
              <a:gd name="connsiteX4" fmla="*/ 215277 w 1578533"/>
              <a:gd name="connsiteY4" fmla="*/ 398461 h 1974457"/>
              <a:gd name="connsiteX5" fmla="*/ 64670 w 1578533"/>
              <a:gd name="connsiteY5" fmla="*/ 645887 h 1974457"/>
              <a:gd name="connsiteX6" fmla="*/ 5503 w 1578533"/>
              <a:gd name="connsiteY6" fmla="*/ 952480 h 1974457"/>
              <a:gd name="connsiteX7" fmla="*/ 11064 w 1578533"/>
              <a:gd name="connsiteY7" fmla="*/ 1269831 h 1974457"/>
              <a:gd name="connsiteX8" fmla="*/ 80439 w 1578533"/>
              <a:gd name="connsiteY8" fmla="*/ 1636141 h 1974457"/>
              <a:gd name="connsiteX9" fmla="*/ 193761 w 1578533"/>
              <a:gd name="connsiteY9" fmla="*/ 1974457 h 1974457"/>
              <a:gd name="connsiteX10" fmla="*/ 1578533 w 1578533"/>
              <a:gd name="connsiteY10" fmla="*/ 415148 h 1974457"/>
              <a:gd name="connsiteX0" fmla="*/ 1578533 w 1578533"/>
              <a:gd name="connsiteY0" fmla="*/ 415148 h 1974457"/>
              <a:gd name="connsiteX1" fmla="*/ 1501713 w 1578533"/>
              <a:gd name="connsiteY1" fmla="*/ 216563 h 1974457"/>
              <a:gd name="connsiteX2" fmla="*/ 941376 w 1578533"/>
              <a:gd name="connsiteY2" fmla="*/ 182455 h 1974457"/>
              <a:gd name="connsiteX3" fmla="*/ 674586 w 1578533"/>
              <a:gd name="connsiteY3" fmla="*/ 0 h 1974457"/>
              <a:gd name="connsiteX4" fmla="*/ 215277 w 1578533"/>
              <a:gd name="connsiteY4" fmla="*/ 398461 h 1974457"/>
              <a:gd name="connsiteX5" fmla="*/ 64670 w 1578533"/>
              <a:gd name="connsiteY5" fmla="*/ 645887 h 1974457"/>
              <a:gd name="connsiteX6" fmla="*/ 5503 w 1578533"/>
              <a:gd name="connsiteY6" fmla="*/ 952480 h 1974457"/>
              <a:gd name="connsiteX7" fmla="*/ 11064 w 1578533"/>
              <a:gd name="connsiteY7" fmla="*/ 1269831 h 1974457"/>
              <a:gd name="connsiteX8" fmla="*/ 80439 w 1578533"/>
              <a:gd name="connsiteY8" fmla="*/ 1636141 h 1974457"/>
              <a:gd name="connsiteX9" fmla="*/ 193761 w 1578533"/>
              <a:gd name="connsiteY9" fmla="*/ 1974457 h 1974457"/>
              <a:gd name="connsiteX10" fmla="*/ 1578533 w 1578533"/>
              <a:gd name="connsiteY10" fmla="*/ 415148 h 1974457"/>
              <a:gd name="connsiteX0" fmla="*/ 1578533 w 1578533"/>
              <a:gd name="connsiteY0" fmla="*/ 415148 h 1974457"/>
              <a:gd name="connsiteX1" fmla="*/ 1501713 w 1578533"/>
              <a:gd name="connsiteY1" fmla="*/ 216563 h 1974457"/>
              <a:gd name="connsiteX2" fmla="*/ 1057490 w 1578533"/>
              <a:gd name="connsiteY2" fmla="*/ 211484 h 1974457"/>
              <a:gd name="connsiteX3" fmla="*/ 674586 w 1578533"/>
              <a:gd name="connsiteY3" fmla="*/ 0 h 1974457"/>
              <a:gd name="connsiteX4" fmla="*/ 215277 w 1578533"/>
              <a:gd name="connsiteY4" fmla="*/ 398461 h 1974457"/>
              <a:gd name="connsiteX5" fmla="*/ 64670 w 1578533"/>
              <a:gd name="connsiteY5" fmla="*/ 645887 h 1974457"/>
              <a:gd name="connsiteX6" fmla="*/ 5503 w 1578533"/>
              <a:gd name="connsiteY6" fmla="*/ 952480 h 1974457"/>
              <a:gd name="connsiteX7" fmla="*/ 11064 w 1578533"/>
              <a:gd name="connsiteY7" fmla="*/ 1269831 h 1974457"/>
              <a:gd name="connsiteX8" fmla="*/ 80439 w 1578533"/>
              <a:gd name="connsiteY8" fmla="*/ 1636141 h 1974457"/>
              <a:gd name="connsiteX9" fmla="*/ 193761 w 1578533"/>
              <a:gd name="connsiteY9" fmla="*/ 1974457 h 1974457"/>
              <a:gd name="connsiteX10" fmla="*/ 1578533 w 1578533"/>
              <a:gd name="connsiteY10" fmla="*/ 415148 h 1974457"/>
              <a:gd name="connsiteX0" fmla="*/ 1578533 w 1578533"/>
              <a:gd name="connsiteY0" fmla="*/ 415148 h 1974457"/>
              <a:gd name="connsiteX1" fmla="*/ 1501713 w 1578533"/>
              <a:gd name="connsiteY1" fmla="*/ 216563 h 1974457"/>
              <a:gd name="connsiteX2" fmla="*/ 1057490 w 1578533"/>
              <a:gd name="connsiteY2" fmla="*/ 211484 h 1974457"/>
              <a:gd name="connsiteX3" fmla="*/ 674586 w 1578533"/>
              <a:gd name="connsiteY3" fmla="*/ 0 h 1974457"/>
              <a:gd name="connsiteX4" fmla="*/ 215277 w 1578533"/>
              <a:gd name="connsiteY4" fmla="*/ 398461 h 1974457"/>
              <a:gd name="connsiteX5" fmla="*/ 64670 w 1578533"/>
              <a:gd name="connsiteY5" fmla="*/ 645887 h 1974457"/>
              <a:gd name="connsiteX6" fmla="*/ 5503 w 1578533"/>
              <a:gd name="connsiteY6" fmla="*/ 952480 h 1974457"/>
              <a:gd name="connsiteX7" fmla="*/ 11064 w 1578533"/>
              <a:gd name="connsiteY7" fmla="*/ 1269831 h 1974457"/>
              <a:gd name="connsiteX8" fmla="*/ 80439 w 1578533"/>
              <a:gd name="connsiteY8" fmla="*/ 1636141 h 1974457"/>
              <a:gd name="connsiteX9" fmla="*/ 193761 w 1578533"/>
              <a:gd name="connsiteY9" fmla="*/ 1974457 h 1974457"/>
              <a:gd name="connsiteX10" fmla="*/ 1578533 w 1578533"/>
              <a:gd name="connsiteY10" fmla="*/ 415148 h 1974457"/>
              <a:gd name="connsiteX0" fmla="*/ 1578533 w 1578533"/>
              <a:gd name="connsiteY0" fmla="*/ 419940 h 1979249"/>
              <a:gd name="connsiteX1" fmla="*/ 1501713 w 1578533"/>
              <a:gd name="connsiteY1" fmla="*/ 221355 h 1979249"/>
              <a:gd name="connsiteX2" fmla="*/ 1057490 w 1578533"/>
              <a:gd name="connsiteY2" fmla="*/ 216276 h 1979249"/>
              <a:gd name="connsiteX3" fmla="*/ 910256 w 1578533"/>
              <a:gd name="connsiteY3" fmla="*/ 185068 h 1979249"/>
              <a:gd name="connsiteX4" fmla="*/ 674586 w 1578533"/>
              <a:gd name="connsiteY4" fmla="*/ 4792 h 1979249"/>
              <a:gd name="connsiteX5" fmla="*/ 215277 w 1578533"/>
              <a:gd name="connsiteY5" fmla="*/ 403253 h 1979249"/>
              <a:gd name="connsiteX6" fmla="*/ 64670 w 1578533"/>
              <a:gd name="connsiteY6" fmla="*/ 650679 h 1979249"/>
              <a:gd name="connsiteX7" fmla="*/ 5503 w 1578533"/>
              <a:gd name="connsiteY7" fmla="*/ 957272 h 1979249"/>
              <a:gd name="connsiteX8" fmla="*/ 11064 w 1578533"/>
              <a:gd name="connsiteY8" fmla="*/ 1274623 h 1979249"/>
              <a:gd name="connsiteX9" fmla="*/ 80439 w 1578533"/>
              <a:gd name="connsiteY9" fmla="*/ 1640933 h 1979249"/>
              <a:gd name="connsiteX10" fmla="*/ 193761 w 1578533"/>
              <a:gd name="connsiteY10" fmla="*/ 1979249 h 1979249"/>
              <a:gd name="connsiteX11" fmla="*/ 1578533 w 1578533"/>
              <a:gd name="connsiteY11" fmla="*/ 419940 h 1979249"/>
              <a:gd name="connsiteX0" fmla="*/ 1578533 w 1578533"/>
              <a:gd name="connsiteY0" fmla="*/ 419940 h 1979249"/>
              <a:gd name="connsiteX1" fmla="*/ 1501713 w 1578533"/>
              <a:gd name="connsiteY1" fmla="*/ 221355 h 1979249"/>
              <a:gd name="connsiteX2" fmla="*/ 1057490 w 1578533"/>
              <a:gd name="connsiteY2" fmla="*/ 216276 h 1979249"/>
              <a:gd name="connsiteX3" fmla="*/ 910256 w 1578533"/>
              <a:gd name="connsiteY3" fmla="*/ 185068 h 1979249"/>
              <a:gd name="connsiteX4" fmla="*/ 674586 w 1578533"/>
              <a:gd name="connsiteY4" fmla="*/ 4792 h 1979249"/>
              <a:gd name="connsiteX5" fmla="*/ 215277 w 1578533"/>
              <a:gd name="connsiteY5" fmla="*/ 403253 h 1979249"/>
              <a:gd name="connsiteX6" fmla="*/ 64670 w 1578533"/>
              <a:gd name="connsiteY6" fmla="*/ 650679 h 1979249"/>
              <a:gd name="connsiteX7" fmla="*/ 5503 w 1578533"/>
              <a:gd name="connsiteY7" fmla="*/ 957272 h 1979249"/>
              <a:gd name="connsiteX8" fmla="*/ 11064 w 1578533"/>
              <a:gd name="connsiteY8" fmla="*/ 1274623 h 1979249"/>
              <a:gd name="connsiteX9" fmla="*/ 80439 w 1578533"/>
              <a:gd name="connsiteY9" fmla="*/ 1640933 h 1979249"/>
              <a:gd name="connsiteX10" fmla="*/ 193761 w 1578533"/>
              <a:gd name="connsiteY10" fmla="*/ 1979249 h 1979249"/>
              <a:gd name="connsiteX11" fmla="*/ 1578533 w 1578533"/>
              <a:gd name="connsiteY11" fmla="*/ 419940 h 1979249"/>
              <a:gd name="connsiteX0" fmla="*/ 1578533 w 1578533"/>
              <a:gd name="connsiteY0" fmla="*/ 415148 h 1974457"/>
              <a:gd name="connsiteX1" fmla="*/ 1501713 w 1578533"/>
              <a:gd name="connsiteY1" fmla="*/ 216563 h 1974457"/>
              <a:gd name="connsiteX2" fmla="*/ 1057490 w 1578533"/>
              <a:gd name="connsiteY2" fmla="*/ 211484 h 1974457"/>
              <a:gd name="connsiteX3" fmla="*/ 910256 w 1578533"/>
              <a:gd name="connsiteY3" fmla="*/ 180276 h 1974457"/>
              <a:gd name="connsiteX4" fmla="*/ 674586 w 1578533"/>
              <a:gd name="connsiteY4" fmla="*/ 0 h 1974457"/>
              <a:gd name="connsiteX5" fmla="*/ 215277 w 1578533"/>
              <a:gd name="connsiteY5" fmla="*/ 398461 h 1974457"/>
              <a:gd name="connsiteX6" fmla="*/ 64670 w 1578533"/>
              <a:gd name="connsiteY6" fmla="*/ 645887 h 1974457"/>
              <a:gd name="connsiteX7" fmla="*/ 5503 w 1578533"/>
              <a:gd name="connsiteY7" fmla="*/ 952480 h 1974457"/>
              <a:gd name="connsiteX8" fmla="*/ 11064 w 1578533"/>
              <a:gd name="connsiteY8" fmla="*/ 1269831 h 1974457"/>
              <a:gd name="connsiteX9" fmla="*/ 80439 w 1578533"/>
              <a:gd name="connsiteY9" fmla="*/ 1636141 h 1974457"/>
              <a:gd name="connsiteX10" fmla="*/ 193761 w 1578533"/>
              <a:gd name="connsiteY10" fmla="*/ 1974457 h 1974457"/>
              <a:gd name="connsiteX11" fmla="*/ 1578533 w 1578533"/>
              <a:gd name="connsiteY11" fmla="*/ 415148 h 1974457"/>
              <a:gd name="connsiteX0" fmla="*/ 1578533 w 1578533"/>
              <a:gd name="connsiteY0" fmla="*/ 422405 h 1981714"/>
              <a:gd name="connsiteX1" fmla="*/ 1501713 w 1578533"/>
              <a:gd name="connsiteY1" fmla="*/ 223820 h 1981714"/>
              <a:gd name="connsiteX2" fmla="*/ 1057490 w 1578533"/>
              <a:gd name="connsiteY2" fmla="*/ 218741 h 1981714"/>
              <a:gd name="connsiteX3" fmla="*/ 910256 w 1578533"/>
              <a:gd name="connsiteY3" fmla="*/ 187533 h 1981714"/>
              <a:gd name="connsiteX4" fmla="*/ 685471 w 1578533"/>
              <a:gd name="connsiteY4" fmla="*/ 0 h 1981714"/>
              <a:gd name="connsiteX5" fmla="*/ 215277 w 1578533"/>
              <a:gd name="connsiteY5" fmla="*/ 405718 h 1981714"/>
              <a:gd name="connsiteX6" fmla="*/ 64670 w 1578533"/>
              <a:gd name="connsiteY6" fmla="*/ 653144 h 1981714"/>
              <a:gd name="connsiteX7" fmla="*/ 5503 w 1578533"/>
              <a:gd name="connsiteY7" fmla="*/ 959737 h 1981714"/>
              <a:gd name="connsiteX8" fmla="*/ 11064 w 1578533"/>
              <a:gd name="connsiteY8" fmla="*/ 1277088 h 1981714"/>
              <a:gd name="connsiteX9" fmla="*/ 80439 w 1578533"/>
              <a:gd name="connsiteY9" fmla="*/ 1643398 h 1981714"/>
              <a:gd name="connsiteX10" fmla="*/ 193761 w 1578533"/>
              <a:gd name="connsiteY10" fmla="*/ 1981714 h 1981714"/>
              <a:gd name="connsiteX11" fmla="*/ 1578533 w 1578533"/>
              <a:gd name="connsiteY11" fmla="*/ 422405 h 1981714"/>
              <a:gd name="connsiteX0" fmla="*/ 1578533 w 1578533"/>
              <a:gd name="connsiteY0" fmla="*/ 422405 h 1981714"/>
              <a:gd name="connsiteX1" fmla="*/ 1501713 w 1578533"/>
              <a:gd name="connsiteY1" fmla="*/ 223820 h 1981714"/>
              <a:gd name="connsiteX2" fmla="*/ 1057490 w 1578533"/>
              <a:gd name="connsiteY2" fmla="*/ 218741 h 1981714"/>
              <a:gd name="connsiteX3" fmla="*/ 819542 w 1578533"/>
              <a:gd name="connsiteY3" fmla="*/ 147619 h 1981714"/>
              <a:gd name="connsiteX4" fmla="*/ 685471 w 1578533"/>
              <a:gd name="connsiteY4" fmla="*/ 0 h 1981714"/>
              <a:gd name="connsiteX5" fmla="*/ 215277 w 1578533"/>
              <a:gd name="connsiteY5" fmla="*/ 405718 h 1981714"/>
              <a:gd name="connsiteX6" fmla="*/ 64670 w 1578533"/>
              <a:gd name="connsiteY6" fmla="*/ 653144 h 1981714"/>
              <a:gd name="connsiteX7" fmla="*/ 5503 w 1578533"/>
              <a:gd name="connsiteY7" fmla="*/ 959737 h 1981714"/>
              <a:gd name="connsiteX8" fmla="*/ 11064 w 1578533"/>
              <a:gd name="connsiteY8" fmla="*/ 1277088 h 1981714"/>
              <a:gd name="connsiteX9" fmla="*/ 80439 w 1578533"/>
              <a:gd name="connsiteY9" fmla="*/ 1643398 h 1981714"/>
              <a:gd name="connsiteX10" fmla="*/ 193761 w 1578533"/>
              <a:gd name="connsiteY10" fmla="*/ 1981714 h 1981714"/>
              <a:gd name="connsiteX11" fmla="*/ 1578533 w 1578533"/>
              <a:gd name="connsiteY11" fmla="*/ 422405 h 1981714"/>
              <a:gd name="connsiteX0" fmla="*/ 1578533 w 1578533"/>
              <a:gd name="connsiteY0" fmla="*/ 422405 h 1981714"/>
              <a:gd name="connsiteX1" fmla="*/ 1501713 w 1578533"/>
              <a:gd name="connsiteY1" fmla="*/ 223820 h 1981714"/>
              <a:gd name="connsiteX2" fmla="*/ 1057490 w 1578533"/>
              <a:gd name="connsiteY2" fmla="*/ 218741 h 1981714"/>
              <a:gd name="connsiteX3" fmla="*/ 815913 w 1578533"/>
              <a:gd name="connsiteY3" fmla="*/ 133104 h 1981714"/>
              <a:gd name="connsiteX4" fmla="*/ 685471 w 1578533"/>
              <a:gd name="connsiteY4" fmla="*/ 0 h 1981714"/>
              <a:gd name="connsiteX5" fmla="*/ 215277 w 1578533"/>
              <a:gd name="connsiteY5" fmla="*/ 405718 h 1981714"/>
              <a:gd name="connsiteX6" fmla="*/ 64670 w 1578533"/>
              <a:gd name="connsiteY6" fmla="*/ 653144 h 1981714"/>
              <a:gd name="connsiteX7" fmla="*/ 5503 w 1578533"/>
              <a:gd name="connsiteY7" fmla="*/ 959737 h 1981714"/>
              <a:gd name="connsiteX8" fmla="*/ 11064 w 1578533"/>
              <a:gd name="connsiteY8" fmla="*/ 1277088 h 1981714"/>
              <a:gd name="connsiteX9" fmla="*/ 80439 w 1578533"/>
              <a:gd name="connsiteY9" fmla="*/ 1643398 h 1981714"/>
              <a:gd name="connsiteX10" fmla="*/ 193761 w 1578533"/>
              <a:gd name="connsiteY10" fmla="*/ 1981714 h 1981714"/>
              <a:gd name="connsiteX11" fmla="*/ 1578533 w 1578533"/>
              <a:gd name="connsiteY11" fmla="*/ 422405 h 1981714"/>
              <a:gd name="connsiteX0" fmla="*/ 1578533 w 1578533"/>
              <a:gd name="connsiteY0" fmla="*/ 422405 h 1981714"/>
              <a:gd name="connsiteX1" fmla="*/ 1501713 w 1578533"/>
              <a:gd name="connsiteY1" fmla="*/ 223820 h 1981714"/>
              <a:gd name="connsiteX2" fmla="*/ 1090147 w 1578533"/>
              <a:gd name="connsiteY2" fmla="*/ 215113 h 1981714"/>
              <a:gd name="connsiteX3" fmla="*/ 815913 w 1578533"/>
              <a:gd name="connsiteY3" fmla="*/ 133104 h 1981714"/>
              <a:gd name="connsiteX4" fmla="*/ 685471 w 1578533"/>
              <a:gd name="connsiteY4" fmla="*/ 0 h 1981714"/>
              <a:gd name="connsiteX5" fmla="*/ 215277 w 1578533"/>
              <a:gd name="connsiteY5" fmla="*/ 405718 h 1981714"/>
              <a:gd name="connsiteX6" fmla="*/ 64670 w 1578533"/>
              <a:gd name="connsiteY6" fmla="*/ 653144 h 1981714"/>
              <a:gd name="connsiteX7" fmla="*/ 5503 w 1578533"/>
              <a:gd name="connsiteY7" fmla="*/ 959737 h 1981714"/>
              <a:gd name="connsiteX8" fmla="*/ 11064 w 1578533"/>
              <a:gd name="connsiteY8" fmla="*/ 1277088 h 1981714"/>
              <a:gd name="connsiteX9" fmla="*/ 80439 w 1578533"/>
              <a:gd name="connsiteY9" fmla="*/ 1643398 h 1981714"/>
              <a:gd name="connsiteX10" fmla="*/ 193761 w 1578533"/>
              <a:gd name="connsiteY10" fmla="*/ 1981714 h 1981714"/>
              <a:gd name="connsiteX11" fmla="*/ 1578533 w 1578533"/>
              <a:gd name="connsiteY11" fmla="*/ 422405 h 198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8533" h="1981714">
                <a:moveTo>
                  <a:pt x="1578533" y="422405"/>
                </a:moveTo>
                <a:lnTo>
                  <a:pt x="1501713" y="223820"/>
                </a:lnTo>
                <a:lnTo>
                  <a:pt x="1090147" y="215113"/>
                </a:lnTo>
                <a:cubicBezTo>
                  <a:pt x="991571" y="209065"/>
                  <a:pt x="879730" y="168351"/>
                  <a:pt x="815913" y="133104"/>
                </a:cubicBezTo>
                <a:cubicBezTo>
                  <a:pt x="752096" y="97857"/>
                  <a:pt x="790415" y="101522"/>
                  <a:pt x="685471" y="0"/>
                </a:cubicBezTo>
                <a:cubicBezTo>
                  <a:pt x="579688" y="92336"/>
                  <a:pt x="318744" y="296861"/>
                  <a:pt x="215277" y="405718"/>
                </a:cubicBezTo>
                <a:cubicBezTo>
                  <a:pt x="111810" y="514575"/>
                  <a:pt x="99632" y="560808"/>
                  <a:pt x="64670" y="653144"/>
                </a:cubicBezTo>
                <a:cubicBezTo>
                  <a:pt x="29708" y="745481"/>
                  <a:pt x="14437" y="855746"/>
                  <a:pt x="5503" y="959737"/>
                </a:cubicBezTo>
                <a:cubicBezTo>
                  <a:pt x="-3431" y="1063728"/>
                  <a:pt x="-1425" y="1163145"/>
                  <a:pt x="11064" y="1277088"/>
                </a:cubicBezTo>
                <a:cubicBezTo>
                  <a:pt x="23553" y="1391032"/>
                  <a:pt x="50856" y="1525960"/>
                  <a:pt x="80439" y="1643398"/>
                </a:cubicBezTo>
                <a:lnTo>
                  <a:pt x="193761" y="1981714"/>
                </a:lnTo>
                <a:lnTo>
                  <a:pt x="1578533" y="422405"/>
                </a:lnTo>
                <a:close/>
              </a:path>
            </a:pathLst>
          </a:cu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50000"/>
                  </a:srgbClr>
                </a:solidFill>
                <a:effectLst/>
                <a:uLnTx/>
                <a:uFillTx/>
                <a:latin typeface="Calibri" panose="020F0502020204030204"/>
                <a:ea typeface="+mn-ea"/>
              </a:rPr>
              <a:t>Parking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50000"/>
                  </a:srgbClr>
                </a:solidFill>
                <a:effectLst/>
                <a:uLnTx/>
                <a:uFillTx/>
                <a:latin typeface="Calibri" panose="020F0502020204030204"/>
                <a:ea typeface="+mn-ea"/>
              </a:rPr>
              <a:t>Level 1</a:t>
            </a:r>
            <a:endParaRPr kumimoji="0" lang="he-IL" sz="1200" b="0" i="0" u="none" strike="noStrike" kern="1200" cap="none" spc="0" normalizeH="0" baseline="0" noProof="0" dirty="0">
              <a:ln>
                <a:noFill/>
              </a:ln>
              <a:solidFill>
                <a:srgbClr val="70AD47">
                  <a:lumMod val="50000"/>
                </a:srgbClr>
              </a:solidFill>
              <a:effectLst/>
              <a:uLnTx/>
              <a:uFillTx/>
              <a:latin typeface="Calibri" panose="020F0502020204030204"/>
              <a:ea typeface="+mn-ea"/>
              <a:cs typeface="Arial" panose="020B0604020202020204" pitchFamily="34" charset="0"/>
            </a:endParaRPr>
          </a:p>
        </p:txBody>
      </p:sp>
      <p:grpSp>
        <p:nvGrpSpPr>
          <p:cNvPr id="58" name="קבוצה 57">
            <a:extLst>
              <a:ext uri="{FF2B5EF4-FFF2-40B4-BE49-F238E27FC236}">
                <a16:creationId xmlns:a16="http://schemas.microsoft.com/office/drawing/2014/main" id="{27CD68AE-3761-4AC0-9883-D67C214F922A}"/>
              </a:ext>
            </a:extLst>
          </p:cNvPr>
          <p:cNvGrpSpPr/>
          <p:nvPr/>
        </p:nvGrpSpPr>
        <p:grpSpPr>
          <a:xfrm rot="442497">
            <a:off x="4381020" y="4682714"/>
            <a:ext cx="220595" cy="148235"/>
            <a:chOff x="7741594" y="2728860"/>
            <a:chExt cx="220595" cy="148235"/>
          </a:xfrm>
        </p:grpSpPr>
        <p:sp>
          <p:nvSpPr>
            <p:cNvPr id="59" name="חץ: ימינה 58">
              <a:extLst>
                <a:ext uri="{FF2B5EF4-FFF2-40B4-BE49-F238E27FC236}">
                  <a16:creationId xmlns:a16="http://schemas.microsoft.com/office/drawing/2014/main" id="{7C719DF8-7B63-4E3B-90EA-F3BDDB64093F}"/>
                </a:ext>
              </a:extLst>
            </p:cNvPr>
            <p:cNvSpPr/>
            <p:nvPr/>
          </p:nvSpPr>
          <p:spPr>
            <a:xfrm rot="5815379">
              <a:off x="7847398" y="2762305"/>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חץ: ימינה 59">
              <a:extLst>
                <a:ext uri="{FF2B5EF4-FFF2-40B4-BE49-F238E27FC236}">
                  <a16:creationId xmlns:a16="http://schemas.microsoft.com/office/drawing/2014/main" id="{EFE3D1EC-C869-4C45-9020-2172782F09ED}"/>
                </a:ext>
              </a:extLst>
            </p:cNvPr>
            <p:cNvSpPr/>
            <p:nvPr/>
          </p:nvSpPr>
          <p:spPr>
            <a:xfrm rot="16608732">
              <a:off x="7725415" y="2745039"/>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61" name="קבוצה 60">
            <a:extLst>
              <a:ext uri="{FF2B5EF4-FFF2-40B4-BE49-F238E27FC236}">
                <a16:creationId xmlns:a16="http://schemas.microsoft.com/office/drawing/2014/main" id="{8C0581AA-B1C5-402D-99A0-471E2F4F1865}"/>
              </a:ext>
            </a:extLst>
          </p:cNvPr>
          <p:cNvGrpSpPr/>
          <p:nvPr/>
        </p:nvGrpSpPr>
        <p:grpSpPr>
          <a:xfrm rot="7782669">
            <a:off x="3460328" y="2087879"/>
            <a:ext cx="220595" cy="148235"/>
            <a:chOff x="7741594" y="2728860"/>
            <a:chExt cx="220595" cy="148235"/>
          </a:xfrm>
        </p:grpSpPr>
        <p:sp>
          <p:nvSpPr>
            <p:cNvPr id="62" name="חץ: ימינה 61">
              <a:extLst>
                <a:ext uri="{FF2B5EF4-FFF2-40B4-BE49-F238E27FC236}">
                  <a16:creationId xmlns:a16="http://schemas.microsoft.com/office/drawing/2014/main" id="{1C4F9425-224C-44D0-8714-1304B7876E22}"/>
                </a:ext>
              </a:extLst>
            </p:cNvPr>
            <p:cNvSpPr/>
            <p:nvPr/>
          </p:nvSpPr>
          <p:spPr>
            <a:xfrm rot="5815379">
              <a:off x="7847398" y="2762305"/>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3" name="חץ: ימינה 62">
              <a:extLst>
                <a:ext uri="{FF2B5EF4-FFF2-40B4-BE49-F238E27FC236}">
                  <a16:creationId xmlns:a16="http://schemas.microsoft.com/office/drawing/2014/main" id="{4EAC326E-0B35-4135-89DB-654A594C4CD3}"/>
                </a:ext>
              </a:extLst>
            </p:cNvPr>
            <p:cNvSpPr/>
            <p:nvPr/>
          </p:nvSpPr>
          <p:spPr>
            <a:xfrm rot="16608732">
              <a:off x="7725415" y="2745039"/>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4" name="צורה חופשית 13"/>
          <p:cNvSpPr/>
          <p:nvPr/>
        </p:nvSpPr>
        <p:spPr>
          <a:xfrm>
            <a:off x="1329180" y="1123590"/>
            <a:ext cx="7683466" cy="5324344"/>
          </a:xfrm>
          <a:custGeom>
            <a:avLst/>
            <a:gdLst>
              <a:gd name="connsiteX0" fmla="*/ 6518365 w 6518365"/>
              <a:gd name="connsiteY0" fmla="*/ 3037114 h 4082142"/>
              <a:gd name="connsiteX1" fmla="*/ 5865222 w 6518365"/>
              <a:gd name="connsiteY1" fmla="*/ 2495005 h 4082142"/>
              <a:gd name="connsiteX2" fmla="*/ 5656217 w 6518365"/>
              <a:gd name="connsiteY2" fmla="*/ 2292531 h 4082142"/>
              <a:gd name="connsiteX3" fmla="*/ 5551714 w 6518365"/>
              <a:gd name="connsiteY3" fmla="*/ 2063931 h 4082142"/>
              <a:gd name="connsiteX4" fmla="*/ 5512525 w 6518365"/>
              <a:gd name="connsiteY4" fmla="*/ 1848394 h 4082142"/>
              <a:gd name="connsiteX5" fmla="*/ 5519057 w 6518365"/>
              <a:gd name="connsiteY5" fmla="*/ 1632857 h 4082142"/>
              <a:gd name="connsiteX6" fmla="*/ 5512525 w 6518365"/>
              <a:gd name="connsiteY6" fmla="*/ 1443445 h 4082142"/>
              <a:gd name="connsiteX7" fmla="*/ 5473337 w 6518365"/>
              <a:gd name="connsiteY7" fmla="*/ 1234440 h 4082142"/>
              <a:gd name="connsiteX8" fmla="*/ 5375365 w 6518365"/>
              <a:gd name="connsiteY8" fmla="*/ 1018902 h 4082142"/>
              <a:gd name="connsiteX9" fmla="*/ 5257800 w 6518365"/>
              <a:gd name="connsiteY9" fmla="*/ 849085 h 4082142"/>
              <a:gd name="connsiteX10" fmla="*/ 5127171 w 6518365"/>
              <a:gd name="connsiteY10" fmla="*/ 692331 h 4082142"/>
              <a:gd name="connsiteX11" fmla="*/ 4963885 w 6518365"/>
              <a:gd name="connsiteY11" fmla="*/ 555171 h 4082142"/>
              <a:gd name="connsiteX12" fmla="*/ 4754880 w 6518365"/>
              <a:gd name="connsiteY12" fmla="*/ 404948 h 4082142"/>
              <a:gd name="connsiteX13" fmla="*/ 4500154 w 6518365"/>
              <a:gd name="connsiteY13" fmla="*/ 274320 h 4082142"/>
              <a:gd name="connsiteX14" fmla="*/ 4193177 w 6518365"/>
              <a:gd name="connsiteY14" fmla="*/ 163285 h 4082142"/>
              <a:gd name="connsiteX15" fmla="*/ 3984171 w 6518365"/>
              <a:gd name="connsiteY15" fmla="*/ 91440 h 4082142"/>
              <a:gd name="connsiteX16" fmla="*/ 3729445 w 6518365"/>
              <a:gd name="connsiteY16" fmla="*/ 39188 h 4082142"/>
              <a:gd name="connsiteX17" fmla="*/ 3389811 w 6518365"/>
              <a:gd name="connsiteY17" fmla="*/ 6531 h 4082142"/>
              <a:gd name="connsiteX18" fmla="*/ 3043645 w 6518365"/>
              <a:gd name="connsiteY18" fmla="*/ 0 h 4082142"/>
              <a:gd name="connsiteX19" fmla="*/ 2762794 w 6518365"/>
              <a:gd name="connsiteY19" fmla="*/ 6531 h 4082142"/>
              <a:gd name="connsiteX20" fmla="*/ 2619102 w 6518365"/>
              <a:gd name="connsiteY20" fmla="*/ 26125 h 4082142"/>
              <a:gd name="connsiteX21" fmla="*/ 2410097 w 6518365"/>
              <a:gd name="connsiteY21" fmla="*/ 45720 h 4082142"/>
              <a:gd name="connsiteX22" fmla="*/ 2155371 w 6518365"/>
              <a:gd name="connsiteY22" fmla="*/ 111034 h 4082142"/>
              <a:gd name="connsiteX23" fmla="*/ 2018211 w 6518365"/>
              <a:gd name="connsiteY23" fmla="*/ 156754 h 4082142"/>
              <a:gd name="connsiteX24" fmla="*/ 1841862 w 6518365"/>
              <a:gd name="connsiteY24" fmla="*/ 228600 h 4082142"/>
              <a:gd name="connsiteX25" fmla="*/ 1645920 w 6518365"/>
              <a:gd name="connsiteY25" fmla="*/ 333102 h 4082142"/>
              <a:gd name="connsiteX26" fmla="*/ 1489165 w 6518365"/>
              <a:gd name="connsiteY26" fmla="*/ 431074 h 4082142"/>
              <a:gd name="connsiteX27" fmla="*/ 1273628 w 6518365"/>
              <a:gd name="connsiteY27" fmla="*/ 607422 h 4082142"/>
              <a:gd name="connsiteX28" fmla="*/ 1123405 w 6518365"/>
              <a:gd name="connsiteY28" fmla="*/ 744582 h 4082142"/>
              <a:gd name="connsiteX29" fmla="*/ 947057 w 6518365"/>
              <a:gd name="connsiteY29" fmla="*/ 953588 h 4082142"/>
              <a:gd name="connsiteX30" fmla="*/ 829491 w 6518365"/>
              <a:gd name="connsiteY30" fmla="*/ 1129937 h 4082142"/>
              <a:gd name="connsiteX31" fmla="*/ 724988 w 6518365"/>
              <a:gd name="connsiteY31" fmla="*/ 1312817 h 4082142"/>
              <a:gd name="connsiteX32" fmla="*/ 646611 w 6518365"/>
              <a:gd name="connsiteY32" fmla="*/ 1541417 h 4082142"/>
              <a:gd name="connsiteX33" fmla="*/ 594360 w 6518365"/>
              <a:gd name="connsiteY33" fmla="*/ 1770017 h 4082142"/>
              <a:gd name="connsiteX34" fmla="*/ 529045 w 6518365"/>
              <a:gd name="connsiteY34" fmla="*/ 2560320 h 4082142"/>
              <a:gd name="connsiteX35" fmla="*/ 502920 w 6518365"/>
              <a:gd name="connsiteY35" fmla="*/ 2841171 h 4082142"/>
              <a:gd name="connsiteX36" fmla="*/ 437605 w 6518365"/>
              <a:gd name="connsiteY36" fmla="*/ 3128554 h 4082142"/>
              <a:gd name="connsiteX37" fmla="*/ 385354 w 6518365"/>
              <a:gd name="connsiteY37" fmla="*/ 3350622 h 4082142"/>
              <a:gd name="connsiteX38" fmla="*/ 287382 w 6518365"/>
              <a:gd name="connsiteY38" fmla="*/ 3585754 h 4082142"/>
              <a:gd name="connsiteX39" fmla="*/ 163285 w 6518365"/>
              <a:gd name="connsiteY39" fmla="*/ 3827417 h 4082142"/>
              <a:gd name="connsiteX40" fmla="*/ 0 w 6518365"/>
              <a:gd name="connsiteY40" fmla="*/ 4082142 h 4082142"/>
              <a:gd name="connsiteX0" fmla="*/ 6539643 w 6539643"/>
              <a:gd name="connsiteY0" fmla="*/ 3037114 h 4102150"/>
              <a:gd name="connsiteX1" fmla="*/ 5886500 w 6539643"/>
              <a:gd name="connsiteY1" fmla="*/ 2495005 h 4102150"/>
              <a:gd name="connsiteX2" fmla="*/ 5677495 w 6539643"/>
              <a:gd name="connsiteY2" fmla="*/ 2292531 h 4102150"/>
              <a:gd name="connsiteX3" fmla="*/ 5572992 w 6539643"/>
              <a:gd name="connsiteY3" fmla="*/ 2063931 h 4102150"/>
              <a:gd name="connsiteX4" fmla="*/ 5533803 w 6539643"/>
              <a:gd name="connsiteY4" fmla="*/ 1848394 h 4102150"/>
              <a:gd name="connsiteX5" fmla="*/ 5540335 w 6539643"/>
              <a:gd name="connsiteY5" fmla="*/ 1632857 h 4102150"/>
              <a:gd name="connsiteX6" fmla="*/ 5533803 w 6539643"/>
              <a:gd name="connsiteY6" fmla="*/ 1443445 h 4102150"/>
              <a:gd name="connsiteX7" fmla="*/ 5494615 w 6539643"/>
              <a:gd name="connsiteY7" fmla="*/ 1234440 h 4102150"/>
              <a:gd name="connsiteX8" fmla="*/ 5396643 w 6539643"/>
              <a:gd name="connsiteY8" fmla="*/ 1018902 h 4102150"/>
              <a:gd name="connsiteX9" fmla="*/ 5279078 w 6539643"/>
              <a:gd name="connsiteY9" fmla="*/ 849085 h 4102150"/>
              <a:gd name="connsiteX10" fmla="*/ 5148449 w 6539643"/>
              <a:gd name="connsiteY10" fmla="*/ 692331 h 4102150"/>
              <a:gd name="connsiteX11" fmla="*/ 4985163 w 6539643"/>
              <a:gd name="connsiteY11" fmla="*/ 555171 h 4102150"/>
              <a:gd name="connsiteX12" fmla="*/ 4776158 w 6539643"/>
              <a:gd name="connsiteY12" fmla="*/ 404948 h 4102150"/>
              <a:gd name="connsiteX13" fmla="*/ 4521432 w 6539643"/>
              <a:gd name="connsiteY13" fmla="*/ 274320 h 4102150"/>
              <a:gd name="connsiteX14" fmla="*/ 4214455 w 6539643"/>
              <a:gd name="connsiteY14" fmla="*/ 163285 h 4102150"/>
              <a:gd name="connsiteX15" fmla="*/ 4005449 w 6539643"/>
              <a:gd name="connsiteY15" fmla="*/ 91440 h 4102150"/>
              <a:gd name="connsiteX16" fmla="*/ 3750723 w 6539643"/>
              <a:gd name="connsiteY16" fmla="*/ 39188 h 4102150"/>
              <a:gd name="connsiteX17" fmla="*/ 3411089 w 6539643"/>
              <a:gd name="connsiteY17" fmla="*/ 6531 h 4102150"/>
              <a:gd name="connsiteX18" fmla="*/ 3064923 w 6539643"/>
              <a:gd name="connsiteY18" fmla="*/ 0 h 4102150"/>
              <a:gd name="connsiteX19" fmla="*/ 2784072 w 6539643"/>
              <a:gd name="connsiteY19" fmla="*/ 6531 h 4102150"/>
              <a:gd name="connsiteX20" fmla="*/ 2640380 w 6539643"/>
              <a:gd name="connsiteY20" fmla="*/ 26125 h 4102150"/>
              <a:gd name="connsiteX21" fmla="*/ 2431375 w 6539643"/>
              <a:gd name="connsiteY21" fmla="*/ 45720 h 4102150"/>
              <a:gd name="connsiteX22" fmla="*/ 2176649 w 6539643"/>
              <a:gd name="connsiteY22" fmla="*/ 111034 h 4102150"/>
              <a:gd name="connsiteX23" fmla="*/ 2039489 w 6539643"/>
              <a:gd name="connsiteY23" fmla="*/ 156754 h 4102150"/>
              <a:gd name="connsiteX24" fmla="*/ 1863140 w 6539643"/>
              <a:gd name="connsiteY24" fmla="*/ 228600 h 4102150"/>
              <a:gd name="connsiteX25" fmla="*/ 1667198 w 6539643"/>
              <a:gd name="connsiteY25" fmla="*/ 333102 h 4102150"/>
              <a:gd name="connsiteX26" fmla="*/ 1510443 w 6539643"/>
              <a:gd name="connsiteY26" fmla="*/ 431074 h 4102150"/>
              <a:gd name="connsiteX27" fmla="*/ 1294906 w 6539643"/>
              <a:gd name="connsiteY27" fmla="*/ 607422 h 4102150"/>
              <a:gd name="connsiteX28" fmla="*/ 1144683 w 6539643"/>
              <a:gd name="connsiteY28" fmla="*/ 744582 h 4102150"/>
              <a:gd name="connsiteX29" fmla="*/ 968335 w 6539643"/>
              <a:gd name="connsiteY29" fmla="*/ 953588 h 4102150"/>
              <a:gd name="connsiteX30" fmla="*/ 850769 w 6539643"/>
              <a:gd name="connsiteY30" fmla="*/ 1129937 h 4102150"/>
              <a:gd name="connsiteX31" fmla="*/ 746266 w 6539643"/>
              <a:gd name="connsiteY31" fmla="*/ 1312817 h 4102150"/>
              <a:gd name="connsiteX32" fmla="*/ 667889 w 6539643"/>
              <a:gd name="connsiteY32" fmla="*/ 1541417 h 4102150"/>
              <a:gd name="connsiteX33" fmla="*/ 615638 w 6539643"/>
              <a:gd name="connsiteY33" fmla="*/ 1770017 h 4102150"/>
              <a:gd name="connsiteX34" fmla="*/ 550323 w 6539643"/>
              <a:gd name="connsiteY34" fmla="*/ 2560320 h 4102150"/>
              <a:gd name="connsiteX35" fmla="*/ 524198 w 6539643"/>
              <a:gd name="connsiteY35" fmla="*/ 2841171 h 4102150"/>
              <a:gd name="connsiteX36" fmla="*/ 458883 w 6539643"/>
              <a:gd name="connsiteY36" fmla="*/ 3128554 h 4102150"/>
              <a:gd name="connsiteX37" fmla="*/ 406632 w 6539643"/>
              <a:gd name="connsiteY37" fmla="*/ 3350622 h 4102150"/>
              <a:gd name="connsiteX38" fmla="*/ 308660 w 6539643"/>
              <a:gd name="connsiteY38" fmla="*/ 3585754 h 4102150"/>
              <a:gd name="connsiteX39" fmla="*/ 184563 w 6539643"/>
              <a:gd name="connsiteY39" fmla="*/ 3827417 h 4102150"/>
              <a:gd name="connsiteX40" fmla="*/ 21278 w 6539643"/>
              <a:gd name="connsiteY40" fmla="*/ 4082142 h 4102150"/>
              <a:gd name="connsiteX41" fmla="*/ 0 w 6539643"/>
              <a:gd name="connsiteY41" fmla="*/ 4085980 h 4102150"/>
              <a:gd name="connsiteX0" fmla="*/ 6520671 w 6520671"/>
              <a:gd name="connsiteY0" fmla="*/ 3037114 h 4425345"/>
              <a:gd name="connsiteX1" fmla="*/ 5867528 w 6520671"/>
              <a:gd name="connsiteY1" fmla="*/ 2495005 h 4425345"/>
              <a:gd name="connsiteX2" fmla="*/ 5658523 w 6520671"/>
              <a:gd name="connsiteY2" fmla="*/ 2292531 h 4425345"/>
              <a:gd name="connsiteX3" fmla="*/ 5554020 w 6520671"/>
              <a:gd name="connsiteY3" fmla="*/ 2063931 h 4425345"/>
              <a:gd name="connsiteX4" fmla="*/ 5514831 w 6520671"/>
              <a:gd name="connsiteY4" fmla="*/ 1848394 h 4425345"/>
              <a:gd name="connsiteX5" fmla="*/ 5521363 w 6520671"/>
              <a:gd name="connsiteY5" fmla="*/ 1632857 h 4425345"/>
              <a:gd name="connsiteX6" fmla="*/ 5514831 w 6520671"/>
              <a:gd name="connsiteY6" fmla="*/ 1443445 h 4425345"/>
              <a:gd name="connsiteX7" fmla="*/ 5475643 w 6520671"/>
              <a:gd name="connsiteY7" fmla="*/ 1234440 h 4425345"/>
              <a:gd name="connsiteX8" fmla="*/ 5377671 w 6520671"/>
              <a:gd name="connsiteY8" fmla="*/ 1018902 h 4425345"/>
              <a:gd name="connsiteX9" fmla="*/ 5260106 w 6520671"/>
              <a:gd name="connsiteY9" fmla="*/ 849085 h 4425345"/>
              <a:gd name="connsiteX10" fmla="*/ 5129477 w 6520671"/>
              <a:gd name="connsiteY10" fmla="*/ 692331 h 4425345"/>
              <a:gd name="connsiteX11" fmla="*/ 4966191 w 6520671"/>
              <a:gd name="connsiteY11" fmla="*/ 555171 h 4425345"/>
              <a:gd name="connsiteX12" fmla="*/ 4757186 w 6520671"/>
              <a:gd name="connsiteY12" fmla="*/ 404948 h 4425345"/>
              <a:gd name="connsiteX13" fmla="*/ 4502460 w 6520671"/>
              <a:gd name="connsiteY13" fmla="*/ 274320 h 4425345"/>
              <a:gd name="connsiteX14" fmla="*/ 4195483 w 6520671"/>
              <a:gd name="connsiteY14" fmla="*/ 163285 h 4425345"/>
              <a:gd name="connsiteX15" fmla="*/ 3986477 w 6520671"/>
              <a:gd name="connsiteY15" fmla="*/ 91440 h 4425345"/>
              <a:gd name="connsiteX16" fmla="*/ 3731751 w 6520671"/>
              <a:gd name="connsiteY16" fmla="*/ 39188 h 4425345"/>
              <a:gd name="connsiteX17" fmla="*/ 3392117 w 6520671"/>
              <a:gd name="connsiteY17" fmla="*/ 6531 h 4425345"/>
              <a:gd name="connsiteX18" fmla="*/ 3045951 w 6520671"/>
              <a:gd name="connsiteY18" fmla="*/ 0 h 4425345"/>
              <a:gd name="connsiteX19" fmla="*/ 2765100 w 6520671"/>
              <a:gd name="connsiteY19" fmla="*/ 6531 h 4425345"/>
              <a:gd name="connsiteX20" fmla="*/ 2621408 w 6520671"/>
              <a:gd name="connsiteY20" fmla="*/ 26125 h 4425345"/>
              <a:gd name="connsiteX21" fmla="*/ 2412403 w 6520671"/>
              <a:gd name="connsiteY21" fmla="*/ 45720 h 4425345"/>
              <a:gd name="connsiteX22" fmla="*/ 2157677 w 6520671"/>
              <a:gd name="connsiteY22" fmla="*/ 111034 h 4425345"/>
              <a:gd name="connsiteX23" fmla="*/ 2020517 w 6520671"/>
              <a:gd name="connsiteY23" fmla="*/ 156754 h 4425345"/>
              <a:gd name="connsiteX24" fmla="*/ 1844168 w 6520671"/>
              <a:gd name="connsiteY24" fmla="*/ 228600 h 4425345"/>
              <a:gd name="connsiteX25" fmla="*/ 1648226 w 6520671"/>
              <a:gd name="connsiteY25" fmla="*/ 333102 h 4425345"/>
              <a:gd name="connsiteX26" fmla="*/ 1491471 w 6520671"/>
              <a:gd name="connsiteY26" fmla="*/ 431074 h 4425345"/>
              <a:gd name="connsiteX27" fmla="*/ 1275934 w 6520671"/>
              <a:gd name="connsiteY27" fmla="*/ 607422 h 4425345"/>
              <a:gd name="connsiteX28" fmla="*/ 1125711 w 6520671"/>
              <a:gd name="connsiteY28" fmla="*/ 744582 h 4425345"/>
              <a:gd name="connsiteX29" fmla="*/ 949363 w 6520671"/>
              <a:gd name="connsiteY29" fmla="*/ 953588 h 4425345"/>
              <a:gd name="connsiteX30" fmla="*/ 831797 w 6520671"/>
              <a:gd name="connsiteY30" fmla="*/ 1129937 h 4425345"/>
              <a:gd name="connsiteX31" fmla="*/ 727294 w 6520671"/>
              <a:gd name="connsiteY31" fmla="*/ 1312817 h 4425345"/>
              <a:gd name="connsiteX32" fmla="*/ 648917 w 6520671"/>
              <a:gd name="connsiteY32" fmla="*/ 1541417 h 4425345"/>
              <a:gd name="connsiteX33" fmla="*/ 596666 w 6520671"/>
              <a:gd name="connsiteY33" fmla="*/ 1770017 h 4425345"/>
              <a:gd name="connsiteX34" fmla="*/ 531351 w 6520671"/>
              <a:gd name="connsiteY34" fmla="*/ 2560320 h 4425345"/>
              <a:gd name="connsiteX35" fmla="*/ 505226 w 6520671"/>
              <a:gd name="connsiteY35" fmla="*/ 2841171 h 4425345"/>
              <a:gd name="connsiteX36" fmla="*/ 439911 w 6520671"/>
              <a:gd name="connsiteY36" fmla="*/ 3128554 h 4425345"/>
              <a:gd name="connsiteX37" fmla="*/ 387660 w 6520671"/>
              <a:gd name="connsiteY37" fmla="*/ 3350622 h 4425345"/>
              <a:gd name="connsiteX38" fmla="*/ 289688 w 6520671"/>
              <a:gd name="connsiteY38" fmla="*/ 3585754 h 4425345"/>
              <a:gd name="connsiteX39" fmla="*/ 165591 w 6520671"/>
              <a:gd name="connsiteY39" fmla="*/ 3827417 h 4425345"/>
              <a:gd name="connsiteX40" fmla="*/ 2306 w 6520671"/>
              <a:gd name="connsiteY40" fmla="*/ 4082142 h 4425345"/>
              <a:gd name="connsiteX41" fmla="*/ 254406 w 6520671"/>
              <a:gd name="connsiteY41" fmla="*/ 4425345 h 4425345"/>
              <a:gd name="connsiteX0" fmla="*/ 7331494 w 7331494"/>
              <a:gd name="connsiteY0" fmla="*/ 3037114 h 5311465"/>
              <a:gd name="connsiteX1" fmla="*/ 6678351 w 7331494"/>
              <a:gd name="connsiteY1" fmla="*/ 2495005 h 5311465"/>
              <a:gd name="connsiteX2" fmla="*/ 6469346 w 7331494"/>
              <a:gd name="connsiteY2" fmla="*/ 2292531 h 5311465"/>
              <a:gd name="connsiteX3" fmla="*/ 6364843 w 7331494"/>
              <a:gd name="connsiteY3" fmla="*/ 2063931 h 5311465"/>
              <a:gd name="connsiteX4" fmla="*/ 6325654 w 7331494"/>
              <a:gd name="connsiteY4" fmla="*/ 1848394 h 5311465"/>
              <a:gd name="connsiteX5" fmla="*/ 6332186 w 7331494"/>
              <a:gd name="connsiteY5" fmla="*/ 1632857 h 5311465"/>
              <a:gd name="connsiteX6" fmla="*/ 6325654 w 7331494"/>
              <a:gd name="connsiteY6" fmla="*/ 1443445 h 5311465"/>
              <a:gd name="connsiteX7" fmla="*/ 6286466 w 7331494"/>
              <a:gd name="connsiteY7" fmla="*/ 1234440 h 5311465"/>
              <a:gd name="connsiteX8" fmla="*/ 6188494 w 7331494"/>
              <a:gd name="connsiteY8" fmla="*/ 1018902 h 5311465"/>
              <a:gd name="connsiteX9" fmla="*/ 6070929 w 7331494"/>
              <a:gd name="connsiteY9" fmla="*/ 849085 h 5311465"/>
              <a:gd name="connsiteX10" fmla="*/ 5940300 w 7331494"/>
              <a:gd name="connsiteY10" fmla="*/ 692331 h 5311465"/>
              <a:gd name="connsiteX11" fmla="*/ 5777014 w 7331494"/>
              <a:gd name="connsiteY11" fmla="*/ 555171 h 5311465"/>
              <a:gd name="connsiteX12" fmla="*/ 5568009 w 7331494"/>
              <a:gd name="connsiteY12" fmla="*/ 404948 h 5311465"/>
              <a:gd name="connsiteX13" fmla="*/ 5313283 w 7331494"/>
              <a:gd name="connsiteY13" fmla="*/ 274320 h 5311465"/>
              <a:gd name="connsiteX14" fmla="*/ 5006306 w 7331494"/>
              <a:gd name="connsiteY14" fmla="*/ 163285 h 5311465"/>
              <a:gd name="connsiteX15" fmla="*/ 4797300 w 7331494"/>
              <a:gd name="connsiteY15" fmla="*/ 91440 h 5311465"/>
              <a:gd name="connsiteX16" fmla="*/ 4542574 w 7331494"/>
              <a:gd name="connsiteY16" fmla="*/ 39188 h 5311465"/>
              <a:gd name="connsiteX17" fmla="*/ 4202940 w 7331494"/>
              <a:gd name="connsiteY17" fmla="*/ 6531 h 5311465"/>
              <a:gd name="connsiteX18" fmla="*/ 3856774 w 7331494"/>
              <a:gd name="connsiteY18" fmla="*/ 0 h 5311465"/>
              <a:gd name="connsiteX19" fmla="*/ 3575923 w 7331494"/>
              <a:gd name="connsiteY19" fmla="*/ 6531 h 5311465"/>
              <a:gd name="connsiteX20" fmla="*/ 3432231 w 7331494"/>
              <a:gd name="connsiteY20" fmla="*/ 26125 h 5311465"/>
              <a:gd name="connsiteX21" fmla="*/ 3223226 w 7331494"/>
              <a:gd name="connsiteY21" fmla="*/ 45720 h 5311465"/>
              <a:gd name="connsiteX22" fmla="*/ 2968500 w 7331494"/>
              <a:gd name="connsiteY22" fmla="*/ 111034 h 5311465"/>
              <a:gd name="connsiteX23" fmla="*/ 2831340 w 7331494"/>
              <a:gd name="connsiteY23" fmla="*/ 156754 h 5311465"/>
              <a:gd name="connsiteX24" fmla="*/ 2654991 w 7331494"/>
              <a:gd name="connsiteY24" fmla="*/ 228600 h 5311465"/>
              <a:gd name="connsiteX25" fmla="*/ 2459049 w 7331494"/>
              <a:gd name="connsiteY25" fmla="*/ 333102 h 5311465"/>
              <a:gd name="connsiteX26" fmla="*/ 2302294 w 7331494"/>
              <a:gd name="connsiteY26" fmla="*/ 431074 h 5311465"/>
              <a:gd name="connsiteX27" fmla="*/ 2086757 w 7331494"/>
              <a:gd name="connsiteY27" fmla="*/ 607422 h 5311465"/>
              <a:gd name="connsiteX28" fmla="*/ 1936534 w 7331494"/>
              <a:gd name="connsiteY28" fmla="*/ 744582 h 5311465"/>
              <a:gd name="connsiteX29" fmla="*/ 1760186 w 7331494"/>
              <a:gd name="connsiteY29" fmla="*/ 953588 h 5311465"/>
              <a:gd name="connsiteX30" fmla="*/ 1642620 w 7331494"/>
              <a:gd name="connsiteY30" fmla="*/ 1129937 h 5311465"/>
              <a:gd name="connsiteX31" fmla="*/ 1538117 w 7331494"/>
              <a:gd name="connsiteY31" fmla="*/ 1312817 h 5311465"/>
              <a:gd name="connsiteX32" fmla="*/ 1459740 w 7331494"/>
              <a:gd name="connsiteY32" fmla="*/ 1541417 h 5311465"/>
              <a:gd name="connsiteX33" fmla="*/ 1407489 w 7331494"/>
              <a:gd name="connsiteY33" fmla="*/ 1770017 h 5311465"/>
              <a:gd name="connsiteX34" fmla="*/ 1342174 w 7331494"/>
              <a:gd name="connsiteY34" fmla="*/ 2560320 h 5311465"/>
              <a:gd name="connsiteX35" fmla="*/ 1316049 w 7331494"/>
              <a:gd name="connsiteY35" fmla="*/ 2841171 h 5311465"/>
              <a:gd name="connsiteX36" fmla="*/ 1250734 w 7331494"/>
              <a:gd name="connsiteY36" fmla="*/ 3128554 h 5311465"/>
              <a:gd name="connsiteX37" fmla="*/ 1198483 w 7331494"/>
              <a:gd name="connsiteY37" fmla="*/ 3350622 h 5311465"/>
              <a:gd name="connsiteX38" fmla="*/ 1100511 w 7331494"/>
              <a:gd name="connsiteY38" fmla="*/ 3585754 h 5311465"/>
              <a:gd name="connsiteX39" fmla="*/ 976414 w 7331494"/>
              <a:gd name="connsiteY39" fmla="*/ 3827417 h 5311465"/>
              <a:gd name="connsiteX40" fmla="*/ 813129 w 7331494"/>
              <a:gd name="connsiteY40" fmla="*/ 4082142 h 5311465"/>
              <a:gd name="connsiteX41" fmla="*/ 0 w 7331494"/>
              <a:gd name="connsiteY41" fmla="*/ 5311465 h 5311465"/>
              <a:gd name="connsiteX0" fmla="*/ 7331494 w 7331494"/>
              <a:gd name="connsiteY0" fmla="*/ 3037114 h 5311465"/>
              <a:gd name="connsiteX1" fmla="*/ 6678351 w 7331494"/>
              <a:gd name="connsiteY1" fmla="*/ 2495005 h 5311465"/>
              <a:gd name="connsiteX2" fmla="*/ 6469346 w 7331494"/>
              <a:gd name="connsiteY2" fmla="*/ 2292531 h 5311465"/>
              <a:gd name="connsiteX3" fmla="*/ 6364843 w 7331494"/>
              <a:gd name="connsiteY3" fmla="*/ 2063931 h 5311465"/>
              <a:gd name="connsiteX4" fmla="*/ 6325654 w 7331494"/>
              <a:gd name="connsiteY4" fmla="*/ 1848394 h 5311465"/>
              <a:gd name="connsiteX5" fmla="*/ 6332186 w 7331494"/>
              <a:gd name="connsiteY5" fmla="*/ 1632857 h 5311465"/>
              <a:gd name="connsiteX6" fmla="*/ 6325654 w 7331494"/>
              <a:gd name="connsiteY6" fmla="*/ 1443445 h 5311465"/>
              <a:gd name="connsiteX7" fmla="*/ 6286466 w 7331494"/>
              <a:gd name="connsiteY7" fmla="*/ 1234440 h 5311465"/>
              <a:gd name="connsiteX8" fmla="*/ 6188494 w 7331494"/>
              <a:gd name="connsiteY8" fmla="*/ 1018902 h 5311465"/>
              <a:gd name="connsiteX9" fmla="*/ 6070929 w 7331494"/>
              <a:gd name="connsiteY9" fmla="*/ 849085 h 5311465"/>
              <a:gd name="connsiteX10" fmla="*/ 5940300 w 7331494"/>
              <a:gd name="connsiteY10" fmla="*/ 692331 h 5311465"/>
              <a:gd name="connsiteX11" fmla="*/ 5777014 w 7331494"/>
              <a:gd name="connsiteY11" fmla="*/ 555171 h 5311465"/>
              <a:gd name="connsiteX12" fmla="*/ 5568009 w 7331494"/>
              <a:gd name="connsiteY12" fmla="*/ 404948 h 5311465"/>
              <a:gd name="connsiteX13" fmla="*/ 5313283 w 7331494"/>
              <a:gd name="connsiteY13" fmla="*/ 274320 h 5311465"/>
              <a:gd name="connsiteX14" fmla="*/ 5006306 w 7331494"/>
              <a:gd name="connsiteY14" fmla="*/ 163285 h 5311465"/>
              <a:gd name="connsiteX15" fmla="*/ 4797300 w 7331494"/>
              <a:gd name="connsiteY15" fmla="*/ 91440 h 5311465"/>
              <a:gd name="connsiteX16" fmla="*/ 4542574 w 7331494"/>
              <a:gd name="connsiteY16" fmla="*/ 39188 h 5311465"/>
              <a:gd name="connsiteX17" fmla="*/ 4202940 w 7331494"/>
              <a:gd name="connsiteY17" fmla="*/ 6531 h 5311465"/>
              <a:gd name="connsiteX18" fmla="*/ 3856774 w 7331494"/>
              <a:gd name="connsiteY18" fmla="*/ 0 h 5311465"/>
              <a:gd name="connsiteX19" fmla="*/ 3575923 w 7331494"/>
              <a:gd name="connsiteY19" fmla="*/ 6531 h 5311465"/>
              <a:gd name="connsiteX20" fmla="*/ 3441890 w 7331494"/>
              <a:gd name="connsiteY20" fmla="*/ 10027 h 5311465"/>
              <a:gd name="connsiteX21" fmla="*/ 3223226 w 7331494"/>
              <a:gd name="connsiteY21" fmla="*/ 45720 h 5311465"/>
              <a:gd name="connsiteX22" fmla="*/ 2968500 w 7331494"/>
              <a:gd name="connsiteY22" fmla="*/ 111034 h 5311465"/>
              <a:gd name="connsiteX23" fmla="*/ 2831340 w 7331494"/>
              <a:gd name="connsiteY23" fmla="*/ 156754 h 5311465"/>
              <a:gd name="connsiteX24" fmla="*/ 2654991 w 7331494"/>
              <a:gd name="connsiteY24" fmla="*/ 228600 h 5311465"/>
              <a:gd name="connsiteX25" fmla="*/ 2459049 w 7331494"/>
              <a:gd name="connsiteY25" fmla="*/ 333102 h 5311465"/>
              <a:gd name="connsiteX26" fmla="*/ 2302294 w 7331494"/>
              <a:gd name="connsiteY26" fmla="*/ 431074 h 5311465"/>
              <a:gd name="connsiteX27" fmla="*/ 2086757 w 7331494"/>
              <a:gd name="connsiteY27" fmla="*/ 607422 h 5311465"/>
              <a:gd name="connsiteX28" fmla="*/ 1936534 w 7331494"/>
              <a:gd name="connsiteY28" fmla="*/ 744582 h 5311465"/>
              <a:gd name="connsiteX29" fmla="*/ 1760186 w 7331494"/>
              <a:gd name="connsiteY29" fmla="*/ 953588 h 5311465"/>
              <a:gd name="connsiteX30" fmla="*/ 1642620 w 7331494"/>
              <a:gd name="connsiteY30" fmla="*/ 1129937 h 5311465"/>
              <a:gd name="connsiteX31" fmla="*/ 1538117 w 7331494"/>
              <a:gd name="connsiteY31" fmla="*/ 1312817 h 5311465"/>
              <a:gd name="connsiteX32" fmla="*/ 1459740 w 7331494"/>
              <a:gd name="connsiteY32" fmla="*/ 1541417 h 5311465"/>
              <a:gd name="connsiteX33" fmla="*/ 1407489 w 7331494"/>
              <a:gd name="connsiteY33" fmla="*/ 1770017 h 5311465"/>
              <a:gd name="connsiteX34" fmla="*/ 1342174 w 7331494"/>
              <a:gd name="connsiteY34" fmla="*/ 2560320 h 5311465"/>
              <a:gd name="connsiteX35" fmla="*/ 1316049 w 7331494"/>
              <a:gd name="connsiteY35" fmla="*/ 2841171 h 5311465"/>
              <a:gd name="connsiteX36" fmla="*/ 1250734 w 7331494"/>
              <a:gd name="connsiteY36" fmla="*/ 3128554 h 5311465"/>
              <a:gd name="connsiteX37" fmla="*/ 1198483 w 7331494"/>
              <a:gd name="connsiteY37" fmla="*/ 3350622 h 5311465"/>
              <a:gd name="connsiteX38" fmla="*/ 1100511 w 7331494"/>
              <a:gd name="connsiteY38" fmla="*/ 3585754 h 5311465"/>
              <a:gd name="connsiteX39" fmla="*/ 976414 w 7331494"/>
              <a:gd name="connsiteY39" fmla="*/ 3827417 h 5311465"/>
              <a:gd name="connsiteX40" fmla="*/ 813129 w 7331494"/>
              <a:gd name="connsiteY40" fmla="*/ 4082142 h 5311465"/>
              <a:gd name="connsiteX41" fmla="*/ 0 w 7331494"/>
              <a:gd name="connsiteY41" fmla="*/ 5311465 h 5311465"/>
              <a:gd name="connsiteX0" fmla="*/ 7331494 w 7331494"/>
              <a:gd name="connsiteY0" fmla="*/ 3056341 h 5330692"/>
              <a:gd name="connsiteX1" fmla="*/ 6678351 w 7331494"/>
              <a:gd name="connsiteY1" fmla="*/ 2514232 h 5330692"/>
              <a:gd name="connsiteX2" fmla="*/ 6469346 w 7331494"/>
              <a:gd name="connsiteY2" fmla="*/ 2311758 h 5330692"/>
              <a:gd name="connsiteX3" fmla="*/ 6364843 w 7331494"/>
              <a:gd name="connsiteY3" fmla="*/ 2083158 h 5330692"/>
              <a:gd name="connsiteX4" fmla="*/ 6325654 w 7331494"/>
              <a:gd name="connsiteY4" fmla="*/ 1867621 h 5330692"/>
              <a:gd name="connsiteX5" fmla="*/ 6332186 w 7331494"/>
              <a:gd name="connsiteY5" fmla="*/ 1652084 h 5330692"/>
              <a:gd name="connsiteX6" fmla="*/ 6325654 w 7331494"/>
              <a:gd name="connsiteY6" fmla="*/ 1462672 h 5330692"/>
              <a:gd name="connsiteX7" fmla="*/ 6286466 w 7331494"/>
              <a:gd name="connsiteY7" fmla="*/ 1253667 h 5330692"/>
              <a:gd name="connsiteX8" fmla="*/ 6188494 w 7331494"/>
              <a:gd name="connsiteY8" fmla="*/ 1038129 h 5330692"/>
              <a:gd name="connsiteX9" fmla="*/ 6070929 w 7331494"/>
              <a:gd name="connsiteY9" fmla="*/ 868312 h 5330692"/>
              <a:gd name="connsiteX10" fmla="*/ 5940300 w 7331494"/>
              <a:gd name="connsiteY10" fmla="*/ 711558 h 5330692"/>
              <a:gd name="connsiteX11" fmla="*/ 5777014 w 7331494"/>
              <a:gd name="connsiteY11" fmla="*/ 574398 h 5330692"/>
              <a:gd name="connsiteX12" fmla="*/ 5568009 w 7331494"/>
              <a:gd name="connsiteY12" fmla="*/ 424175 h 5330692"/>
              <a:gd name="connsiteX13" fmla="*/ 5313283 w 7331494"/>
              <a:gd name="connsiteY13" fmla="*/ 293547 h 5330692"/>
              <a:gd name="connsiteX14" fmla="*/ 5006306 w 7331494"/>
              <a:gd name="connsiteY14" fmla="*/ 182512 h 5330692"/>
              <a:gd name="connsiteX15" fmla="*/ 4797300 w 7331494"/>
              <a:gd name="connsiteY15" fmla="*/ 110667 h 5330692"/>
              <a:gd name="connsiteX16" fmla="*/ 4542574 w 7331494"/>
              <a:gd name="connsiteY16" fmla="*/ 58415 h 5330692"/>
              <a:gd name="connsiteX17" fmla="*/ 4202940 w 7331494"/>
              <a:gd name="connsiteY17" fmla="*/ 25758 h 5330692"/>
              <a:gd name="connsiteX18" fmla="*/ 3856774 w 7331494"/>
              <a:gd name="connsiteY18" fmla="*/ 19227 h 5330692"/>
              <a:gd name="connsiteX19" fmla="*/ 3611340 w 7331494"/>
              <a:gd name="connsiteY19" fmla="*/ 0 h 5330692"/>
              <a:gd name="connsiteX20" fmla="*/ 3441890 w 7331494"/>
              <a:gd name="connsiteY20" fmla="*/ 29254 h 5330692"/>
              <a:gd name="connsiteX21" fmla="*/ 3223226 w 7331494"/>
              <a:gd name="connsiteY21" fmla="*/ 64947 h 5330692"/>
              <a:gd name="connsiteX22" fmla="*/ 2968500 w 7331494"/>
              <a:gd name="connsiteY22" fmla="*/ 130261 h 5330692"/>
              <a:gd name="connsiteX23" fmla="*/ 2831340 w 7331494"/>
              <a:gd name="connsiteY23" fmla="*/ 175981 h 5330692"/>
              <a:gd name="connsiteX24" fmla="*/ 2654991 w 7331494"/>
              <a:gd name="connsiteY24" fmla="*/ 247827 h 5330692"/>
              <a:gd name="connsiteX25" fmla="*/ 2459049 w 7331494"/>
              <a:gd name="connsiteY25" fmla="*/ 352329 h 5330692"/>
              <a:gd name="connsiteX26" fmla="*/ 2302294 w 7331494"/>
              <a:gd name="connsiteY26" fmla="*/ 450301 h 5330692"/>
              <a:gd name="connsiteX27" fmla="*/ 2086757 w 7331494"/>
              <a:gd name="connsiteY27" fmla="*/ 626649 h 5330692"/>
              <a:gd name="connsiteX28" fmla="*/ 1936534 w 7331494"/>
              <a:gd name="connsiteY28" fmla="*/ 763809 h 5330692"/>
              <a:gd name="connsiteX29" fmla="*/ 1760186 w 7331494"/>
              <a:gd name="connsiteY29" fmla="*/ 972815 h 5330692"/>
              <a:gd name="connsiteX30" fmla="*/ 1642620 w 7331494"/>
              <a:gd name="connsiteY30" fmla="*/ 1149164 h 5330692"/>
              <a:gd name="connsiteX31" fmla="*/ 1538117 w 7331494"/>
              <a:gd name="connsiteY31" fmla="*/ 1332044 h 5330692"/>
              <a:gd name="connsiteX32" fmla="*/ 1459740 w 7331494"/>
              <a:gd name="connsiteY32" fmla="*/ 1560644 h 5330692"/>
              <a:gd name="connsiteX33" fmla="*/ 1407489 w 7331494"/>
              <a:gd name="connsiteY33" fmla="*/ 1789244 h 5330692"/>
              <a:gd name="connsiteX34" fmla="*/ 1342174 w 7331494"/>
              <a:gd name="connsiteY34" fmla="*/ 2579547 h 5330692"/>
              <a:gd name="connsiteX35" fmla="*/ 1316049 w 7331494"/>
              <a:gd name="connsiteY35" fmla="*/ 2860398 h 5330692"/>
              <a:gd name="connsiteX36" fmla="*/ 1250734 w 7331494"/>
              <a:gd name="connsiteY36" fmla="*/ 3147781 h 5330692"/>
              <a:gd name="connsiteX37" fmla="*/ 1198483 w 7331494"/>
              <a:gd name="connsiteY37" fmla="*/ 3369849 h 5330692"/>
              <a:gd name="connsiteX38" fmla="*/ 1100511 w 7331494"/>
              <a:gd name="connsiteY38" fmla="*/ 3604981 h 5330692"/>
              <a:gd name="connsiteX39" fmla="*/ 976414 w 7331494"/>
              <a:gd name="connsiteY39" fmla="*/ 3846644 h 5330692"/>
              <a:gd name="connsiteX40" fmla="*/ 813129 w 7331494"/>
              <a:gd name="connsiteY40" fmla="*/ 4101369 h 5330692"/>
              <a:gd name="connsiteX41" fmla="*/ 0 w 7331494"/>
              <a:gd name="connsiteY41" fmla="*/ 5330692 h 5330692"/>
              <a:gd name="connsiteX0" fmla="*/ 7331494 w 7331494"/>
              <a:gd name="connsiteY0" fmla="*/ 3056341 h 5330692"/>
              <a:gd name="connsiteX1" fmla="*/ 6678351 w 7331494"/>
              <a:gd name="connsiteY1" fmla="*/ 2514232 h 5330692"/>
              <a:gd name="connsiteX2" fmla="*/ 6469346 w 7331494"/>
              <a:gd name="connsiteY2" fmla="*/ 2311758 h 5330692"/>
              <a:gd name="connsiteX3" fmla="*/ 6364843 w 7331494"/>
              <a:gd name="connsiteY3" fmla="*/ 2083158 h 5330692"/>
              <a:gd name="connsiteX4" fmla="*/ 6325654 w 7331494"/>
              <a:gd name="connsiteY4" fmla="*/ 1867621 h 5330692"/>
              <a:gd name="connsiteX5" fmla="*/ 6332186 w 7331494"/>
              <a:gd name="connsiteY5" fmla="*/ 1652084 h 5330692"/>
              <a:gd name="connsiteX6" fmla="*/ 6325654 w 7331494"/>
              <a:gd name="connsiteY6" fmla="*/ 1462672 h 5330692"/>
              <a:gd name="connsiteX7" fmla="*/ 6286466 w 7331494"/>
              <a:gd name="connsiteY7" fmla="*/ 1253667 h 5330692"/>
              <a:gd name="connsiteX8" fmla="*/ 6188494 w 7331494"/>
              <a:gd name="connsiteY8" fmla="*/ 1038129 h 5330692"/>
              <a:gd name="connsiteX9" fmla="*/ 6070929 w 7331494"/>
              <a:gd name="connsiteY9" fmla="*/ 868312 h 5330692"/>
              <a:gd name="connsiteX10" fmla="*/ 5940300 w 7331494"/>
              <a:gd name="connsiteY10" fmla="*/ 711558 h 5330692"/>
              <a:gd name="connsiteX11" fmla="*/ 5777014 w 7331494"/>
              <a:gd name="connsiteY11" fmla="*/ 574398 h 5330692"/>
              <a:gd name="connsiteX12" fmla="*/ 5568009 w 7331494"/>
              <a:gd name="connsiteY12" fmla="*/ 424175 h 5330692"/>
              <a:gd name="connsiteX13" fmla="*/ 5313283 w 7331494"/>
              <a:gd name="connsiteY13" fmla="*/ 293547 h 5330692"/>
              <a:gd name="connsiteX14" fmla="*/ 5006306 w 7331494"/>
              <a:gd name="connsiteY14" fmla="*/ 182512 h 5330692"/>
              <a:gd name="connsiteX15" fmla="*/ 4797300 w 7331494"/>
              <a:gd name="connsiteY15" fmla="*/ 110667 h 5330692"/>
              <a:gd name="connsiteX16" fmla="*/ 4542574 w 7331494"/>
              <a:gd name="connsiteY16" fmla="*/ 58415 h 5330692"/>
              <a:gd name="connsiteX17" fmla="*/ 4202940 w 7331494"/>
              <a:gd name="connsiteY17" fmla="*/ 25758 h 5330692"/>
              <a:gd name="connsiteX18" fmla="*/ 3863213 w 7331494"/>
              <a:gd name="connsiteY18" fmla="*/ 12788 h 5330692"/>
              <a:gd name="connsiteX19" fmla="*/ 3611340 w 7331494"/>
              <a:gd name="connsiteY19" fmla="*/ 0 h 5330692"/>
              <a:gd name="connsiteX20" fmla="*/ 3441890 w 7331494"/>
              <a:gd name="connsiteY20" fmla="*/ 29254 h 5330692"/>
              <a:gd name="connsiteX21" fmla="*/ 3223226 w 7331494"/>
              <a:gd name="connsiteY21" fmla="*/ 64947 h 5330692"/>
              <a:gd name="connsiteX22" fmla="*/ 2968500 w 7331494"/>
              <a:gd name="connsiteY22" fmla="*/ 130261 h 5330692"/>
              <a:gd name="connsiteX23" fmla="*/ 2831340 w 7331494"/>
              <a:gd name="connsiteY23" fmla="*/ 175981 h 5330692"/>
              <a:gd name="connsiteX24" fmla="*/ 2654991 w 7331494"/>
              <a:gd name="connsiteY24" fmla="*/ 247827 h 5330692"/>
              <a:gd name="connsiteX25" fmla="*/ 2459049 w 7331494"/>
              <a:gd name="connsiteY25" fmla="*/ 352329 h 5330692"/>
              <a:gd name="connsiteX26" fmla="*/ 2302294 w 7331494"/>
              <a:gd name="connsiteY26" fmla="*/ 450301 h 5330692"/>
              <a:gd name="connsiteX27" fmla="*/ 2086757 w 7331494"/>
              <a:gd name="connsiteY27" fmla="*/ 626649 h 5330692"/>
              <a:gd name="connsiteX28" fmla="*/ 1936534 w 7331494"/>
              <a:gd name="connsiteY28" fmla="*/ 763809 h 5330692"/>
              <a:gd name="connsiteX29" fmla="*/ 1760186 w 7331494"/>
              <a:gd name="connsiteY29" fmla="*/ 972815 h 5330692"/>
              <a:gd name="connsiteX30" fmla="*/ 1642620 w 7331494"/>
              <a:gd name="connsiteY30" fmla="*/ 1149164 h 5330692"/>
              <a:gd name="connsiteX31" fmla="*/ 1538117 w 7331494"/>
              <a:gd name="connsiteY31" fmla="*/ 1332044 h 5330692"/>
              <a:gd name="connsiteX32" fmla="*/ 1459740 w 7331494"/>
              <a:gd name="connsiteY32" fmla="*/ 1560644 h 5330692"/>
              <a:gd name="connsiteX33" fmla="*/ 1407489 w 7331494"/>
              <a:gd name="connsiteY33" fmla="*/ 1789244 h 5330692"/>
              <a:gd name="connsiteX34" fmla="*/ 1342174 w 7331494"/>
              <a:gd name="connsiteY34" fmla="*/ 2579547 h 5330692"/>
              <a:gd name="connsiteX35" fmla="*/ 1316049 w 7331494"/>
              <a:gd name="connsiteY35" fmla="*/ 2860398 h 5330692"/>
              <a:gd name="connsiteX36" fmla="*/ 1250734 w 7331494"/>
              <a:gd name="connsiteY36" fmla="*/ 3147781 h 5330692"/>
              <a:gd name="connsiteX37" fmla="*/ 1198483 w 7331494"/>
              <a:gd name="connsiteY37" fmla="*/ 3369849 h 5330692"/>
              <a:gd name="connsiteX38" fmla="*/ 1100511 w 7331494"/>
              <a:gd name="connsiteY38" fmla="*/ 3604981 h 5330692"/>
              <a:gd name="connsiteX39" fmla="*/ 976414 w 7331494"/>
              <a:gd name="connsiteY39" fmla="*/ 3846644 h 5330692"/>
              <a:gd name="connsiteX40" fmla="*/ 813129 w 7331494"/>
              <a:gd name="connsiteY40" fmla="*/ 4101369 h 5330692"/>
              <a:gd name="connsiteX41" fmla="*/ 0 w 7331494"/>
              <a:gd name="connsiteY41" fmla="*/ 5330692 h 5330692"/>
              <a:gd name="connsiteX0" fmla="*/ 7331494 w 7331494"/>
              <a:gd name="connsiteY0" fmla="*/ 3056341 h 5330692"/>
              <a:gd name="connsiteX1" fmla="*/ 6678351 w 7331494"/>
              <a:gd name="connsiteY1" fmla="*/ 2514232 h 5330692"/>
              <a:gd name="connsiteX2" fmla="*/ 6469346 w 7331494"/>
              <a:gd name="connsiteY2" fmla="*/ 2311758 h 5330692"/>
              <a:gd name="connsiteX3" fmla="*/ 6364843 w 7331494"/>
              <a:gd name="connsiteY3" fmla="*/ 2083158 h 5330692"/>
              <a:gd name="connsiteX4" fmla="*/ 6325654 w 7331494"/>
              <a:gd name="connsiteY4" fmla="*/ 1867621 h 5330692"/>
              <a:gd name="connsiteX5" fmla="*/ 6332186 w 7331494"/>
              <a:gd name="connsiteY5" fmla="*/ 1652084 h 5330692"/>
              <a:gd name="connsiteX6" fmla="*/ 6325654 w 7331494"/>
              <a:gd name="connsiteY6" fmla="*/ 1462672 h 5330692"/>
              <a:gd name="connsiteX7" fmla="*/ 6286466 w 7331494"/>
              <a:gd name="connsiteY7" fmla="*/ 1253667 h 5330692"/>
              <a:gd name="connsiteX8" fmla="*/ 6188494 w 7331494"/>
              <a:gd name="connsiteY8" fmla="*/ 1038129 h 5330692"/>
              <a:gd name="connsiteX9" fmla="*/ 6070929 w 7331494"/>
              <a:gd name="connsiteY9" fmla="*/ 868312 h 5330692"/>
              <a:gd name="connsiteX10" fmla="*/ 5940300 w 7331494"/>
              <a:gd name="connsiteY10" fmla="*/ 711558 h 5330692"/>
              <a:gd name="connsiteX11" fmla="*/ 5777014 w 7331494"/>
              <a:gd name="connsiteY11" fmla="*/ 574398 h 5330692"/>
              <a:gd name="connsiteX12" fmla="*/ 5568009 w 7331494"/>
              <a:gd name="connsiteY12" fmla="*/ 424175 h 5330692"/>
              <a:gd name="connsiteX13" fmla="*/ 5313283 w 7331494"/>
              <a:gd name="connsiteY13" fmla="*/ 293547 h 5330692"/>
              <a:gd name="connsiteX14" fmla="*/ 5006306 w 7331494"/>
              <a:gd name="connsiteY14" fmla="*/ 182512 h 5330692"/>
              <a:gd name="connsiteX15" fmla="*/ 4797300 w 7331494"/>
              <a:gd name="connsiteY15" fmla="*/ 110667 h 5330692"/>
              <a:gd name="connsiteX16" fmla="*/ 4542574 w 7331494"/>
              <a:gd name="connsiteY16" fmla="*/ 58415 h 5330692"/>
              <a:gd name="connsiteX17" fmla="*/ 4202940 w 7331494"/>
              <a:gd name="connsiteY17" fmla="*/ 25758 h 5330692"/>
              <a:gd name="connsiteX18" fmla="*/ 3866433 w 7331494"/>
              <a:gd name="connsiteY18" fmla="*/ 6348 h 5330692"/>
              <a:gd name="connsiteX19" fmla="*/ 3611340 w 7331494"/>
              <a:gd name="connsiteY19" fmla="*/ 0 h 5330692"/>
              <a:gd name="connsiteX20" fmla="*/ 3441890 w 7331494"/>
              <a:gd name="connsiteY20" fmla="*/ 29254 h 5330692"/>
              <a:gd name="connsiteX21" fmla="*/ 3223226 w 7331494"/>
              <a:gd name="connsiteY21" fmla="*/ 64947 h 5330692"/>
              <a:gd name="connsiteX22" fmla="*/ 2968500 w 7331494"/>
              <a:gd name="connsiteY22" fmla="*/ 130261 h 5330692"/>
              <a:gd name="connsiteX23" fmla="*/ 2831340 w 7331494"/>
              <a:gd name="connsiteY23" fmla="*/ 175981 h 5330692"/>
              <a:gd name="connsiteX24" fmla="*/ 2654991 w 7331494"/>
              <a:gd name="connsiteY24" fmla="*/ 247827 h 5330692"/>
              <a:gd name="connsiteX25" fmla="*/ 2459049 w 7331494"/>
              <a:gd name="connsiteY25" fmla="*/ 352329 h 5330692"/>
              <a:gd name="connsiteX26" fmla="*/ 2302294 w 7331494"/>
              <a:gd name="connsiteY26" fmla="*/ 450301 h 5330692"/>
              <a:gd name="connsiteX27" fmla="*/ 2086757 w 7331494"/>
              <a:gd name="connsiteY27" fmla="*/ 626649 h 5330692"/>
              <a:gd name="connsiteX28" fmla="*/ 1936534 w 7331494"/>
              <a:gd name="connsiteY28" fmla="*/ 763809 h 5330692"/>
              <a:gd name="connsiteX29" fmla="*/ 1760186 w 7331494"/>
              <a:gd name="connsiteY29" fmla="*/ 972815 h 5330692"/>
              <a:gd name="connsiteX30" fmla="*/ 1642620 w 7331494"/>
              <a:gd name="connsiteY30" fmla="*/ 1149164 h 5330692"/>
              <a:gd name="connsiteX31" fmla="*/ 1538117 w 7331494"/>
              <a:gd name="connsiteY31" fmla="*/ 1332044 h 5330692"/>
              <a:gd name="connsiteX32" fmla="*/ 1459740 w 7331494"/>
              <a:gd name="connsiteY32" fmla="*/ 1560644 h 5330692"/>
              <a:gd name="connsiteX33" fmla="*/ 1407489 w 7331494"/>
              <a:gd name="connsiteY33" fmla="*/ 1789244 h 5330692"/>
              <a:gd name="connsiteX34" fmla="*/ 1342174 w 7331494"/>
              <a:gd name="connsiteY34" fmla="*/ 2579547 h 5330692"/>
              <a:gd name="connsiteX35" fmla="*/ 1316049 w 7331494"/>
              <a:gd name="connsiteY35" fmla="*/ 2860398 h 5330692"/>
              <a:gd name="connsiteX36" fmla="*/ 1250734 w 7331494"/>
              <a:gd name="connsiteY36" fmla="*/ 3147781 h 5330692"/>
              <a:gd name="connsiteX37" fmla="*/ 1198483 w 7331494"/>
              <a:gd name="connsiteY37" fmla="*/ 3369849 h 5330692"/>
              <a:gd name="connsiteX38" fmla="*/ 1100511 w 7331494"/>
              <a:gd name="connsiteY38" fmla="*/ 3604981 h 5330692"/>
              <a:gd name="connsiteX39" fmla="*/ 976414 w 7331494"/>
              <a:gd name="connsiteY39" fmla="*/ 3846644 h 5330692"/>
              <a:gd name="connsiteX40" fmla="*/ 813129 w 7331494"/>
              <a:gd name="connsiteY40" fmla="*/ 4101369 h 5330692"/>
              <a:gd name="connsiteX41" fmla="*/ 0 w 7331494"/>
              <a:gd name="connsiteY41" fmla="*/ 5330692 h 5330692"/>
              <a:gd name="connsiteX0" fmla="*/ 7331494 w 7331494"/>
              <a:gd name="connsiteY0" fmla="*/ 3049993 h 5324344"/>
              <a:gd name="connsiteX1" fmla="*/ 6678351 w 7331494"/>
              <a:gd name="connsiteY1" fmla="*/ 2507884 h 5324344"/>
              <a:gd name="connsiteX2" fmla="*/ 6469346 w 7331494"/>
              <a:gd name="connsiteY2" fmla="*/ 2305410 h 5324344"/>
              <a:gd name="connsiteX3" fmla="*/ 6364843 w 7331494"/>
              <a:gd name="connsiteY3" fmla="*/ 2076810 h 5324344"/>
              <a:gd name="connsiteX4" fmla="*/ 6325654 w 7331494"/>
              <a:gd name="connsiteY4" fmla="*/ 1861273 h 5324344"/>
              <a:gd name="connsiteX5" fmla="*/ 6332186 w 7331494"/>
              <a:gd name="connsiteY5" fmla="*/ 1645736 h 5324344"/>
              <a:gd name="connsiteX6" fmla="*/ 6325654 w 7331494"/>
              <a:gd name="connsiteY6" fmla="*/ 1456324 h 5324344"/>
              <a:gd name="connsiteX7" fmla="*/ 6286466 w 7331494"/>
              <a:gd name="connsiteY7" fmla="*/ 1247319 h 5324344"/>
              <a:gd name="connsiteX8" fmla="*/ 6188494 w 7331494"/>
              <a:gd name="connsiteY8" fmla="*/ 1031781 h 5324344"/>
              <a:gd name="connsiteX9" fmla="*/ 6070929 w 7331494"/>
              <a:gd name="connsiteY9" fmla="*/ 861964 h 5324344"/>
              <a:gd name="connsiteX10" fmla="*/ 5940300 w 7331494"/>
              <a:gd name="connsiteY10" fmla="*/ 705210 h 5324344"/>
              <a:gd name="connsiteX11" fmla="*/ 5777014 w 7331494"/>
              <a:gd name="connsiteY11" fmla="*/ 568050 h 5324344"/>
              <a:gd name="connsiteX12" fmla="*/ 5568009 w 7331494"/>
              <a:gd name="connsiteY12" fmla="*/ 417827 h 5324344"/>
              <a:gd name="connsiteX13" fmla="*/ 5313283 w 7331494"/>
              <a:gd name="connsiteY13" fmla="*/ 287199 h 5324344"/>
              <a:gd name="connsiteX14" fmla="*/ 5006306 w 7331494"/>
              <a:gd name="connsiteY14" fmla="*/ 176164 h 5324344"/>
              <a:gd name="connsiteX15" fmla="*/ 4797300 w 7331494"/>
              <a:gd name="connsiteY15" fmla="*/ 104319 h 5324344"/>
              <a:gd name="connsiteX16" fmla="*/ 4542574 w 7331494"/>
              <a:gd name="connsiteY16" fmla="*/ 52067 h 5324344"/>
              <a:gd name="connsiteX17" fmla="*/ 4202940 w 7331494"/>
              <a:gd name="connsiteY17" fmla="*/ 19410 h 5324344"/>
              <a:gd name="connsiteX18" fmla="*/ 3866433 w 7331494"/>
              <a:gd name="connsiteY18" fmla="*/ 0 h 5324344"/>
              <a:gd name="connsiteX19" fmla="*/ 3608120 w 7331494"/>
              <a:gd name="connsiteY19" fmla="*/ 92 h 5324344"/>
              <a:gd name="connsiteX20" fmla="*/ 3441890 w 7331494"/>
              <a:gd name="connsiteY20" fmla="*/ 22906 h 5324344"/>
              <a:gd name="connsiteX21" fmla="*/ 3223226 w 7331494"/>
              <a:gd name="connsiteY21" fmla="*/ 58599 h 5324344"/>
              <a:gd name="connsiteX22" fmla="*/ 2968500 w 7331494"/>
              <a:gd name="connsiteY22" fmla="*/ 123913 h 5324344"/>
              <a:gd name="connsiteX23" fmla="*/ 2831340 w 7331494"/>
              <a:gd name="connsiteY23" fmla="*/ 169633 h 5324344"/>
              <a:gd name="connsiteX24" fmla="*/ 2654991 w 7331494"/>
              <a:gd name="connsiteY24" fmla="*/ 241479 h 5324344"/>
              <a:gd name="connsiteX25" fmla="*/ 2459049 w 7331494"/>
              <a:gd name="connsiteY25" fmla="*/ 345981 h 5324344"/>
              <a:gd name="connsiteX26" fmla="*/ 2302294 w 7331494"/>
              <a:gd name="connsiteY26" fmla="*/ 443953 h 5324344"/>
              <a:gd name="connsiteX27" fmla="*/ 2086757 w 7331494"/>
              <a:gd name="connsiteY27" fmla="*/ 620301 h 5324344"/>
              <a:gd name="connsiteX28" fmla="*/ 1936534 w 7331494"/>
              <a:gd name="connsiteY28" fmla="*/ 757461 h 5324344"/>
              <a:gd name="connsiteX29" fmla="*/ 1760186 w 7331494"/>
              <a:gd name="connsiteY29" fmla="*/ 966467 h 5324344"/>
              <a:gd name="connsiteX30" fmla="*/ 1642620 w 7331494"/>
              <a:gd name="connsiteY30" fmla="*/ 1142816 h 5324344"/>
              <a:gd name="connsiteX31" fmla="*/ 1538117 w 7331494"/>
              <a:gd name="connsiteY31" fmla="*/ 1325696 h 5324344"/>
              <a:gd name="connsiteX32" fmla="*/ 1459740 w 7331494"/>
              <a:gd name="connsiteY32" fmla="*/ 1554296 h 5324344"/>
              <a:gd name="connsiteX33" fmla="*/ 1407489 w 7331494"/>
              <a:gd name="connsiteY33" fmla="*/ 1782896 h 5324344"/>
              <a:gd name="connsiteX34" fmla="*/ 1342174 w 7331494"/>
              <a:gd name="connsiteY34" fmla="*/ 2573199 h 5324344"/>
              <a:gd name="connsiteX35" fmla="*/ 1316049 w 7331494"/>
              <a:gd name="connsiteY35" fmla="*/ 2854050 h 5324344"/>
              <a:gd name="connsiteX36" fmla="*/ 1250734 w 7331494"/>
              <a:gd name="connsiteY36" fmla="*/ 3141433 h 5324344"/>
              <a:gd name="connsiteX37" fmla="*/ 1198483 w 7331494"/>
              <a:gd name="connsiteY37" fmla="*/ 3363501 h 5324344"/>
              <a:gd name="connsiteX38" fmla="*/ 1100511 w 7331494"/>
              <a:gd name="connsiteY38" fmla="*/ 3598633 h 5324344"/>
              <a:gd name="connsiteX39" fmla="*/ 976414 w 7331494"/>
              <a:gd name="connsiteY39" fmla="*/ 3840296 h 5324344"/>
              <a:gd name="connsiteX40" fmla="*/ 813129 w 7331494"/>
              <a:gd name="connsiteY40" fmla="*/ 4095021 h 5324344"/>
              <a:gd name="connsiteX41" fmla="*/ 0 w 7331494"/>
              <a:gd name="connsiteY41" fmla="*/ 5324344 h 5324344"/>
              <a:gd name="connsiteX0" fmla="*/ 7331494 w 7331494"/>
              <a:gd name="connsiteY0" fmla="*/ 3049993 h 5324344"/>
              <a:gd name="connsiteX1" fmla="*/ 6678351 w 7331494"/>
              <a:gd name="connsiteY1" fmla="*/ 2507884 h 5324344"/>
              <a:gd name="connsiteX2" fmla="*/ 6469346 w 7331494"/>
              <a:gd name="connsiteY2" fmla="*/ 2305410 h 5324344"/>
              <a:gd name="connsiteX3" fmla="*/ 6364843 w 7331494"/>
              <a:gd name="connsiteY3" fmla="*/ 2076810 h 5324344"/>
              <a:gd name="connsiteX4" fmla="*/ 6325654 w 7331494"/>
              <a:gd name="connsiteY4" fmla="*/ 1861273 h 5324344"/>
              <a:gd name="connsiteX5" fmla="*/ 6332186 w 7331494"/>
              <a:gd name="connsiteY5" fmla="*/ 1645736 h 5324344"/>
              <a:gd name="connsiteX6" fmla="*/ 6325654 w 7331494"/>
              <a:gd name="connsiteY6" fmla="*/ 1456324 h 5324344"/>
              <a:gd name="connsiteX7" fmla="*/ 6286466 w 7331494"/>
              <a:gd name="connsiteY7" fmla="*/ 1247319 h 5324344"/>
              <a:gd name="connsiteX8" fmla="*/ 6188494 w 7331494"/>
              <a:gd name="connsiteY8" fmla="*/ 1031781 h 5324344"/>
              <a:gd name="connsiteX9" fmla="*/ 6070929 w 7331494"/>
              <a:gd name="connsiteY9" fmla="*/ 861964 h 5324344"/>
              <a:gd name="connsiteX10" fmla="*/ 5940300 w 7331494"/>
              <a:gd name="connsiteY10" fmla="*/ 705210 h 5324344"/>
              <a:gd name="connsiteX11" fmla="*/ 5777014 w 7331494"/>
              <a:gd name="connsiteY11" fmla="*/ 568050 h 5324344"/>
              <a:gd name="connsiteX12" fmla="*/ 5568009 w 7331494"/>
              <a:gd name="connsiteY12" fmla="*/ 417827 h 5324344"/>
              <a:gd name="connsiteX13" fmla="*/ 5313283 w 7331494"/>
              <a:gd name="connsiteY13" fmla="*/ 287199 h 5324344"/>
              <a:gd name="connsiteX14" fmla="*/ 5006306 w 7331494"/>
              <a:gd name="connsiteY14" fmla="*/ 176164 h 5324344"/>
              <a:gd name="connsiteX15" fmla="*/ 4797300 w 7331494"/>
              <a:gd name="connsiteY15" fmla="*/ 104319 h 5324344"/>
              <a:gd name="connsiteX16" fmla="*/ 4542574 w 7331494"/>
              <a:gd name="connsiteY16" fmla="*/ 52067 h 5324344"/>
              <a:gd name="connsiteX17" fmla="*/ 4202940 w 7331494"/>
              <a:gd name="connsiteY17" fmla="*/ 19410 h 5324344"/>
              <a:gd name="connsiteX18" fmla="*/ 3866433 w 7331494"/>
              <a:gd name="connsiteY18" fmla="*/ 0 h 5324344"/>
              <a:gd name="connsiteX19" fmla="*/ 3608120 w 7331494"/>
              <a:gd name="connsiteY19" fmla="*/ 92 h 5324344"/>
              <a:gd name="connsiteX20" fmla="*/ 3419352 w 7331494"/>
              <a:gd name="connsiteY20" fmla="*/ 19686 h 5324344"/>
              <a:gd name="connsiteX21" fmla="*/ 3223226 w 7331494"/>
              <a:gd name="connsiteY21" fmla="*/ 58599 h 5324344"/>
              <a:gd name="connsiteX22" fmla="*/ 2968500 w 7331494"/>
              <a:gd name="connsiteY22" fmla="*/ 123913 h 5324344"/>
              <a:gd name="connsiteX23" fmla="*/ 2831340 w 7331494"/>
              <a:gd name="connsiteY23" fmla="*/ 169633 h 5324344"/>
              <a:gd name="connsiteX24" fmla="*/ 2654991 w 7331494"/>
              <a:gd name="connsiteY24" fmla="*/ 241479 h 5324344"/>
              <a:gd name="connsiteX25" fmla="*/ 2459049 w 7331494"/>
              <a:gd name="connsiteY25" fmla="*/ 345981 h 5324344"/>
              <a:gd name="connsiteX26" fmla="*/ 2302294 w 7331494"/>
              <a:gd name="connsiteY26" fmla="*/ 443953 h 5324344"/>
              <a:gd name="connsiteX27" fmla="*/ 2086757 w 7331494"/>
              <a:gd name="connsiteY27" fmla="*/ 620301 h 5324344"/>
              <a:gd name="connsiteX28" fmla="*/ 1936534 w 7331494"/>
              <a:gd name="connsiteY28" fmla="*/ 757461 h 5324344"/>
              <a:gd name="connsiteX29" fmla="*/ 1760186 w 7331494"/>
              <a:gd name="connsiteY29" fmla="*/ 966467 h 5324344"/>
              <a:gd name="connsiteX30" fmla="*/ 1642620 w 7331494"/>
              <a:gd name="connsiteY30" fmla="*/ 1142816 h 5324344"/>
              <a:gd name="connsiteX31" fmla="*/ 1538117 w 7331494"/>
              <a:gd name="connsiteY31" fmla="*/ 1325696 h 5324344"/>
              <a:gd name="connsiteX32" fmla="*/ 1459740 w 7331494"/>
              <a:gd name="connsiteY32" fmla="*/ 1554296 h 5324344"/>
              <a:gd name="connsiteX33" fmla="*/ 1407489 w 7331494"/>
              <a:gd name="connsiteY33" fmla="*/ 1782896 h 5324344"/>
              <a:gd name="connsiteX34" fmla="*/ 1342174 w 7331494"/>
              <a:gd name="connsiteY34" fmla="*/ 2573199 h 5324344"/>
              <a:gd name="connsiteX35" fmla="*/ 1316049 w 7331494"/>
              <a:gd name="connsiteY35" fmla="*/ 2854050 h 5324344"/>
              <a:gd name="connsiteX36" fmla="*/ 1250734 w 7331494"/>
              <a:gd name="connsiteY36" fmla="*/ 3141433 h 5324344"/>
              <a:gd name="connsiteX37" fmla="*/ 1198483 w 7331494"/>
              <a:gd name="connsiteY37" fmla="*/ 3363501 h 5324344"/>
              <a:gd name="connsiteX38" fmla="*/ 1100511 w 7331494"/>
              <a:gd name="connsiteY38" fmla="*/ 3598633 h 5324344"/>
              <a:gd name="connsiteX39" fmla="*/ 976414 w 7331494"/>
              <a:gd name="connsiteY39" fmla="*/ 3840296 h 5324344"/>
              <a:gd name="connsiteX40" fmla="*/ 813129 w 7331494"/>
              <a:gd name="connsiteY40" fmla="*/ 4095021 h 5324344"/>
              <a:gd name="connsiteX41" fmla="*/ 0 w 7331494"/>
              <a:gd name="connsiteY41" fmla="*/ 5324344 h 5324344"/>
              <a:gd name="connsiteX0" fmla="*/ 7886666 w 7886666"/>
              <a:gd name="connsiteY0" fmla="*/ 4005214 h 5324344"/>
              <a:gd name="connsiteX1" fmla="*/ 6678351 w 7886666"/>
              <a:gd name="connsiteY1" fmla="*/ 2507884 h 5324344"/>
              <a:gd name="connsiteX2" fmla="*/ 6469346 w 7886666"/>
              <a:gd name="connsiteY2" fmla="*/ 2305410 h 5324344"/>
              <a:gd name="connsiteX3" fmla="*/ 6364843 w 7886666"/>
              <a:gd name="connsiteY3" fmla="*/ 2076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469346 w 7886666"/>
              <a:gd name="connsiteY2" fmla="*/ 2305410 h 5324344"/>
              <a:gd name="connsiteX3" fmla="*/ 6364843 w 7886666"/>
              <a:gd name="connsiteY3" fmla="*/ 2076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83696 w 7886666"/>
              <a:gd name="connsiteY2" fmla="*/ 3497396 h 5324344"/>
              <a:gd name="connsiteX3" fmla="*/ 6364843 w 7886666"/>
              <a:gd name="connsiteY3" fmla="*/ 2076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83696 w 7886666"/>
              <a:gd name="connsiteY2" fmla="*/ 3497396 h 5324344"/>
              <a:gd name="connsiteX3" fmla="*/ 6479143 w 7886666"/>
              <a:gd name="connsiteY3" fmla="*/ 3219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402399 w 7886666"/>
              <a:gd name="connsiteY4" fmla="*/ 2656474 h 5324344"/>
              <a:gd name="connsiteX5" fmla="*/ 6325654 w 7886666"/>
              <a:gd name="connsiteY5" fmla="*/ 1861273 h 5324344"/>
              <a:gd name="connsiteX6" fmla="*/ 6332186 w 7886666"/>
              <a:gd name="connsiteY6" fmla="*/ 1645736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1861273 h 5324344"/>
              <a:gd name="connsiteX6" fmla="*/ 6332186 w 7886666"/>
              <a:gd name="connsiteY6" fmla="*/ 1645736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2440938 h 5324344"/>
              <a:gd name="connsiteX6" fmla="*/ 6332186 w 7886666"/>
              <a:gd name="connsiteY6" fmla="*/ 1645736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2440938 h 5324344"/>
              <a:gd name="connsiteX6" fmla="*/ 6462814 w 7886666"/>
              <a:gd name="connsiteY6" fmla="*/ 2021294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2440938 h 5324344"/>
              <a:gd name="connsiteX6" fmla="*/ 6462814 w 7886666"/>
              <a:gd name="connsiteY6" fmla="*/ 2021294 h 5324344"/>
              <a:gd name="connsiteX7" fmla="*/ 6415461 w 7886666"/>
              <a:gd name="connsiteY7" fmla="*/ 1578788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04427 w 7886666"/>
              <a:gd name="connsiteY5" fmla="*/ 2672803 h 5324344"/>
              <a:gd name="connsiteX6" fmla="*/ 6325654 w 7886666"/>
              <a:gd name="connsiteY6" fmla="*/ 2440938 h 5324344"/>
              <a:gd name="connsiteX7" fmla="*/ 6462814 w 7886666"/>
              <a:gd name="connsiteY7" fmla="*/ 2021294 h 5324344"/>
              <a:gd name="connsiteX8" fmla="*/ 6415461 w 7886666"/>
              <a:gd name="connsiteY8" fmla="*/ 1578788 h 5324344"/>
              <a:gd name="connsiteX9" fmla="*/ 6286466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62814 w 7886666"/>
              <a:gd name="connsiteY7" fmla="*/ 2021294 h 5324344"/>
              <a:gd name="connsiteX8" fmla="*/ 6415461 w 7886666"/>
              <a:gd name="connsiteY8" fmla="*/ 1578788 h 5324344"/>
              <a:gd name="connsiteX9" fmla="*/ 6286466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62814 w 7886666"/>
              <a:gd name="connsiteY7" fmla="*/ 2021294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292997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292997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350147 w 7886666"/>
              <a:gd name="connsiteY6" fmla="*/ 2277652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683466 w 7683466"/>
              <a:gd name="connsiteY0" fmla="*/ 3945177 h 5324344"/>
              <a:gd name="connsiteX1" fmla="*/ 7413137 w 7683466"/>
              <a:gd name="connsiteY1" fmla="*/ 3748855 h 5324344"/>
              <a:gd name="connsiteX2" fmla="*/ 6942875 w 7683466"/>
              <a:gd name="connsiteY2" fmla="*/ 3481067 h 5324344"/>
              <a:gd name="connsiteX3" fmla="*/ 6479143 w 7683466"/>
              <a:gd name="connsiteY3" fmla="*/ 3219810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42875 w 7683466"/>
              <a:gd name="connsiteY2" fmla="*/ 3481067 h 5324344"/>
              <a:gd name="connsiteX3" fmla="*/ 6479143 w 7683466"/>
              <a:gd name="connsiteY3" fmla="*/ 3219810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79143 w 7683466"/>
              <a:gd name="connsiteY3" fmla="*/ 3219810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14801 w 7683466"/>
              <a:gd name="connsiteY6" fmla="*/ 2162198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14801 w 7683466"/>
              <a:gd name="connsiteY6" fmla="*/ 2162198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69803 w 7683466"/>
              <a:gd name="connsiteY6" fmla="*/ 2186262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59490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89169 w 7683466"/>
              <a:gd name="connsiteY4" fmla="*/ 2808502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541123 w 7683466"/>
              <a:gd name="connsiteY3" fmla="*/ 3160953 h 5324344"/>
              <a:gd name="connsiteX4" fmla="*/ 6389169 w 7683466"/>
              <a:gd name="connsiteY4" fmla="*/ 2808502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541123 w 7683466"/>
              <a:gd name="connsiteY3" fmla="*/ 3160953 h 5324344"/>
              <a:gd name="connsiteX4" fmla="*/ 6389169 w 7683466"/>
              <a:gd name="connsiteY4" fmla="*/ 2808502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83466" h="5324344">
                <a:moveTo>
                  <a:pt x="7683466" y="3945177"/>
                </a:moveTo>
                <a:lnTo>
                  <a:pt x="7302300" y="3744237"/>
                </a:lnTo>
                <a:lnTo>
                  <a:pt x="6905930" y="3471830"/>
                </a:lnTo>
                <a:cubicBezTo>
                  <a:pt x="6750264" y="3383656"/>
                  <a:pt x="6627250" y="3271508"/>
                  <a:pt x="6541123" y="3160953"/>
                </a:cubicBezTo>
                <a:cubicBezTo>
                  <a:pt x="6454996" y="3050398"/>
                  <a:pt x="6413010" y="2915441"/>
                  <a:pt x="6389169" y="2808502"/>
                </a:cubicBezTo>
                <a:cubicBezTo>
                  <a:pt x="6365328" y="2701563"/>
                  <a:pt x="6389221" y="2624172"/>
                  <a:pt x="6398076" y="2519319"/>
                </a:cubicBezTo>
                <a:cubicBezTo>
                  <a:pt x="6406931" y="2414466"/>
                  <a:pt x="6433698" y="2284643"/>
                  <a:pt x="6442302" y="2179386"/>
                </a:cubicBezTo>
                <a:cubicBezTo>
                  <a:pt x="6450906" y="2074129"/>
                  <a:pt x="6446478" y="2024596"/>
                  <a:pt x="6449701" y="1887779"/>
                </a:cubicBezTo>
                <a:lnTo>
                  <a:pt x="6415461" y="1578788"/>
                </a:lnTo>
                <a:lnTo>
                  <a:pt x="6310958" y="1247319"/>
                </a:lnTo>
                <a:lnTo>
                  <a:pt x="6188494" y="1031781"/>
                </a:lnTo>
                <a:lnTo>
                  <a:pt x="6070929" y="861964"/>
                </a:lnTo>
                <a:lnTo>
                  <a:pt x="5940300" y="705210"/>
                </a:lnTo>
                <a:lnTo>
                  <a:pt x="5777014" y="568050"/>
                </a:lnTo>
                <a:lnTo>
                  <a:pt x="5568009" y="417827"/>
                </a:lnTo>
                <a:lnTo>
                  <a:pt x="5313283" y="287199"/>
                </a:lnTo>
                <a:lnTo>
                  <a:pt x="5006306" y="176164"/>
                </a:lnTo>
                <a:lnTo>
                  <a:pt x="4797300" y="104319"/>
                </a:lnTo>
                <a:lnTo>
                  <a:pt x="4542574" y="52067"/>
                </a:lnTo>
                <a:lnTo>
                  <a:pt x="4202940" y="19410"/>
                </a:lnTo>
                <a:lnTo>
                  <a:pt x="3866433" y="0"/>
                </a:lnTo>
                <a:lnTo>
                  <a:pt x="3608120" y="92"/>
                </a:lnTo>
                <a:lnTo>
                  <a:pt x="3419352" y="19686"/>
                </a:lnTo>
                <a:cubicBezTo>
                  <a:pt x="3346464" y="31584"/>
                  <a:pt x="3298368" y="41228"/>
                  <a:pt x="3223226" y="58599"/>
                </a:cubicBezTo>
                <a:cubicBezTo>
                  <a:pt x="3148084" y="75970"/>
                  <a:pt x="3053409" y="102142"/>
                  <a:pt x="2968500" y="123913"/>
                </a:cubicBezTo>
                <a:lnTo>
                  <a:pt x="2831340" y="169633"/>
                </a:lnTo>
                <a:lnTo>
                  <a:pt x="2654991" y="241479"/>
                </a:lnTo>
                <a:lnTo>
                  <a:pt x="2459049" y="345981"/>
                </a:lnTo>
                <a:lnTo>
                  <a:pt x="2302294" y="443953"/>
                </a:lnTo>
                <a:lnTo>
                  <a:pt x="2086757" y="620301"/>
                </a:lnTo>
                <a:lnTo>
                  <a:pt x="1936534" y="757461"/>
                </a:lnTo>
                <a:lnTo>
                  <a:pt x="1760186" y="966467"/>
                </a:lnTo>
                <a:lnTo>
                  <a:pt x="1642620" y="1142816"/>
                </a:lnTo>
                <a:lnTo>
                  <a:pt x="1538117" y="1325696"/>
                </a:lnTo>
                <a:lnTo>
                  <a:pt x="1459740" y="1554296"/>
                </a:lnTo>
                <a:lnTo>
                  <a:pt x="1407489" y="1782896"/>
                </a:lnTo>
                <a:lnTo>
                  <a:pt x="1342174" y="2573199"/>
                </a:lnTo>
                <a:lnTo>
                  <a:pt x="1316049" y="2854050"/>
                </a:lnTo>
                <a:lnTo>
                  <a:pt x="1250734" y="3141433"/>
                </a:lnTo>
                <a:lnTo>
                  <a:pt x="1198483" y="3363501"/>
                </a:lnTo>
                <a:lnTo>
                  <a:pt x="1100511" y="3598633"/>
                </a:lnTo>
                <a:lnTo>
                  <a:pt x="976414" y="3840296"/>
                </a:lnTo>
                <a:lnTo>
                  <a:pt x="813129" y="4095021"/>
                </a:lnTo>
                <a:cubicBezTo>
                  <a:pt x="782369" y="4138115"/>
                  <a:pt x="4433" y="5323545"/>
                  <a:pt x="0" y="5324344"/>
                </a:cubicBezTo>
              </a:path>
            </a:pathLst>
          </a:custGeom>
          <a:noFill/>
          <a:ln w="57150">
            <a:solidFill>
              <a:srgbClr val="548235">
                <a:alpha val="6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צורה חופשית: צורה 2">
            <a:extLst>
              <a:ext uri="{FF2B5EF4-FFF2-40B4-BE49-F238E27FC236}">
                <a16:creationId xmlns:a16="http://schemas.microsoft.com/office/drawing/2014/main" id="{FDF7F6D0-2045-412A-BC3F-4F64109D1A33}"/>
              </a:ext>
            </a:extLst>
          </p:cNvPr>
          <p:cNvSpPr/>
          <p:nvPr/>
        </p:nvSpPr>
        <p:spPr>
          <a:xfrm>
            <a:off x="6267123" y="1556055"/>
            <a:ext cx="2132593" cy="3245709"/>
          </a:xfrm>
          <a:custGeom>
            <a:avLst/>
            <a:gdLst>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75074 w 1776549"/>
              <a:gd name="connsiteY10" fmla="*/ 551253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75074 w 1776549"/>
              <a:gd name="connsiteY10" fmla="*/ 551253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75074 w 1776549"/>
              <a:gd name="connsiteY10" fmla="*/ 551253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6786 w 1776549"/>
              <a:gd name="connsiteY10" fmla="*/ 560397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70837 w 1776549"/>
              <a:gd name="connsiteY13" fmla="*/ 73152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67789 w 1776549"/>
              <a:gd name="connsiteY13" fmla="*/ 42672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67789 w 1776549"/>
              <a:gd name="connsiteY13" fmla="*/ 42672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5221 w 1776549"/>
              <a:gd name="connsiteY13" fmla="*/ 45720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5221 w 1776549"/>
              <a:gd name="connsiteY13" fmla="*/ 45720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2173 w 1776549"/>
              <a:gd name="connsiteY13" fmla="*/ 54864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2173 w 1776549"/>
              <a:gd name="connsiteY13" fmla="*/ 54864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5192 w 1776549"/>
              <a:gd name="connsiteY9" fmla="*/ 693202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2173 w 1776549"/>
              <a:gd name="connsiteY13" fmla="*/ 54864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39230 w 1776549"/>
              <a:gd name="connsiteY8" fmla="*/ 859101 h 2177143"/>
              <a:gd name="connsiteX9" fmla="*/ 1155192 w 1776549"/>
              <a:gd name="connsiteY9" fmla="*/ 693202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2173 w 1776549"/>
              <a:gd name="connsiteY13" fmla="*/ 54864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2773 w 1776549"/>
              <a:gd name="connsiteY7" fmla="*/ 1082475 h 2177143"/>
              <a:gd name="connsiteX8" fmla="*/ 1239230 w 1776549"/>
              <a:gd name="connsiteY8" fmla="*/ 859101 h 2177143"/>
              <a:gd name="connsiteX9" fmla="*/ 1155192 w 1776549"/>
              <a:gd name="connsiteY9" fmla="*/ 693202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2173 w 1776549"/>
              <a:gd name="connsiteY13" fmla="*/ 54864 h 2177143"/>
              <a:gd name="connsiteX14" fmla="*/ 0 w 1776549"/>
              <a:gd name="connsiteY14" fmla="*/ 0 h 2177143"/>
              <a:gd name="connsiteX0" fmla="*/ 1779597 w 1779597"/>
              <a:gd name="connsiteY0" fmla="*/ 2155807 h 2155807"/>
              <a:gd name="connsiteX1" fmla="*/ 1500923 w 1779597"/>
              <a:gd name="connsiteY1" fmla="*/ 1946801 h 2155807"/>
              <a:gd name="connsiteX2" fmla="*/ 1422546 w 1779597"/>
              <a:gd name="connsiteY2" fmla="*/ 1851007 h 2155807"/>
              <a:gd name="connsiteX3" fmla="*/ 1361586 w 1779597"/>
              <a:gd name="connsiteY3" fmla="*/ 1746504 h 2155807"/>
              <a:gd name="connsiteX4" fmla="*/ 1309334 w 1779597"/>
              <a:gd name="connsiteY4" fmla="*/ 1589750 h 2155807"/>
              <a:gd name="connsiteX5" fmla="*/ 1283208 w 1779597"/>
              <a:gd name="connsiteY5" fmla="*/ 1424287 h 2155807"/>
              <a:gd name="connsiteX6" fmla="*/ 1283208 w 1779597"/>
              <a:gd name="connsiteY6" fmla="*/ 1258824 h 2155807"/>
              <a:gd name="connsiteX7" fmla="*/ 1285821 w 1779597"/>
              <a:gd name="connsiteY7" fmla="*/ 1061139 h 2155807"/>
              <a:gd name="connsiteX8" fmla="*/ 1242278 w 1779597"/>
              <a:gd name="connsiteY8" fmla="*/ 837765 h 2155807"/>
              <a:gd name="connsiteX9" fmla="*/ 1158240 w 1779597"/>
              <a:gd name="connsiteY9" fmla="*/ 671866 h 2155807"/>
              <a:gd name="connsiteX10" fmla="*/ 1056786 w 1779597"/>
              <a:gd name="connsiteY10" fmla="*/ 526869 h 2155807"/>
              <a:gd name="connsiteX11" fmla="*/ 873035 w 1779597"/>
              <a:gd name="connsiteY11" fmla="*/ 332232 h 2155807"/>
              <a:gd name="connsiteX12" fmla="*/ 535142 w 1779597"/>
              <a:gd name="connsiteY12" fmla="*/ 119743 h 2155807"/>
              <a:gd name="connsiteX13" fmla="*/ 295221 w 1779597"/>
              <a:gd name="connsiteY13" fmla="*/ 33528 h 2155807"/>
              <a:gd name="connsiteX14" fmla="*/ 0 w 1779597"/>
              <a:gd name="connsiteY14" fmla="*/ 0 h 2155807"/>
              <a:gd name="connsiteX0" fmla="*/ 1779597 w 1779597"/>
              <a:gd name="connsiteY0" fmla="*/ 2155807 h 2155807"/>
              <a:gd name="connsiteX1" fmla="*/ 1500923 w 1779597"/>
              <a:gd name="connsiteY1" fmla="*/ 1946801 h 2155807"/>
              <a:gd name="connsiteX2" fmla="*/ 1422546 w 1779597"/>
              <a:gd name="connsiteY2" fmla="*/ 1851007 h 2155807"/>
              <a:gd name="connsiteX3" fmla="*/ 1361586 w 1779597"/>
              <a:gd name="connsiteY3" fmla="*/ 1746504 h 2155807"/>
              <a:gd name="connsiteX4" fmla="*/ 1309334 w 1779597"/>
              <a:gd name="connsiteY4" fmla="*/ 1589750 h 2155807"/>
              <a:gd name="connsiteX5" fmla="*/ 1283208 w 1779597"/>
              <a:gd name="connsiteY5" fmla="*/ 1424287 h 2155807"/>
              <a:gd name="connsiteX6" fmla="*/ 1283208 w 1779597"/>
              <a:gd name="connsiteY6" fmla="*/ 1258824 h 2155807"/>
              <a:gd name="connsiteX7" fmla="*/ 1285821 w 1779597"/>
              <a:gd name="connsiteY7" fmla="*/ 1061139 h 2155807"/>
              <a:gd name="connsiteX8" fmla="*/ 1242278 w 1779597"/>
              <a:gd name="connsiteY8" fmla="*/ 837765 h 2155807"/>
              <a:gd name="connsiteX9" fmla="*/ 1158240 w 1779597"/>
              <a:gd name="connsiteY9" fmla="*/ 671866 h 2155807"/>
              <a:gd name="connsiteX10" fmla="*/ 1056786 w 1779597"/>
              <a:gd name="connsiteY10" fmla="*/ 526869 h 2155807"/>
              <a:gd name="connsiteX11" fmla="*/ 873035 w 1779597"/>
              <a:gd name="connsiteY11" fmla="*/ 332232 h 2155807"/>
              <a:gd name="connsiteX12" fmla="*/ 535142 w 1779597"/>
              <a:gd name="connsiteY12" fmla="*/ 119743 h 2155807"/>
              <a:gd name="connsiteX13" fmla="*/ 292173 w 1779597"/>
              <a:gd name="connsiteY13" fmla="*/ 27432 h 2155807"/>
              <a:gd name="connsiteX14" fmla="*/ 0 w 1779597"/>
              <a:gd name="connsiteY14" fmla="*/ 0 h 2155807"/>
              <a:gd name="connsiteX0" fmla="*/ 1779597 w 1779597"/>
              <a:gd name="connsiteY0" fmla="*/ 2155807 h 2155807"/>
              <a:gd name="connsiteX1" fmla="*/ 1500923 w 1779597"/>
              <a:gd name="connsiteY1" fmla="*/ 1946801 h 2155807"/>
              <a:gd name="connsiteX2" fmla="*/ 1422546 w 1779597"/>
              <a:gd name="connsiteY2" fmla="*/ 1851007 h 2155807"/>
              <a:gd name="connsiteX3" fmla="*/ 1361586 w 1779597"/>
              <a:gd name="connsiteY3" fmla="*/ 1746504 h 2155807"/>
              <a:gd name="connsiteX4" fmla="*/ 1309334 w 1779597"/>
              <a:gd name="connsiteY4" fmla="*/ 1589750 h 2155807"/>
              <a:gd name="connsiteX5" fmla="*/ 1283208 w 1779597"/>
              <a:gd name="connsiteY5" fmla="*/ 1424287 h 2155807"/>
              <a:gd name="connsiteX6" fmla="*/ 1283208 w 1779597"/>
              <a:gd name="connsiteY6" fmla="*/ 1258824 h 2155807"/>
              <a:gd name="connsiteX7" fmla="*/ 1285821 w 1779597"/>
              <a:gd name="connsiteY7" fmla="*/ 1061139 h 2155807"/>
              <a:gd name="connsiteX8" fmla="*/ 1242278 w 1779597"/>
              <a:gd name="connsiteY8" fmla="*/ 837765 h 2155807"/>
              <a:gd name="connsiteX9" fmla="*/ 1158240 w 1779597"/>
              <a:gd name="connsiteY9" fmla="*/ 671866 h 2155807"/>
              <a:gd name="connsiteX10" fmla="*/ 1056786 w 1779597"/>
              <a:gd name="connsiteY10" fmla="*/ 526869 h 2155807"/>
              <a:gd name="connsiteX11" fmla="*/ 873035 w 1779597"/>
              <a:gd name="connsiteY11" fmla="*/ 332232 h 2155807"/>
              <a:gd name="connsiteX12" fmla="*/ 535142 w 1779597"/>
              <a:gd name="connsiteY12" fmla="*/ 119743 h 2155807"/>
              <a:gd name="connsiteX13" fmla="*/ 292173 w 1779597"/>
              <a:gd name="connsiteY13" fmla="*/ 27432 h 2155807"/>
              <a:gd name="connsiteX14" fmla="*/ 0 w 1779597"/>
              <a:gd name="connsiteY14" fmla="*/ 0 h 2155807"/>
              <a:gd name="connsiteX0" fmla="*/ 1779597 w 1779597"/>
              <a:gd name="connsiteY0" fmla="*/ 2155807 h 2155807"/>
              <a:gd name="connsiteX1" fmla="*/ 1500923 w 1779597"/>
              <a:gd name="connsiteY1" fmla="*/ 1946801 h 2155807"/>
              <a:gd name="connsiteX2" fmla="*/ 1422546 w 1779597"/>
              <a:gd name="connsiteY2" fmla="*/ 1851007 h 2155807"/>
              <a:gd name="connsiteX3" fmla="*/ 1361586 w 1779597"/>
              <a:gd name="connsiteY3" fmla="*/ 1746504 h 2155807"/>
              <a:gd name="connsiteX4" fmla="*/ 1309334 w 1779597"/>
              <a:gd name="connsiteY4" fmla="*/ 1589750 h 2155807"/>
              <a:gd name="connsiteX5" fmla="*/ 1283208 w 1779597"/>
              <a:gd name="connsiteY5" fmla="*/ 1424287 h 2155807"/>
              <a:gd name="connsiteX6" fmla="*/ 1283208 w 1779597"/>
              <a:gd name="connsiteY6" fmla="*/ 1258824 h 2155807"/>
              <a:gd name="connsiteX7" fmla="*/ 1285821 w 1779597"/>
              <a:gd name="connsiteY7" fmla="*/ 1061139 h 2155807"/>
              <a:gd name="connsiteX8" fmla="*/ 1242278 w 1779597"/>
              <a:gd name="connsiteY8" fmla="*/ 837765 h 2155807"/>
              <a:gd name="connsiteX9" fmla="*/ 1158240 w 1779597"/>
              <a:gd name="connsiteY9" fmla="*/ 671866 h 2155807"/>
              <a:gd name="connsiteX10" fmla="*/ 1056786 w 1779597"/>
              <a:gd name="connsiteY10" fmla="*/ 526869 h 2155807"/>
              <a:gd name="connsiteX11" fmla="*/ 873035 w 1779597"/>
              <a:gd name="connsiteY11" fmla="*/ 332232 h 2155807"/>
              <a:gd name="connsiteX12" fmla="*/ 535142 w 1779597"/>
              <a:gd name="connsiteY12" fmla="*/ 119743 h 2155807"/>
              <a:gd name="connsiteX13" fmla="*/ 292173 w 1779597"/>
              <a:gd name="connsiteY13" fmla="*/ 27432 h 2155807"/>
              <a:gd name="connsiteX14" fmla="*/ 0 w 1779597"/>
              <a:gd name="connsiteY14" fmla="*/ 0 h 2155807"/>
              <a:gd name="connsiteX0" fmla="*/ 1779597 w 1779597"/>
              <a:gd name="connsiteY0" fmla="*/ 2143615 h 2143615"/>
              <a:gd name="connsiteX1" fmla="*/ 1500923 w 1779597"/>
              <a:gd name="connsiteY1" fmla="*/ 1934609 h 2143615"/>
              <a:gd name="connsiteX2" fmla="*/ 1422546 w 1779597"/>
              <a:gd name="connsiteY2" fmla="*/ 1838815 h 2143615"/>
              <a:gd name="connsiteX3" fmla="*/ 1361586 w 1779597"/>
              <a:gd name="connsiteY3" fmla="*/ 1734312 h 2143615"/>
              <a:gd name="connsiteX4" fmla="*/ 1309334 w 1779597"/>
              <a:gd name="connsiteY4" fmla="*/ 1577558 h 2143615"/>
              <a:gd name="connsiteX5" fmla="*/ 1283208 w 1779597"/>
              <a:gd name="connsiteY5" fmla="*/ 1412095 h 2143615"/>
              <a:gd name="connsiteX6" fmla="*/ 1283208 w 1779597"/>
              <a:gd name="connsiteY6" fmla="*/ 1246632 h 2143615"/>
              <a:gd name="connsiteX7" fmla="*/ 1285821 w 1779597"/>
              <a:gd name="connsiteY7" fmla="*/ 1048947 h 2143615"/>
              <a:gd name="connsiteX8" fmla="*/ 1242278 w 1779597"/>
              <a:gd name="connsiteY8" fmla="*/ 825573 h 2143615"/>
              <a:gd name="connsiteX9" fmla="*/ 1158240 w 1779597"/>
              <a:gd name="connsiteY9" fmla="*/ 659674 h 2143615"/>
              <a:gd name="connsiteX10" fmla="*/ 1056786 w 1779597"/>
              <a:gd name="connsiteY10" fmla="*/ 514677 h 2143615"/>
              <a:gd name="connsiteX11" fmla="*/ 873035 w 1779597"/>
              <a:gd name="connsiteY11" fmla="*/ 320040 h 2143615"/>
              <a:gd name="connsiteX12" fmla="*/ 535142 w 1779597"/>
              <a:gd name="connsiteY12" fmla="*/ 107551 h 2143615"/>
              <a:gd name="connsiteX13" fmla="*/ 292173 w 1779597"/>
              <a:gd name="connsiteY13" fmla="*/ 15240 h 2143615"/>
              <a:gd name="connsiteX14" fmla="*/ 0 w 1779597"/>
              <a:gd name="connsiteY14" fmla="*/ 0 h 2143615"/>
              <a:gd name="connsiteX0" fmla="*/ 1779597 w 1779597"/>
              <a:gd name="connsiteY0" fmla="*/ 2143615 h 2143615"/>
              <a:gd name="connsiteX1" fmla="*/ 1500923 w 1779597"/>
              <a:gd name="connsiteY1" fmla="*/ 1934609 h 2143615"/>
              <a:gd name="connsiteX2" fmla="*/ 1422546 w 1779597"/>
              <a:gd name="connsiteY2" fmla="*/ 1838815 h 2143615"/>
              <a:gd name="connsiteX3" fmla="*/ 1361586 w 1779597"/>
              <a:gd name="connsiteY3" fmla="*/ 1734312 h 2143615"/>
              <a:gd name="connsiteX4" fmla="*/ 1309334 w 1779597"/>
              <a:gd name="connsiteY4" fmla="*/ 1577558 h 2143615"/>
              <a:gd name="connsiteX5" fmla="*/ 1283208 w 1779597"/>
              <a:gd name="connsiteY5" fmla="*/ 1412095 h 2143615"/>
              <a:gd name="connsiteX6" fmla="*/ 1283208 w 1779597"/>
              <a:gd name="connsiteY6" fmla="*/ 1246632 h 2143615"/>
              <a:gd name="connsiteX7" fmla="*/ 1285821 w 1779597"/>
              <a:gd name="connsiteY7" fmla="*/ 1048947 h 2143615"/>
              <a:gd name="connsiteX8" fmla="*/ 1242278 w 1779597"/>
              <a:gd name="connsiteY8" fmla="*/ 825573 h 2143615"/>
              <a:gd name="connsiteX9" fmla="*/ 1158240 w 1779597"/>
              <a:gd name="connsiteY9" fmla="*/ 659674 h 2143615"/>
              <a:gd name="connsiteX10" fmla="*/ 1056786 w 1779597"/>
              <a:gd name="connsiteY10" fmla="*/ 514677 h 2143615"/>
              <a:gd name="connsiteX11" fmla="*/ 873035 w 1779597"/>
              <a:gd name="connsiteY11" fmla="*/ 320040 h 2143615"/>
              <a:gd name="connsiteX12" fmla="*/ 535142 w 1779597"/>
              <a:gd name="connsiteY12" fmla="*/ 107551 h 2143615"/>
              <a:gd name="connsiteX13" fmla="*/ 292173 w 1779597"/>
              <a:gd name="connsiteY13" fmla="*/ 15240 h 2143615"/>
              <a:gd name="connsiteX14" fmla="*/ 0 w 1779597"/>
              <a:gd name="connsiteY14" fmla="*/ 0 h 2143615"/>
              <a:gd name="connsiteX0" fmla="*/ 1779597 w 1779597"/>
              <a:gd name="connsiteY0" fmla="*/ 2143615 h 2143615"/>
              <a:gd name="connsiteX1" fmla="*/ 1500923 w 1779597"/>
              <a:gd name="connsiteY1" fmla="*/ 1934609 h 2143615"/>
              <a:gd name="connsiteX2" fmla="*/ 1422546 w 1779597"/>
              <a:gd name="connsiteY2" fmla="*/ 1838815 h 2143615"/>
              <a:gd name="connsiteX3" fmla="*/ 1361586 w 1779597"/>
              <a:gd name="connsiteY3" fmla="*/ 1734312 h 2143615"/>
              <a:gd name="connsiteX4" fmla="*/ 1309334 w 1779597"/>
              <a:gd name="connsiteY4" fmla="*/ 1577558 h 2143615"/>
              <a:gd name="connsiteX5" fmla="*/ 1283208 w 1779597"/>
              <a:gd name="connsiteY5" fmla="*/ 1412095 h 2143615"/>
              <a:gd name="connsiteX6" fmla="*/ 1283208 w 1779597"/>
              <a:gd name="connsiteY6" fmla="*/ 1246632 h 2143615"/>
              <a:gd name="connsiteX7" fmla="*/ 1285821 w 1779597"/>
              <a:gd name="connsiteY7" fmla="*/ 1048947 h 2143615"/>
              <a:gd name="connsiteX8" fmla="*/ 1242278 w 1779597"/>
              <a:gd name="connsiteY8" fmla="*/ 825573 h 2143615"/>
              <a:gd name="connsiteX9" fmla="*/ 1158240 w 1779597"/>
              <a:gd name="connsiteY9" fmla="*/ 659674 h 2143615"/>
              <a:gd name="connsiteX10" fmla="*/ 1056786 w 1779597"/>
              <a:gd name="connsiteY10" fmla="*/ 514677 h 2143615"/>
              <a:gd name="connsiteX11" fmla="*/ 873035 w 1779597"/>
              <a:gd name="connsiteY11" fmla="*/ 320040 h 2143615"/>
              <a:gd name="connsiteX12" fmla="*/ 535142 w 1779597"/>
              <a:gd name="connsiteY12" fmla="*/ 107551 h 2143615"/>
              <a:gd name="connsiteX13" fmla="*/ 292173 w 1779597"/>
              <a:gd name="connsiteY13" fmla="*/ 21336 h 2143615"/>
              <a:gd name="connsiteX14" fmla="*/ 0 w 1779597"/>
              <a:gd name="connsiteY14" fmla="*/ 0 h 2143615"/>
              <a:gd name="connsiteX0" fmla="*/ 1779597 w 1779597"/>
              <a:gd name="connsiteY0" fmla="*/ 2143615 h 2143615"/>
              <a:gd name="connsiteX1" fmla="*/ 1500923 w 1779597"/>
              <a:gd name="connsiteY1" fmla="*/ 1934609 h 2143615"/>
              <a:gd name="connsiteX2" fmla="*/ 1422546 w 1779597"/>
              <a:gd name="connsiteY2" fmla="*/ 1838815 h 2143615"/>
              <a:gd name="connsiteX3" fmla="*/ 1361586 w 1779597"/>
              <a:gd name="connsiteY3" fmla="*/ 1734312 h 2143615"/>
              <a:gd name="connsiteX4" fmla="*/ 1309334 w 1779597"/>
              <a:gd name="connsiteY4" fmla="*/ 1577558 h 2143615"/>
              <a:gd name="connsiteX5" fmla="*/ 1283208 w 1779597"/>
              <a:gd name="connsiteY5" fmla="*/ 1412095 h 2143615"/>
              <a:gd name="connsiteX6" fmla="*/ 1283208 w 1779597"/>
              <a:gd name="connsiteY6" fmla="*/ 1246632 h 2143615"/>
              <a:gd name="connsiteX7" fmla="*/ 1285821 w 1779597"/>
              <a:gd name="connsiteY7" fmla="*/ 1048947 h 2143615"/>
              <a:gd name="connsiteX8" fmla="*/ 1242278 w 1779597"/>
              <a:gd name="connsiteY8" fmla="*/ 825573 h 2143615"/>
              <a:gd name="connsiteX9" fmla="*/ 1158240 w 1779597"/>
              <a:gd name="connsiteY9" fmla="*/ 659674 h 2143615"/>
              <a:gd name="connsiteX10" fmla="*/ 1056786 w 1779597"/>
              <a:gd name="connsiteY10" fmla="*/ 514677 h 2143615"/>
              <a:gd name="connsiteX11" fmla="*/ 873035 w 1779597"/>
              <a:gd name="connsiteY11" fmla="*/ 320040 h 2143615"/>
              <a:gd name="connsiteX12" fmla="*/ 535142 w 1779597"/>
              <a:gd name="connsiteY12" fmla="*/ 107551 h 2143615"/>
              <a:gd name="connsiteX13" fmla="*/ 292173 w 1779597"/>
              <a:gd name="connsiteY13" fmla="*/ 21336 h 2143615"/>
              <a:gd name="connsiteX14" fmla="*/ 142821 w 1779597"/>
              <a:gd name="connsiteY14" fmla="*/ 3048 h 2143615"/>
              <a:gd name="connsiteX15" fmla="*/ 0 w 1779597"/>
              <a:gd name="connsiteY15" fmla="*/ 0 h 2143615"/>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283208 w 1779597"/>
              <a:gd name="connsiteY6" fmla="*/ 1248105 h 2145088"/>
              <a:gd name="connsiteX7" fmla="*/ 1285821 w 1779597"/>
              <a:gd name="connsiteY7" fmla="*/ 1050420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283208 w 1779597"/>
              <a:gd name="connsiteY6" fmla="*/ 1248105 h 2145088"/>
              <a:gd name="connsiteX7" fmla="*/ 1367463 w 1779597"/>
              <a:gd name="connsiteY7" fmla="*/ 1050420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283208 w 1779597"/>
              <a:gd name="connsiteY6" fmla="*/ 1248105 h 2145088"/>
              <a:gd name="connsiteX7" fmla="*/ 1359298 w 1779597"/>
              <a:gd name="connsiteY7" fmla="*/ 1050420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283208 w 1779597"/>
              <a:gd name="connsiteY6" fmla="*/ 1248105 h 2145088"/>
              <a:gd name="connsiteX7" fmla="*/ 1351134 w 1779597"/>
              <a:gd name="connsiteY7" fmla="*/ 1074913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283208 w 1779597"/>
              <a:gd name="connsiteY6" fmla="*/ 1248105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366335 w 1779597"/>
              <a:gd name="connsiteY6" fmla="*/ 1294287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375572 w 1779597"/>
              <a:gd name="connsiteY5" fmla="*/ 1464368 h 2145088"/>
              <a:gd name="connsiteX6" fmla="*/ 1366335 w 1779597"/>
              <a:gd name="connsiteY6" fmla="*/ 1294287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283076 w 1779597"/>
              <a:gd name="connsiteY3" fmla="*/ 1897421 h 2145088"/>
              <a:gd name="connsiteX4" fmla="*/ 1309334 w 1779597"/>
              <a:gd name="connsiteY4" fmla="*/ 1579031 h 2145088"/>
              <a:gd name="connsiteX5" fmla="*/ 1375572 w 1779597"/>
              <a:gd name="connsiteY5" fmla="*/ 1464368 h 2145088"/>
              <a:gd name="connsiteX6" fmla="*/ 1366335 w 1779597"/>
              <a:gd name="connsiteY6" fmla="*/ 1294287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283076 w 1779597"/>
              <a:gd name="connsiteY3" fmla="*/ 1897421 h 2145088"/>
              <a:gd name="connsiteX4" fmla="*/ 1355516 w 1779597"/>
              <a:gd name="connsiteY4" fmla="*/ 1652922 h 2145088"/>
              <a:gd name="connsiteX5" fmla="*/ 1375572 w 1779597"/>
              <a:gd name="connsiteY5" fmla="*/ 1464368 h 2145088"/>
              <a:gd name="connsiteX6" fmla="*/ 1366335 w 1779597"/>
              <a:gd name="connsiteY6" fmla="*/ 1294287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233200 w 1779597"/>
              <a:gd name="connsiteY2" fmla="*/ 2140470 h 2145088"/>
              <a:gd name="connsiteX3" fmla="*/ 1283076 w 1779597"/>
              <a:gd name="connsiteY3" fmla="*/ 1897421 h 2145088"/>
              <a:gd name="connsiteX4" fmla="*/ 1355516 w 1779597"/>
              <a:gd name="connsiteY4" fmla="*/ 1652922 h 2145088"/>
              <a:gd name="connsiteX5" fmla="*/ 1375572 w 1779597"/>
              <a:gd name="connsiteY5" fmla="*/ 1464368 h 2145088"/>
              <a:gd name="connsiteX6" fmla="*/ 1366335 w 1779597"/>
              <a:gd name="connsiteY6" fmla="*/ 1294287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388665"/>
              <a:gd name="connsiteX1" fmla="*/ 1242305 w 1779597"/>
              <a:gd name="connsiteY1" fmla="*/ 2388664 h 2388665"/>
              <a:gd name="connsiteX2" fmla="*/ 1233200 w 1779597"/>
              <a:gd name="connsiteY2" fmla="*/ 2140470 h 2388665"/>
              <a:gd name="connsiteX3" fmla="*/ 1283076 w 1779597"/>
              <a:gd name="connsiteY3" fmla="*/ 1897421 h 2388665"/>
              <a:gd name="connsiteX4" fmla="*/ 1355516 w 1779597"/>
              <a:gd name="connsiteY4" fmla="*/ 1652922 h 2388665"/>
              <a:gd name="connsiteX5" fmla="*/ 1375572 w 1779597"/>
              <a:gd name="connsiteY5" fmla="*/ 1464368 h 2388665"/>
              <a:gd name="connsiteX6" fmla="*/ 1366335 w 1779597"/>
              <a:gd name="connsiteY6" fmla="*/ 1294287 h 2388665"/>
              <a:gd name="connsiteX7" fmla="*/ 1328043 w 1779597"/>
              <a:gd name="connsiteY7" fmla="*/ 1061059 h 2388665"/>
              <a:gd name="connsiteX8" fmla="*/ 1242278 w 1779597"/>
              <a:gd name="connsiteY8" fmla="*/ 827046 h 2388665"/>
              <a:gd name="connsiteX9" fmla="*/ 1158240 w 1779597"/>
              <a:gd name="connsiteY9" fmla="*/ 661147 h 2388665"/>
              <a:gd name="connsiteX10" fmla="*/ 1056786 w 1779597"/>
              <a:gd name="connsiteY10" fmla="*/ 516150 h 2388665"/>
              <a:gd name="connsiteX11" fmla="*/ 873035 w 1779597"/>
              <a:gd name="connsiteY11" fmla="*/ 321513 h 2388665"/>
              <a:gd name="connsiteX12" fmla="*/ 535142 w 1779597"/>
              <a:gd name="connsiteY12" fmla="*/ 109024 h 2388665"/>
              <a:gd name="connsiteX13" fmla="*/ 292173 w 1779597"/>
              <a:gd name="connsiteY13" fmla="*/ 22809 h 2388665"/>
              <a:gd name="connsiteX14" fmla="*/ 142821 w 1779597"/>
              <a:gd name="connsiteY14" fmla="*/ 1473 h 2388665"/>
              <a:gd name="connsiteX15" fmla="*/ 0 w 1779597"/>
              <a:gd name="connsiteY15" fmla="*/ 1473 h 2388665"/>
              <a:gd name="connsiteX0" fmla="*/ 1331633 w 1376068"/>
              <a:gd name="connsiteY0" fmla="*/ 2634616 h 2634616"/>
              <a:gd name="connsiteX1" fmla="*/ 1242305 w 1376068"/>
              <a:gd name="connsiteY1" fmla="*/ 2388664 h 2634616"/>
              <a:gd name="connsiteX2" fmla="*/ 1233200 w 1376068"/>
              <a:gd name="connsiteY2" fmla="*/ 2140470 h 2634616"/>
              <a:gd name="connsiteX3" fmla="*/ 1283076 w 1376068"/>
              <a:gd name="connsiteY3" fmla="*/ 1897421 h 2634616"/>
              <a:gd name="connsiteX4" fmla="*/ 1355516 w 1376068"/>
              <a:gd name="connsiteY4" fmla="*/ 1652922 h 2634616"/>
              <a:gd name="connsiteX5" fmla="*/ 1375572 w 1376068"/>
              <a:gd name="connsiteY5" fmla="*/ 1464368 h 2634616"/>
              <a:gd name="connsiteX6" fmla="*/ 1366335 w 1376068"/>
              <a:gd name="connsiteY6" fmla="*/ 1294287 h 2634616"/>
              <a:gd name="connsiteX7" fmla="*/ 1328043 w 1376068"/>
              <a:gd name="connsiteY7" fmla="*/ 1061059 h 2634616"/>
              <a:gd name="connsiteX8" fmla="*/ 1242278 w 1376068"/>
              <a:gd name="connsiteY8" fmla="*/ 827046 h 2634616"/>
              <a:gd name="connsiteX9" fmla="*/ 1158240 w 1376068"/>
              <a:gd name="connsiteY9" fmla="*/ 661147 h 2634616"/>
              <a:gd name="connsiteX10" fmla="*/ 1056786 w 1376068"/>
              <a:gd name="connsiteY10" fmla="*/ 516150 h 2634616"/>
              <a:gd name="connsiteX11" fmla="*/ 873035 w 1376068"/>
              <a:gd name="connsiteY11" fmla="*/ 321513 h 2634616"/>
              <a:gd name="connsiteX12" fmla="*/ 535142 w 1376068"/>
              <a:gd name="connsiteY12" fmla="*/ 109024 h 2634616"/>
              <a:gd name="connsiteX13" fmla="*/ 292173 w 1376068"/>
              <a:gd name="connsiteY13" fmla="*/ 22809 h 2634616"/>
              <a:gd name="connsiteX14" fmla="*/ 142821 w 1376068"/>
              <a:gd name="connsiteY14" fmla="*/ 1473 h 2634616"/>
              <a:gd name="connsiteX15" fmla="*/ 0 w 1376068"/>
              <a:gd name="connsiteY15" fmla="*/ 1473 h 2634616"/>
              <a:gd name="connsiteX0" fmla="*/ 1331633 w 1376068"/>
              <a:gd name="connsiteY0" fmla="*/ 2634616 h 2634616"/>
              <a:gd name="connsiteX1" fmla="*/ 1269750 w 1376068"/>
              <a:gd name="connsiteY1" fmla="*/ 2558744 h 2634616"/>
              <a:gd name="connsiteX2" fmla="*/ 1242305 w 1376068"/>
              <a:gd name="connsiteY2" fmla="*/ 2388664 h 2634616"/>
              <a:gd name="connsiteX3" fmla="*/ 1233200 w 1376068"/>
              <a:gd name="connsiteY3" fmla="*/ 2140470 h 2634616"/>
              <a:gd name="connsiteX4" fmla="*/ 1283076 w 1376068"/>
              <a:gd name="connsiteY4" fmla="*/ 1897421 h 2634616"/>
              <a:gd name="connsiteX5" fmla="*/ 1355516 w 1376068"/>
              <a:gd name="connsiteY5" fmla="*/ 1652922 h 2634616"/>
              <a:gd name="connsiteX6" fmla="*/ 1375572 w 1376068"/>
              <a:gd name="connsiteY6" fmla="*/ 1464368 h 2634616"/>
              <a:gd name="connsiteX7" fmla="*/ 1366335 w 1376068"/>
              <a:gd name="connsiteY7" fmla="*/ 1294287 h 2634616"/>
              <a:gd name="connsiteX8" fmla="*/ 1328043 w 1376068"/>
              <a:gd name="connsiteY8" fmla="*/ 1061059 h 2634616"/>
              <a:gd name="connsiteX9" fmla="*/ 1242278 w 1376068"/>
              <a:gd name="connsiteY9" fmla="*/ 827046 h 2634616"/>
              <a:gd name="connsiteX10" fmla="*/ 1158240 w 1376068"/>
              <a:gd name="connsiteY10" fmla="*/ 661147 h 2634616"/>
              <a:gd name="connsiteX11" fmla="*/ 1056786 w 1376068"/>
              <a:gd name="connsiteY11" fmla="*/ 516150 h 2634616"/>
              <a:gd name="connsiteX12" fmla="*/ 873035 w 1376068"/>
              <a:gd name="connsiteY12" fmla="*/ 321513 h 2634616"/>
              <a:gd name="connsiteX13" fmla="*/ 535142 w 1376068"/>
              <a:gd name="connsiteY13" fmla="*/ 109024 h 2634616"/>
              <a:gd name="connsiteX14" fmla="*/ 292173 w 1376068"/>
              <a:gd name="connsiteY14" fmla="*/ 22809 h 2634616"/>
              <a:gd name="connsiteX15" fmla="*/ 142821 w 1376068"/>
              <a:gd name="connsiteY15" fmla="*/ 1473 h 2634616"/>
              <a:gd name="connsiteX16" fmla="*/ 0 w 1376068"/>
              <a:gd name="connsiteY16" fmla="*/ 1473 h 2634616"/>
              <a:gd name="connsiteX0" fmla="*/ 2246033 w 2246033"/>
              <a:gd name="connsiteY0" fmla="*/ 3290398 h 3290398"/>
              <a:gd name="connsiteX1" fmla="*/ 1269750 w 2246033"/>
              <a:gd name="connsiteY1" fmla="*/ 2558744 h 3290398"/>
              <a:gd name="connsiteX2" fmla="*/ 1242305 w 2246033"/>
              <a:gd name="connsiteY2" fmla="*/ 2388664 h 3290398"/>
              <a:gd name="connsiteX3" fmla="*/ 1233200 w 2246033"/>
              <a:gd name="connsiteY3" fmla="*/ 2140470 h 3290398"/>
              <a:gd name="connsiteX4" fmla="*/ 1283076 w 2246033"/>
              <a:gd name="connsiteY4" fmla="*/ 1897421 h 3290398"/>
              <a:gd name="connsiteX5" fmla="*/ 1355516 w 2246033"/>
              <a:gd name="connsiteY5" fmla="*/ 1652922 h 3290398"/>
              <a:gd name="connsiteX6" fmla="*/ 1375572 w 2246033"/>
              <a:gd name="connsiteY6" fmla="*/ 1464368 h 3290398"/>
              <a:gd name="connsiteX7" fmla="*/ 1366335 w 2246033"/>
              <a:gd name="connsiteY7" fmla="*/ 1294287 h 3290398"/>
              <a:gd name="connsiteX8" fmla="*/ 1328043 w 2246033"/>
              <a:gd name="connsiteY8" fmla="*/ 1061059 h 3290398"/>
              <a:gd name="connsiteX9" fmla="*/ 1242278 w 2246033"/>
              <a:gd name="connsiteY9" fmla="*/ 827046 h 3290398"/>
              <a:gd name="connsiteX10" fmla="*/ 1158240 w 2246033"/>
              <a:gd name="connsiteY10" fmla="*/ 661147 h 3290398"/>
              <a:gd name="connsiteX11" fmla="*/ 1056786 w 2246033"/>
              <a:gd name="connsiteY11" fmla="*/ 516150 h 3290398"/>
              <a:gd name="connsiteX12" fmla="*/ 873035 w 2246033"/>
              <a:gd name="connsiteY12" fmla="*/ 321513 h 3290398"/>
              <a:gd name="connsiteX13" fmla="*/ 535142 w 2246033"/>
              <a:gd name="connsiteY13" fmla="*/ 109024 h 3290398"/>
              <a:gd name="connsiteX14" fmla="*/ 292173 w 2246033"/>
              <a:gd name="connsiteY14" fmla="*/ 22809 h 3290398"/>
              <a:gd name="connsiteX15" fmla="*/ 142821 w 2246033"/>
              <a:gd name="connsiteY15" fmla="*/ 1473 h 3290398"/>
              <a:gd name="connsiteX16" fmla="*/ 0 w 2246033"/>
              <a:gd name="connsiteY16" fmla="*/ 1473 h 3290398"/>
              <a:gd name="connsiteX0" fmla="*/ 2246033 w 2246033"/>
              <a:gd name="connsiteY0" fmla="*/ 3290398 h 3290398"/>
              <a:gd name="connsiteX1" fmla="*/ 1726950 w 2246033"/>
              <a:gd name="connsiteY1" fmla="*/ 2928199 h 3290398"/>
              <a:gd name="connsiteX2" fmla="*/ 1269750 w 2246033"/>
              <a:gd name="connsiteY2" fmla="*/ 2558744 h 3290398"/>
              <a:gd name="connsiteX3" fmla="*/ 1242305 w 2246033"/>
              <a:gd name="connsiteY3" fmla="*/ 2388664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269750 w 2246033"/>
              <a:gd name="connsiteY2" fmla="*/ 2558744 h 3290398"/>
              <a:gd name="connsiteX3" fmla="*/ 1242305 w 2246033"/>
              <a:gd name="connsiteY3" fmla="*/ 2388664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39023 w 2246033"/>
              <a:gd name="connsiteY2" fmla="*/ 2646489 h 3290398"/>
              <a:gd name="connsiteX3" fmla="*/ 1242305 w 2246033"/>
              <a:gd name="connsiteY3" fmla="*/ 2388664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39023 w 2246033"/>
              <a:gd name="connsiteY2" fmla="*/ 2646489 h 3290398"/>
              <a:gd name="connsiteX3" fmla="*/ 1297723 w 2246033"/>
              <a:gd name="connsiteY3" fmla="*/ 2374809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62114 w 2246033"/>
              <a:gd name="connsiteY2" fmla="*/ 2618780 h 3290398"/>
              <a:gd name="connsiteX3" fmla="*/ 1297723 w 2246033"/>
              <a:gd name="connsiteY3" fmla="*/ 2374809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62114 w 2246033"/>
              <a:gd name="connsiteY2" fmla="*/ 2618780 h 3290398"/>
              <a:gd name="connsiteX3" fmla="*/ 1297723 w 2246033"/>
              <a:gd name="connsiteY3" fmla="*/ 2374809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62114 w 2246033"/>
              <a:gd name="connsiteY2" fmla="*/ 2618780 h 3290398"/>
              <a:gd name="connsiteX3" fmla="*/ 1297723 w 2246033"/>
              <a:gd name="connsiteY3" fmla="*/ 2374809 h 3290398"/>
              <a:gd name="connsiteX4" fmla="*/ 1293237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62114 w 2246033"/>
              <a:gd name="connsiteY2" fmla="*/ 2618780 h 3290398"/>
              <a:gd name="connsiteX3" fmla="*/ 1297723 w 2246033"/>
              <a:gd name="connsiteY3" fmla="*/ 2374809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62114 w 2246033"/>
              <a:gd name="connsiteY2" fmla="*/ 2618780 h 3290398"/>
              <a:gd name="connsiteX3" fmla="*/ 1316196 w 2246033"/>
              <a:gd name="connsiteY3" fmla="*/ 2397900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16196 w 2246033"/>
              <a:gd name="connsiteY3" fmla="*/ 2397900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16196 w 2246033"/>
              <a:gd name="connsiteY3" fmla="*/ 2397900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11578 w 2246033"/>
              <a:gd name="connsiteY3" fmla="*/ 2370191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302473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302473 w 2246033"/>
              <a:gd name="connsiteY4" fmla="*/ 2140470 h 3290398"/>
              <a:gd name="connsiteX5" fmla="*/ 1324640 w 2246033"/>
              <a:gd name="connsiteY5" fmla="*/ 1874330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302473 w 2246033"/>
              <a:gd name="connsiteY4" fmla="*/ 2140470 h 3290398"/>
              <a:gd name="connsiteX5" fmla="*/ 1365891 w 2246033"/>
              <a:gd name="connsiteY5" fmla="*/ 1891518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326536 w 2246033"/>
              <a:gd name="connsiteY4" fmla="*/ 2164533 h 3290398"/>
              <a:gd name="connsiteX5" fmla="*/ 1365891 w 2246033"/>
              <a:gd name="connsiteY5" fmla="*/ 1891518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43593 w 2246033"/>
              <a:gd name="connsiteY3" fmla="*/ 2389636 h 3290398"/>
              <a:gd name="connsiteX4" fmla="*/ 1326536 w 2246033"/>
              <a:gd name="connsiteY4" fmla="*/ 2164533 h 3290398"/>
              <a:gd name="connsiteX5" fmla="*/ 1365891 w 2246033"/>
              <a:gd name="connsiteY5" fmla="*/ 1891518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43593 w 2246033"/>
              <a:gd name="connsiteY3" fmla="*/ 2389636 h 3290398"/>
              <a:gd name="connsiteX4" fmla="*/ 1333411 w 2246033"/>
              <a:gd name="connsiteY4" fmla="*/ 2140470 h 3290398"/>
              <a:gd name="connsiteX5" fmla="*/ 1365891 w 2246033"/>
              <a:gd name="connsiteY5" fmla="*/ 1891518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95413 w 2246033"/>
              <a:gd name="connsiteY2" fmla="*/ 2601488 h 3290398"/>
              <a:gd name="connsiteX3" fmla="*/ 1343593 w 2246033"/>
              <a:gd name="connsiteY3" fmla="*/ 2389636 h 3290398"/>
              <a:gd name="connsiteX4" fmla="*/ 1333411 w 2246033"/>
              <a:gd name="connsiteY4" fmla="*/ 2140470 h 3290398"/>
              <a:gd name="connsiteX5" fmla="*/ 1365891 w 2246033"/>
              <a:gd name="connsiteY5" fmla="*/ 1891518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132593 w 2132593"/>
              <a:gd name="connsiteY0" fmla="*/ 3245709 h 3245709"/>
              <a:gd name="connsiteX1" fmla="*/ 1703859 w 2132593"/>
              <a:gd name="connsiteY1" fmla="*/ 2955908 h 3245709"/>
              <a:gd name="connsiteX2" fmla="*/ 1395413 w 2132593"/>
              <a:gd name="connsiteY2" fmla="*/ 2601488 h 3245709"/>
              <a:gd name="connsiteX3" fmla="*/ 1343593 w 2132593"/>
              <a:gd name="connsiteY3" fmla="*/ 238963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75572 w 2132593"/>
              <a:gd name="connsiteY7" fmla="*/ 1464368 h 3245709"/>
              <a:gd name="connsiteX8" fmla="*/ 1366335 w 2132593"/>
              <a:gd name="connsiteY8" fmla="*/ 1294287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 name="connsiteX0" fmla="*/ 2132593 w 2132593"/>
              <a:gd name="connsiteY0" fmla="*/ 3245709 h 3245709"/>
              <a:gd name="connsiteX1" fmla="*/ 1703859 w 2132593"/>
              <a:gd name="connsiteY1" fmla="*/ 2955908 h 3245709"/>
              <a:gd name="connsiteX2" fmla="*/ 1416038 w 2132593"/>
              <a:gd name="connsiteY2" fmla="*/ 2642739 h 3245709"/>
              <a:gd name="connsiteX3" fmla="*/ 1343593 w 2132593"/>
              <a:gd name="connsiteY3" fmla="*/ 238963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75572 w 2132593"/>
              <a:gd name="connsiteY7" fmla="*/ 1464368 h 3245709"/>
              <a:gd name="connsiteX8" fmla="*/ 1366335 w 2132593"/>
              <a:gd name="connsiteY8" fmla="*/ 1294287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 name="connsiteX0" fmla="*/ 2132593 w 2132593"/>
              <a:gd name="connsiteY0" fmla="*/ 3245709 h 3245709"/>
              <a:gd name="connsiteX1" fmla="*/ 1703859 w 2132593"/>
              <a:gd name="connsiteY1" fmla="*/ 2955908 h 3245709"/>
              <a:gd name="connsiteX2" fmla="*/ 1416038 w 2132593"/>
              <a:gd name="connsiteY2" fmla="*/ 2642739 h 3245709"/>
              <a:gd name="connsiteX3" fmla="*/ 1329843 w 2132593"/>
              <a:gd name="connsiteY3" fmla="*/ 237588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75572 w 2132593"/>
              <a:gd name="connsiteY7" fmla="*/ 1464368 h 3245709"/>
              <a:gd name="connsiteX8" fmla="*/ 1366335 w 2132593"/>
              <a:gd name="connsiteY8" fmla="*/ 1294287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 name="connsiteX0" fmla="*/ 2132593 w 2132593"/>
              <a:gd name="connsiteY0" fmla="*/ 3245709 h 3245709"/>
              <a:gd name="connsiteX1" fmla="*/ 1703859 w 2132593"/>
              <a:gd name="connsiteY1" fmla="*/ 2955908 h 3245709"/>
              <a:gd name="connsiteX2" fmla="*/ 1416038 w 2132593"/>
              <a:gd name="connsiteY2" fmla="*/ 2642739 h 3245709"/>
              <a:gd name="connsiteX3" fmla="*/ 1329843 w 2132593"/>
              <a:gd name="connsiteY3" fmla="*/ 237588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98504 w 2132593"/>
              <a:gd name="connsiteY7" fmla="*/ 1455769 h 3245709"/>
              <a:gd name="connsiteX8" fmla="*/ 1366335 w 2132593"/>
              <a:gd name="connsiteY8" fmla="*/ 1294287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 name="connsiteX0" fmla="*/ 2132593 w 2132593"/>
              <a:gd name="connsiteY0" fmla="*/ 3245709 h 3245709"/>
              <a:gd name="connsiteX1" fmla="*/ 1703859 w 2132593"/>
              <a:gd name="connsiteY1" fmla="*/ 2955908 h 3245709"/>
              <a:gd name="connsiteX2" fmla="*/ 1416038 w 2132593"/>
              <a:gd name="connsiteY2" fmla="*/ 2642739 h 3245709"/>
              <a:gd name="connsiteX3" fmla="*/ 1329843 w 2132593"/>
              <a:gd name="connsiteY3" fmla="*/ 237588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81305 w 2132593"/>
              <a:gd name="connsiteY7" fmla="*/ 1450036 h 3245709"/>
              <a:gd name="connsiteX8" fmla="*/ 1366335 w 2132593"/>
              <a:gd name="connsiteY8" fmla="*/ 1294287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 name="connsiteX0" fmla="*/ 2132593 w 2132593"/>
              <a:gd name="connsiteY0" fmla="*/ 3245709 h 3245709"/>
              <a:gd name="connsiteX1" fmla="*/ 1703859 w 2132593"/>
              <a:gd name="connsiteY1" fmla="*/ 2955908 h 3245709"/>
              <a:gd name="connsiteX2" fmla="*/ 1416038 w 2132593"/>
              <a:gd name="connsiteY2" fmla="*/ 2642739 h 3245709"/>
              <a:gd name="connsiteX3" fmla="*/ 1329843 w 2132593"/>
              <a:gd name="connsiteY3" fmla="*/ 237588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81305 w 2132593"/>
              <a:gd name="connsiteY7" fmla="*/ 1450036 h 3245709"/>
              <a:gd name="connsiteX8" fmla="*/ 1369201 w 2132593"/>
              <a:gd name="connsiteY8" fmla="*/ 1285688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593" h="3245709">
                <a:moveTo>
                  <a:pt x="2132593" y="3245709"/>
                </a:moveTo>
                <a:cubicBezTo>
                  <a:pt x="2048388" y="3183033"/>
                  <a:pt x="1866573" y="3077850"/>
                  <a:pt x="1703859" y="2955908"/>
                </a:cubicBezTo>
                <a:cubicBezTo>
                  <a:pt x="1541145" y="2833966"/>
                  <a:pt x="1489885" y="2762679"/>
                  <a:pt x="1416038" y="2642739"/>
                </a:cubicBezTo>
                <a:cubicBezTo>
                  <a:pt x="1351428" y="2532035"/>
                  <a:pt x="1343614" y="2459597"/>
                  <a:pt x="1329843" y="2375886"/>
                </a:cubicBezTo>
                <a:cubicBezTo>
                  <a:pt x="1316072" y="2292175"/>
                  <a:pt x="1327403" y="2221198"/>
                  <a:pt x="1333411" y="2140470"/>
                </a:cubicBezTo>
                <a:cubicBezTo>
                  <a:pt x="1339419" y="2059742"/>
                  <a:pt x="1357051" y="1971057"/>
                  <a:pt x="1365891" y="1891518"/>
                </a:cubicBezTo>
                <a:cubicBezTo>
                  <a:pt x="1374732" y="1811979"/>
                  <a:pt x="1383885" y="1736815"/>
                  <a:pt x="1386454" y="1663235"/>
                </a:cubicBezTo>
                <a:cubicBezTo>
                  <a:pt x="1389023" y="1589655"/>
                  <a:pt x="1384180" y="1512960"/>
                  <a:pt x="1381305" y="1450036"/>
                </a:cubicBezTo>
                <a:cubicBezTo>
                  <a:pt x="1378430" y="1387112"/>
                  <a:pt x="1378078" y="1350518"/>
                  <a:pt x="1369201" y="1285688"/>
                </a:cubicBezTo>
                <a:cubicBezTo>
                  <a:pt x="1360324" y="1220859"/>
                  <a:pt x="1349197" y="1137499"/>
                  <a:pt x="1328043" y="1061059"/>
                </a:cubicBezTo>
                <a:cubicBezTo>
                  <a:pt x="1306889" y="984619"/>
                  <a:pt x="1270578" y="893698"/>
                  <a:pt x="1242278" y="827046"/>
                </a:cubicBezTo>
                <a:cubicBezTo>
                  <a:pt x="1213978" y="760394"/>
                  <a:pt x="1189155" y="712963"/>
                  <a:pt x="1158240" y="661147"/>
                </a:cubicBezTo>
                <a:cubicBezTo>
                  <a:pt x="1127325" y="609331"/>
                  <a:pt x="1104320" y="572756"/>
                  <a:pt x="1056786" y="516150"/>
                </a:cubicBezTo>
                <a:cubicBezTo>
                  <a:pt x="1009252" y="459544"/>
                  <a:pt x="959976" y="389367"/>
                  <a:pt x="873035" y="321513"/>
                </a:cubicBezTo>
                <a:cubicBezTo>
                  <a:pt x="786094" y="253659"/>
                  <a:pt x="635000" y="155760"/>
                  <a:pt x="535142" y="109024"/>
                </a:cubicBezTo>
                <a:cubicBezTo>
                  <a:pt x="456184" y="77238"/>
                  <a:pt x="357560" y="40734"/>
                  <a:pt x="292173" y="22809"/>
                </a:cubicBezTo>
                <a:cubicBezTo>
                  <a:pt x="226786" y="4884"/>
                  <a:pt x="191516" y="5029"/>
                  <a:pt x="142821" y="1473"/>
                </a:cubicBezTo>
                <a:cubicBezTo>
                  <a:pt x="94126" y="-2083"/>
                  <a:pt x="23803" y="1981"/>
                  <a:pt x="0" y="1473"/>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57" name="קבוצה 56">
            <a:extLst>
              <a:ext uri="{FF2B5EF4-FFF2-40B4-BE49-F238E27FC236}">
                <a16:creationId xmlns:a16="http://schemas.microsoft.com/office/drawing/2014/main" id="{0906774A-04E6-4183-8B27-8666F2A5C076}"/>
              </a:ext>
            </a:extLst>
          </p:cNvPr>
          <p:cNvGrpSpPr/>
          <p:nvPr/>
        </p:nvGrpSpPr>
        <p:grpSpPr>
          <a:xfrm rot="5046503">
            <a:off x="7425830" y="3594322"/>
            <a:ext cx="220595" cy="148235"/>
            <a:chOff x="7741594" y="2728860"/>
            <a:chExt cx="220595" cy="148235"/>
          </a:xfrm>
        </p:grpSpPr>
        <p:sp>
          <p:nvSpPr>
            <p:cNvPr id="55" name="חץ: ימינה 54">
              <a:extLst>
                <a:ext uri="{FF2B5EF4-FFF2-40B4-BE49-F238E27FC236}">
                  <a16:creationId xmlns:a16="http://schemas.microsoft.com/office/drawing/2014/main" id="{A9E5CFE3-BAAA-4886-8567-377F6C1BEC1D}"/>
                </a:ext>
              </a:extLst>
            </p:cNvPr>
            <p:cNvSpPr/>
            <p:nvPr/>
          </p:nvSpPr>
          <p:spPr>
            <a:xfrm rot="5815379">
              <a:off x="7847398" y="2762305"/>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6" name="חץ: ימינה 55">
              <a:extLst>
                <a:ext uri="{FF2B5EF4-FFF2-40B4-BE49-F238E27FC236}">
                  <a16:creationId xmlns:a16="http://schemas.microsoft.com/office/drawing/2014/main" id="{F474095D-1BAB-48BB-9470-DC7E1737A218}"/>
                </a:ext>
              </a:extLst>
            </p:cNvPr>
            <p:cNvSpPr/>
            <p:nvPr/>
          </p:nvSpPr>
          <p:spPr>
            <a:xfrm rot="16608732">
              <a:off x="7725415" y="2745039"/>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2" name="מלבן 21"/>
          <p:cNvSpPr/>
          <p:nvPr/>
        </p:nvSpPr>
        <p:spPr>
          <a:xfrm rot="3090886">
            <a:off x="5553775" y="2443880"/>
            <a:ext cx="14400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מלבן 50"/>
          <p:cNvSpPr/>
          <p:nvPr/>
        </p:nvSpPr>
        <p:spPr>
          <a:xfrm rot="3090886">
            <a:off x="4642478" y="2330519"/>
            <a:ext cx="14400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מלבן 51"/>
          <p:cNvSpPr/>
          <p:nvPr/>
        </p:nvSpPr>
        <p:spPr>
          <a:xfrm rot="3090886">
            <a:off x="5034888" y="2860265"/>
            <a:ext cx="14400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צורה חופשית: צורה 16">
            <a:extLst>
              <a:ext uri="{FF2B5EF4-FFF2-40B4-BE49-F238E27FC236}">
                <a16:creationId xmlns:a16="http://schemas.microsoft.com/office/drawing/2014/main" id="{706B85C2-B250-4137-8C5B-D175EFE96D30}"/>
              </a:ext>
            </a:extLst>
          </p:cNvPr>
          <p:cNvSpPr/>
          <p:nvPr/>
        </p:nvSpPr>
        <p:spPr>
          <a:xfrm>
            <a:off x="3985453" y="1088571"/>
            <a:ext cx="3381998" cy="615235"/>
          </a:xfrm>
          <a:custGeom>
            <a:avLst/>
            <a:gdLst>
              <a:gd name="connsiteX0" fmla="*/ 3335382 w 3335382"/>
              <a:gd name="connsiteY0" fmla="*/ 0 h 600892"/>
              <a:gd name="connsiteX1" fmla="*/ 2934788 w 3335382"/>
              <a:gd name="connsiteY1" fmla="*/ 130629 h 600892"/>
              <a:gd name="connsiteX2" fmla="*/ 2368731 w 3335382"/>
              <a:gd name="connsiteY2" fmla="*/ 313509 h 600892"/>
              <a:gd name="connsiteX3" fmla="*/ 2185851 w 3335382"/>
              <a:gd name="connsiteY3" fmla="*/ 357052 h 600892"/>
              <a:gd name="connsiteX4" fmla="*/ 2002971 w 3335382"/>
              <a:gd name="connsiteY4" fmla="*/ 339635 h 600892"/>
              <a:gd name="connsiteX5" fmla="*/ 1793965 w 3335382"/>
              <a:gd name="connsiteY5" fmla="*/ 313509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2971 w 3335382"/>
              <a:gd name="connsiteY4" fmla="*/ 339635 h 600892"/>
              <a:gd name="connsiteX5" fmla="*/ 1793965 w 3335382"/>
              <a:gd name="connsiteY5" fmla="*/ 313509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93965 w 3335382"/>
              <a:gd name="connsiteY5" fmla="*/ 313509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254760 w 3335382"/>
              <a:gd name="connsiteY7" fmla="*/ 25617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534885 w 3335382"/>
              <a:gd name="connsiteY6" fmla="*/ 28629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534885 w 3335382"/>
              <a:gd name="connsiteY6" fmla="*/ 28629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2000149 w 3335382"/>
              <a:gd name="connsiteY4" fmla="*/ 350924 h 600892"/>
              <a:gd name="connsiteX5" fmla="*/ 1765743 w 3335382"/>
              <a:gd name="connsiteY5" fmla="*/ 319153 h 600892"/>
              <a:gd name="connsiteX6" fmla="*/ 1534885 w 3335382"/>
              <a:gd name="connsiteY6" fmla="*/ 28629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5743 w 3335382"/>
              <a:gd name="connsiteY5" fmla="*/ 319153 h 600892"/>
              <a:gd name="connsiteX6" fmla="*/ 1534885 w 3335382"/>
              <a:gd name="connsiteY6" fmla="*/ 28629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8629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38476 w 3335382"/>
              <a:gd name="connsiteY8" fmla="*/ 211567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38476 w 3335382"/>
              <a:gd name="connsiteY8" fmla="*/ 211567 h 600892"/>
              <a:gd name="connsiteX9" fmla="*/ 678756 w 3335382"/>
              <a:gd name="connsiteY9" fmla="*/ 228985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38476 w 3335382"/>
              <a:gd name="connsiteY8" fmla="*/ 211567 h 600892"/>
              <a:gd name="connsiteX9" fmla="*/ 678756 w 3335382"/>
              <a:gd name="connsiteY9" fmla="*/ 228985 h 600892"/>
              <a:gd name="connsiteX10" fmla="*/ 407766 w 3335382"/>
              <a:gd name="connsiteY10" fmla="*/ 290457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38476 w 3335382"/>
              <a:gd name="connsiteY8" fmla="*/ 211567 h 600892"/>
              <a:gd name="connsiteX9" fmla="*/ 678756 w 3335382"/>
              <a:gd name="connsiteY9" fmla="*/ 228985 h 600892"/>
              <a:gd name="connsiteX10" fmla="*/ 407766 w 3335382"/>
              <a:gd name="connsiteY10" fmla="*/ 290457 h 600892"/>
              <a:gd name="connsiteX11" fmla="*/ 189069 w 3335382"/>
              <a:gd name="connsiteY11" fmla="*/ 387746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38476 w 3335382"/>
              <a:gd name="connsiteY8" fmla="*/ 211567 h 600892"/>
              <a:gd name="connsiteX9" fmla="*/ 678756 w 3335382"/>
              <a:gd name="connsiteY9" fmla="*/ 228985 h 600892"/>
              <a:gd name="connsiteX10" fmla="*/ 407766 w 3335382"/>
              <a:gd name="connsiteY10" fmla="*/ 290457 h 600892"/>
              <a:gd name="connsiteX11" fmla="*/ 189069 w 3335382"/>
              <a:gd name="connsiteY11" fmla="*/ 387746 h 600892"/>
              <a:gd name="connsiteX12" fmla="*/ 0 w 3335382"/>
              <a:gd name="connsiteY12" fmla="*/ 600892 h 600892"/>
              <a:gd name="connsiteX0" fmla="*/ 3381998 w 3381998"/>
              <a:gd name="connsiteY0" fmla="*/ 0 h 615235"/>
              <a:gd name="connsiteX1" fmla="*/ 2981404 w 3381998"/>
              <a:gd name="connsiteY1" fmla="*/ 130629 h 615235"/>
              <a:gd name="connsiteX2" fmla="*/ 2415347 w 3381998"/>
              <a:gd name="connsiteY2" fmla="*/ 313509 h 615235"/>
              <a:gd name="connsiteX3" fmla="*/ 2228117 w 3381998"/>
              <a:gd name="connsiteY3" fmla="*/ 324248 h 615235"/>
              <a:gd name="connsiteX4" fmla="*/ 2043180 w 3381998"/>
              <a:gd name="connsiteY4" fmla="*/ 307894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94236 w 3381998"/>
              <a:gd name="connsiteY2" fmla="*/ 295579 h 615235"/>
              <a:gd name="connsiteX3" fmla="*/ 2228117 w 3381998"/>
              <a:gd name="connsiteY3" fmla="*/ 324248 h 615235"/>
              <a:gd name="connsiteX4" fmla="*/ 2043180 w 3381998"/>
              <a:gd name="connsiteY4" fmla="*/ 307894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94236 w 3381998"/>
              <a:gd name="connsiteY2" fmla="*/ 295579 h 615235"/>
              <a:gd name="connsiteX3" fmla="*/ 2217359 w 3381998"/>
              <a:gd name="connsiteY3" fmla="*/ 335005 h 615235"/>
              <a:gd name="connsiteX4" fmla="*/ 2043180 w 3381998"/>
              <a:gd name="connsiteY4" fmla="*/ 307894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94236 w 3381998"/>
              <a:gd name="connsiteY2" fmla="*/ 295579 h 615235"/>
              <a:gd name="connsiteX3" fmla="*/ 2217359 w 3381998"/>
              <a:gd name="connsiteY3" fmla="*/ 335005 h 615235"/>
              <a:gd name="connsiteX4" fmla="*/ 2036008 w 3381998"/>
              <a:gd name="connsiteY4" fmla="*/ 3150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87036 w 3381998"/>
              <a:gd name="connsiteY2" fmla="*/ 285979 h 615235"/>
              <a:gd name="connsiteX3" fmla="*/ 2217359 w 3381998"/>
              <a:gd name="connsiteY3" fmla="*/ 335005 h 615235"/>
              <a:gd name="connsiteX4" fmla="*/ 2036008 w 3381998"/>
              <a:gd name="connsiteY4" fmla="*/ 3150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87036 w 3381998"/>
              <a:gd name="connsiteY2" fmla="*/ 285979 h 615235"/>
              <a:gd name="connsiteX3" fmla="*/ 2205359 w 3381998"/>
              <a:gd name="connsiteY3" fmla="*/ 320605 h 615235"/>
              <a:gd name="connsiteX4" fmla="*/ 2036008 w 3381998"/>
              <a:gd name="connsiteY4" fmla="*/ 3150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87036 w 3381998"/>
              <a:gd name="connsiteY2" fmla="*/ 285979 h 615235"/>
              <a:gd name="connsiteX3" fmla="*/ 2205359 w 3381998"/>
              <a:gd name="connsiteY3" fmla="*/ 320605 h 615235"/>
              <a:gd name="connsiteX4" fmla="*/ 2036008 w 3381998"/>
              <a:gd name="connsiteY4" fmla="*/ 3078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05359 w 3381998"/>
              <a:gd name="connsiteY3" fmla="*/ 320605 h 615235"/>
              <a:gd name="connsiteX4" fmla="*/ 2036008 w 3381998"/>
              <a:gd name="connsiteY4" fmla="*/ 3078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14959 w 3381998"/>
              <a:gd name="connsiteY3" fmla="*/ 308605 h 615235"/>
              <a:gd name="connsiteX4" fmla="*/ 2036008 w 3381998"/>
              <a:gd name="connsiteY4" fmla="*/ 3078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14959 w 3381998"/>
              <a:gd name="connsiteY3" fmla="*/ 308605 h 615235"/>
              <a:gd name="connsiteX4" fmla="*/ 2036008 w 3381998"/>
              <a:gd name="connsiteY4" fmla="*/ 3054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14959 w 3381998"/>
              <a:gd name="connsiteY3" fmla="*/ 308605 h 615235"/>
              <a:gd name="connsiteX4" fmla="*/ 2036008 w 3381998"/>
              <a:gd name="connsiteY4" fmla="*/ 3054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14959 w 3381998"/>
              <a:gd name="connsiteY3" fmla="*/ 308605 h 615235"/>
              <a:gd name="connsiteX4" fmla="*/ 2036008 w 3381998"/>
              <a:gd name="connsiteY4" fmla="*/ 3054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14959 w 3381998"/>
              <a:gd name="connsiteY3" fmla="*/ 308605 h 615235"/>
              <a:gd name="connsiteX4" fmla="*/ 2036008 w 3381998"/>
              <a:gd name="connsiteY4" fmla="*/ 3054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1998" h="615235">
                <a:moveTo>
                  <a:pt x="3381998" y="0"/>
                </a:moveTo>
                <a:lnTo>
                  <a:pt x="2981404" y="130629"/>
                </a:lnTo>
                <a:cubicBezTo>
                  <a:pt x="2819015" y="185612"/>
                  <a:pt x="2635025" y="221396"/>
                  <a:pt x="2472636" y="276379"/>
                </a:cubicBezTo>
                <a:cubicBezTo>
                  <a:pt x="2348283" y="312235"/>
                  <a:pt x="2287730" y="303757"/>
                  <a:pt x="2214959" y="308605"/>
                </a:cubicBezTo>
                <a:cubicBezTo>
                  <a:pt x="2142188" y="313453"/>
                  <a:pt x="2108906" y="310480"/>
                  <a:pt x="2036008" y="305466"/>
                </a:cubicBezTo>
                <a:lnTo>
                  <a:pt x="1808773" y="276122"/>
                </a:lnTo>
                <a:lnTo>
                  <a:pt x="1581501" y="246850"/>
                </a:lnTo>
                <a:cubicBezTo>
                  <a:pt x="1496337" y="235931"/>
                  <a:pt x="1400778" y="227246"/>
                  <a:pt x="1301376" y="221365"/>
                </a:cubicBezTo>
                <a:cubicBezTo>
                  <a:pt x="1201975" y="215485"/>
                  <a:pt x="1081093" y="210297"/>
                  <a:pt x="985092" y="211567"/>
                </a:cubicBezTo>
                <a:cubicBezTo>
                  <a:pt x="889091" y="212837"/>
                  <a:pt x="813824" y="215837"/>
                  <a:pt x="725372" y="228985"/>
                </a:cubicBezTo>
                <a:cubicBezTo>
                  <a:pt x="636920" y="242133"/>
                  <a:pt x="535997" y="263997"/>
                  <a:pt x="454382" y="290457"/>
                </a:cubicBezTo>
                <a:cubicBezTo>
                  <a:pt x="372768" y="316917"/>
                  <a:pt x="312611" y="338397"/>
                  <a:pt x="235685" y="387746"/>
                </a:cubicBezTo>
                <a:cubicBezTo>
                  <a:pt x="158759" y="437095"/>
                  <a:pt x="75474" y="548469"/>
                  <a:pt x="0" y="615235"/>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4" name="צורה חופשית 63"/>
          <p:cNvSpPr/>
          <p:nvPr/>
        </p:nvSpPr>
        <p:spPr>
          <a:xfrm>
            <a:off x="4242676" y="732221"/>
            <a:ext cx="1000019" cy="1282262"/>
          </a:xfrm>
          <a:custGeom>
            <a:avLst/>
            <a:gdLst>
              <a:gd name="connsiteX0" fmla="*/ 683172 w 840827"/>
              <a:gd name="connsiteY0" fmla="*/ 1282262 h 1282262"/>
              <a:gd name="connsiteX1" fmla="*/ 767255 w 840827"/>
              <a:gd name="connsiteY1" fmla="*/ 1268248 h 1282262"/>
              <a:gd name="connsiteX2" fmla="*/ 833821 w 840827"/>
              <a:gd name="connsiteY2" fmla="*/ 1226207 h 1282262"/>
              <a:gd name="connsiteX3" fmla="*/ 840827 w 840827"/>
              <a:gd name="connsiteY3" fmla="*/ 1128110 h 1282262"/>
              <a:gd name="connsiteX4" fmla="*/ 777765 w 840827"/>
              <a:gd name="connsiteY4" fmla="*/ 1016000 h 1282262"/>
              <a:gd name="connsiteX5" fmla="*/ 697186 w 840827"/>
              <a:gd name="connsiteY5" fmla="*/ 935420 h 1282262"/>
              <a:gd name="connsiteX6" fmla="*/ 595586 w 840827"/>
              <a:gd name="connsiteY6" fmla="*/ 847834 h 1282262"/>
              <a:gd name="connsiteX7" fmla="*/ 196193 w 840827"/>
              <a:gd name="connsiteY7" fmla="*/ 308303 h 1282262"/>
              <a:gd name="connsiteX8" fmla="*/ 0 w 840827"/>
              <a:gd name="connsiteY8" fmla="*/ 0 h 1282262"/>
              <a:gd name="connsiteX0" fmla="*/ 683172 w 840827"/>
              <a:gd name="connsiteY0" fmla="*/ 1282262 h 1282262"/>
              <a:gd name="connsiteX1" fmla="*/ 767255 w 840827"/>
              <a:gd name="connsiteY1" fmla="*/ 1268248 h 1282262"/>
              <a:gd name="connsiteX2" fmla="*/ 833821 w 840827"/>
              <a:gd name="connsiteY2" fmla="*/ 1226207 h 1282262"/>
              <a:gd name="connsiteX3" fmla="*/ 840827 w 840827"/>
              <a:gd name="connsiteY3" fmla="*/ 1128110 h 1282262"/>
              <a:gd name="connsiteX4" fmla="*/ 777765 w 840827"/>
              <a:gd name="connsiteY4" fmla="*/ 1016000 h 1282262"/>
              <a:gd name="connsiteX5" fmla="*/ 697186 w 840827"/>
              <a:gd name="connsiteY5" fmla="*/ 935420 h 1282262"/>
              <a:gd name="connsiteX6" fmla="*/ 543604 w 840827"/>
              <a:gd name="connsiteY6" fmla="*/ 760411 h 1282262"/>
              <a:gd name="connsiteX7" fmla="*/ 196193 w 840827"/>
              <a:gd name="connsiteY7" fmla="*/ 308303 h 1282262"/>
              <a:gd name="connsiteX8" fmla="*/ 0 w 840827"/>
              <a:gd name="connsiteY8" fmla="*/ 0 h 1282262"/>
              <a:gd name="connsiteX0" fmla="*/ 683172 w 840827"/>
              <a:gd name="connsiteY0" fmla="*/ 1282262 h 1282262"/>
              <a:gd name="connsiteX1" fmla="*/ 767255 w 840827"/>
              <a:gd name="connsiteY1" fmla="*/ 1268248 h 1282262"/>
              <a:gd name="connsiteX2" fmla="*/ 833821 w 840827"/>
              <a:gd name="connsiteY2" fmla="*/ 1226207 h 1282262"/>
              <a:gd name="connsiteX3" fmla="*/ 840827 w 840827"/>
              <a:gd name="connsiteY3" fmla="*/ 1128110 h 1282262"/>
              <a:gd name="connsiteX4" fmla="*/ 777765 w 840827"/>
              <a:gd name="connsiteY4" fmla="*/ 1016000 h 1282262"/>
              <a:gd name="connsiteX5" fmla="*/ 697186 w 840827"/>
              <a:gd name="connsiteY5" fmla="*/ 935420 h 1282262"/>
              <a:gd name="connsiteX6" fmla="*/ 543604 w 840827"/>
              <a:gd name="connsiteY6" fmla="*/ 760411 h 1282262"/>
              <a:gd name="connsiteX7" fmla="*/ 196193 w 840827"/>
              <a:gd name="connsiteY7" fmla="*/ 308303 h 1282262"/>
              <a:gd name="connsiteX8" fmla="*/ 0 w 840827"/>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97186 w 845949"/>
              <a:gd name="connsiteY5" fmla="*/ 935420 h 1282262"/>
              <a:gd name="connsiteX6" fmla="*/ 543604 w 845949"/>
              <a:gd name="connsiteY6" fmla="*/ 760411 h 1282262"/>
              <a:gd name="connsiteX7" fmla="*/ 196193 w 845949"/>
              <a:gd name="connsiteY7" fmla="*/ 308303 h 1282262"/>
              <a:gd name="connsiteX8" fmla="*/ 0 w 845949"/>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97186 w 845949"/>
              <a:gd name="connsiteY5" fmla="*/ 935420 h 1282262"/>
              <a:gd name="connsiteX6" fmla="*/ 543604 w 845949"/>
              <a:gd name="connsiteY6" fmla="*/ 760411 h 1282262"/>
              <a:gd name="connsiteX7" fmla="*/ 196193 w 845949"/>
              <a:gd name="connsiteY7" fmla="*/ 308303 h 1282262"/>
              <a:gd name="connsiteX8" fmla="*/ 0 w 845949"/>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97186 w 845949"/>
              <a:gd name="connsiteY5" fmla="*/ 935420 h 1282262"/>
              <a:gd name="connsiteX6" fmla="*/ 543604 w 845949"/>
              <a:gd name="connsiteY6" fmla="*/ 760411 h 1282262"/>
              <a:gd name="connsiteX7" fmla="*/ 196193 w 845949"/>
              <a:gd name="connsiteY7" fmla="*/ 308303 h 1282262"/>
              <a:gd name="connsiteX8" fmla="*/ 0 w 845949"/>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97186 w 845949"/>
              <a:gd name="connsiteY5" fmla="*/ 935420 h 1282262"/>
              <a:gd name="connsiteX6" fmla="*/ 543604 w 845949"/>
              <a:gd name="connsiteY6" fmla="*/ 760411 h 1282262"/>
              <a:gd name="connsiteX7" fmla="*/ 196193 w 845949"/>
              <a:gd name="connsiteY7" fmla="*/ 308303 h 1282262"/>
              <a:gd name="connsiteX8" fmla="*/ 0 w 845949"/>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543604 w 845949"/>
              <a:gd name="connsiteY6" fmla="*/ 760411 h 1282262"/>
              <a:gd name="connsiteX7" fmla="*/ 196193 w 845949"/>
              <a:gd name="connsiteY7" fmla="*/ 308303 h 1282262"/>
              <a:gd name="connsiteX8" fmla="*/ 0 w 845949"/>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543604 w 845949"/>
              <a:gd name="connsiteY6" fmla="*/ 760411 h 1282262"/>
              <a:gd name="connsiteX7" fmla="*/ 382962 w 845949"/>
              <a:gd name="connsiteY7" fmla="*/ 560199 h 1282262"/>
              <a:gd name="connsiteX8" fmla="*/ 196193 w 845949"/>
              <a:gd name="connsiteY8" fmla="*/ 308303 h 1282262"/>
              <a:gd name="connsiteX9" fmla="*/ 0 w 845949"/>
              <a:gd name="connsiteY9"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543604 w 845949"/>
              <a:gd name="connsiteY6" fmla="*/ 760411 h 1282262"/>
              <a:gd name="connsiteX7" fmla="*/ 477467 w 845949"/>
              <a:gd name="connsiteY7" fmla="*/ 682800 h 1282262"/>
              <a:gd name="connsiteX8" fmla="*/ 382962 w 845949"/>
              <a:gd name="connsiteY8" fmla="*/ 560199 h 1282262"/>
              <a:gd name="connsiteX9" fmla="*/ 196193 w 845949"/>
              <a:gd name="connsiteY9" fmla="*/ 308303 h 1282262"/>
              <a:gd name="connsiteX10" fmla="*/ 0 w 845949"/>
              <a:gd name="connsiteY10"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610285 w 845949"/>
              <a:gd name="connsiteY6" fmla="*/ 830943 h 1282262"/>
              <a:gd name="connsiteX7" fmla="*/ 543604 w 845949"/>
              <a:gd name="connsiteY7" fmla="*/ 760411 h 1282262"/>
              <a:gd name="connsiteX8" fmla="*/ 477467 w 845949"/>
              <a:gd name="connsiteY8" fmla="*/ 682800 h 1282262"/>
              <a:gd name="connsiteX9" fmla="*/ 382962 w 845949"/>
              <a:gd name="connsiteY9" fmla="*/ 560199 h 1282262"/>
              <a:gd name="connsiteX10" fmla="*/ 196193 w 845949"/>
              <a:gd name="connsiteY10" fmla="*/ 308303 h 1282262"/>
              <a:gd name="connsiteX11" fmla="*/ 0 w 845949"/>
              <a:gd name="connsiteY11"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610285 w 845949"/>
              <a:gd name="connsiteY6" fmla="*/ 830943 h 1282262"/>
              <a:gd name="connsiteX7" fmla="*/ 543604 w 845949"/>
              <a:gd name="connsiteY7" fmla="*/ 760411 h 1282262"/>
              <a:gd name="connsiteX8" fmla="*/ 477467 w 845949"/>
              <a:gd name="connsiteY8" fmla="*/ 682800 h 1282262"/>
              <a:gd name="connsiteX9" fmla="*/ 382962 w 845949"/>
              <a:gd name="connsiteY9" fmla="*/ 560199 h 1282262"/>
              <a:gd name="connsiteX10" fmla="*/ 216626 w 845949"/>
              <a:gd name="connsiteY10" fmla="*/ 308303 h 1282262"/>
              <a:gd name="connsiteX11" fmla="*/ 0 w 845949"/>
              <a:gd name="connsiteY11"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610285 w 845949"/>
              <a:gd name="connsiteY6" fmla="*/ 830943 h 1282262"/>
              <a:gd name="connsiteX7" fmla="*/ 543604 w 845949"/>
              <a:gd name="connsiteY7" fmla="*/ 760411 h 1282262"/>
              <a:gd name="connsiteX8" fmla="*/ 477467 w 845949"/>
              <a:gd name="connsiteY8" fmla="*/ 682800 h 1282262"/>
              <a:gd name="connsiteX9" fmla="*/ 403396 w 845949"/>
              <a:gd name="connsiteY9" fmla="*/ 516778 h 1282262"/>
              <a:gd name="connsiteX10" fmla="*/ 216626 w 845949"/>
              <a:gd name="connsiteY10" fmla="*/ 308303 h 1282262"/>
              <a:gd name="connsiteX11" fmla="*/ 0 w 845949"/>
              <a:gd name="connsiteY11"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610285 w 845949"/>
              <a:gd name="connsiteY6" fmla="*/ 830943 h 1282262"/>
              <a:gd name="connsiteX7" fmla="*/ 543604 w 845949"/>
              <a:gd name="connsiteY7" fmla="*/ 760411 h 1282262"/>
              <a:gd name="connsiteX8" fmla="*/ 574526 w 845949"/>
              <a:gd name="connsiteY8" fmla="*/ 590849 h 1282262"/>
              <a:gd name="connsiteX9" fmla="*/ 403396 w 845949"/>
              <a:gd name="connsiteY9" fmla="*/ 516778 h 1282262"/>
              <a:gd name="connsiteX10" fmla="*/ 216626 w 845949"/>
              <a:gd name="connsiteY10" fmla="*/ 308303 h 1282262"/>
              <a:gd name="connsiteX11" fmla="*/ 0 w 845949"/>
              <a:gd name="connsiteY11"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610285 w 845949"/>
              <a:gd name="connsiteY6" fmla="*/ 830943 h 1282262"/>
              <a:gd name="connsiteX7" fmla="*/ 701964 w 845949"/>
              <a:gd name="connsiteY7" fmla="*/ 678677 h 1282262"/>
              <a:gd name="connsiteX8" fmla="*/ 574526 w 845949"/>
              <a:gd name="connsiteY8" fmla="*/ 590849 h 1282262"/>
              <a:gd name="connsiteX9" fmla="*/ 403396 w 845949"/>
              <a:gd name="connsiteY9" fmla="*/ 516778 h 1282262"/>
              <a:gd name="connsiteX10" fmla="*/ 216626 w 845949"/>
              <a:gd name="connsiteY10" fmla="*/ 308303 h 1282262"/>
              <a:gd name="connsiteX11" fmla="*/ 0 w 845949"/>
              <a:gd name="connsiteY11"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812066 w 845949"/>
              <a:gd name="connsiteY6" fmla="*/ 769643 h 1282262"/>
              <a:gd name="connsiteX7" fmla="*/ 701964 w 845949"/>
              <a:gd name="connsiteY7" fmla="*/ 678677 h 1282262"/>
              <a:gd name="connsiteX8" fmla="*/ 574526 w 845949"/>
              <a:gd name="connsiteY8" fmla="*/ 590849 h 1282262"/>
              <a:gd name="connsiteX9" fmla="*/ 403396 w 845949"/>
              <a:gd name="connsiteY9" fmla="*/ 516778 h 1282262"/>
              <a:gd name="connsiteX10" fmla="*/ 216626 w 845949"/>
              <a:gd name="connsiteY10" fmla="*/ 308303 h 1282262"/>
              <a:gd name="connsiteX11" fmla="*/ 0 w 845949"/>
              <a:gd name="connsiteY11" fmla="*/ 0 h 1282262"/>
              <a:gd name="connsiteX0" fmla="*/ 683172 w 875135"/>
              <a:gd name="connsiteY0" fmla="*/ 1282262 h 1282262"/>
              <a:gd name="connsiteX1" fmla="*/ 767255 w 875135"/>
              <a:gd name="connsiteY1" fmla="*/ 1268248 h 1282262"/>
              <a:gd name="connsiteX2" fmla="*/ 833821 w 875135"/>
              <a:gd name="connsiteY2" fmla="*/ 1226207 h 1282262"/>
              <a:gd name="connsiteX3" fmla="*/ 840827 w 875135"/>
              <a:gd name="connsiteY3" fmla="*/ 1128110 h 1282262"/>
              <a:gd name="connsiteX4" fmla="*/ 777765 w 875135"/>
              <a:gd name="connsiteY4" fmla="*/ 1016000 h 1282262"/>
              <a:gd name="connsiteX5" fmla="*/ 870805 w 875135"/>
              <a:gd name="connsiteY5" fmla="*/ 871882 h 1282262"/>
              <a:gd name="connsiteX6" fmla="*/ 812066 w 875135"/>
              <a:gd name="connsiteY6" fmla="*/ 769643 h 1282262"/>
              <a:gd name="connsiteX7" fmla="*/ 701964 w 875135"/>
              <a:gd name="connsiteY7" fmla="*/ 678677 h 1282262"/>
              <a:gd name="connsiteX8" fmla="*/ 574526 w 875135"/>
              <a:gd name="connsiteY8" fmla="*/ 590849 h 1282262"/>
              <a:gd name="connsiteX9" fmla="*/ 403396 w 875135"/>
              <a:gd name="connsiteY9" fmla="*/ 516778 h 1282262"/>
              <a:gd name="connsiteX10" fmla="*/ 216626 w 875135"/>
              <a:gd name="connsiteY10" fmla="*/ 308303 h 1282262"/>
              <a:gd name="connsiteX11" fmla="*/ 0 w 875135"/>
              <a:gd name="connsiteY11" fmla="*/ 0 h 1282262"/>
              <a:gd name="connsiteX0" fmla="*/ 683172 w 893589"/>
              <a:gd name="connsiteY0" fmla="*/ 1282262 h 1282262"/>
              <a:gd name="connsiteX1" fmla="*/ 767255 w 893589"/>
              <a:gd name="connsiteY1" fmla="*/ 1268248 h 1282262"/>
              <a:gd name="connsiteX2" fmla="*/ 833821 w 893589"/>
              <a:gd name="connsiteY2" fmla="*/ 1226207 h 1282262"/>
              <a:gd name="connsiteX3" fmla="*/ 840827 w 893589"/>
              <a:gd name="connsiteY3" fmla="*/ 1128110 h 1282262"/>
              <a:gd name="connsiteX4" fmla="*/ 890150 w 893589"/>
              <a:gd name="connsiteY4" fmla="*/ 1005784 h 1282262"/>
              <a:gd name="connsiteX5" fmla="*/ 870805 w 893589"/>
              <a:gd name="connsiteY5" fmla="*/ 871882 h 1282262"/>
              <a:gd name="connsiteX6" fmla="*/ 812066 w 893589"/>
              <a:gd name="connsiteY6" fmla="*/ 769643 h 1282262"/>
              <a:gd name="connsiteX7" fmla="*/ 701964 w 893589"/>
              <a:gd name="connsiteY7" fmla="*/ 678677 h 1282262"/>
              <a:gd name="connsiteX8" fmla="*/ 574526 w 893589"/>
              <a:gd name="connsiteY8" fmla="*/ 590849 h 1282262"/>
              <a:gd name="connsiteX9" fmla="*/ 403396 w 893589"/>
              <a:gd name="connsiteY9" fmla="*/ 516778 h 1282262"/>
              <a:gd name="connsiteX10" fmla="*/ 216626 w 893589"/>
              <a:gd name="connsiteY10" fmla="*/ 308303 h 1282262"/>
              <a:gd name="connsiteX11" fmla="*/ 0 w 893589"/>
              <a:gd name="connsiteY11" fmla="*/ 0 h 1282262"/>
              <a:gd name="connsiteX0" fmla="*/ 683172 w 924218"/>
              <a:gd name="connsiteY0" fmla="*/ 1282262 h 1282262"/>
              <a:gd name="connsiteX1" fmla="*/ 767255 w 924218"/>
              <a:gd name="connsiteY1" fmla="*/ 1268248 h 1282262"/>
              <a:gd name="connsiteX2" fmla="*/ 833821 w 924218"/>
              <a:gd name="connsiteY2" fmla="*/ 1226207 h 1282262"/>
              <a:gd name="connsiteX3" fmla="*/ 922561 w 924218"/>
              <a:gd name="connsiteY3" fmla="*/ 1128110 h 1282262"/>
              <a:gd name="connsiteX4" fmla="*/ 890150 w 924218"/>
              <a:gd name="connsiteY4" fmla="*/ 1005784 h 1282262"/>
              <a:gd name="connsiteX5" fmla="*/ 870805 w 924218"/>
              <a:gd name="connsiteY5" fmla="*/ 871882 h 1282262"/>
              <a:gd name="connsiteX6" fmla="*/ 812066 w 924218"/>
              <a:gd name="connsiteY6" fmla="*/ 769643 h 1282262"/>
              <a:gd name="connsiteX7" fmla="*/ 701964 w 924218"/>
              <a:gd name="connsiteY7" fmla="*/ 678677 h 1282262"/>
              <a:gd name="connsiteX8" fmla="*/ 574526 w 924218"/>
              <a:gd name="connsiteY8" fmla="*/ 590849 h 1282262"/>
              <a:gd name="connsiteX9" fmla="*/ 403396 w 924218"/>
              <a:gd name="connsiteY9" fmla="*/ 516778 h 1282262"/>
              <a:gd name="connsiteX10" fmla="*/ 216626 w 924218"/>
              <a:gd name="connsiteY10" fmla="*/ 308303 h 1282262"/>
              <a:gd name="connsiteX11" fmla="*/ 0 w 924218"/>
              <a:gd name="connsiteY11" fmla="*/ 0 h 1282262"/>
              <a:gd name="connsiteX0" fmla="*/ 683172 w 970741"/>
              <a:gd name="connsiteY0" fmla="*/ 1282262 h 1282262"/>
              <a:gd name="connsiteX1" fmla="*/ 767255 w 970741"/>
              <a:gd name="connsiteY1" fmla="*/ 1268248 h 1282262"/>
              <a:gd name="connsiteX2" fmla="*/ 833821 w 970741"/>
              <a:gd name="connsiteY2" fmla="*/ 1226207 h 1282262"/>
              <a:gd name="connsiteX3" fmla="*/ 922561 w 970741"/>
              <a:gd name="connsiteY3" fmla="*/ 1128110 h 1282262"/>
              <a:gd name="connsiteX4" fmla="*/ 969330 w 970741"/>
              <a:gd name="connsiteY4" fmla="*/ 975134 h 1282262"/>
              <a:gd name="connsiteX5" fmla="*/ 870805 w 970741"/>
              <a:gd name="connsiteY5" fmla="*/ 871882 h 1282262"/>
              <a:gd name="connsiteX6" fmla="*/ 812066 w 970741"/>
              <a:gd name="connsiteY6" fmla="*/ 769643 h 1282262"/>
              <a:gd name="connsiteX7" fmla="*/ 701964 w 970741"/>
              <a:gd name="connsiteY7" fmla="*/ 678677 h 1282262"/>
              <a:gd name="connsiteX8" fmla="*/ 574526 w 970741"/>
              <a:gd name="connsiteY8" fmla="*/ 590849 h 1282262"/>
              <a:gd name="connsiteX9" fmla="*/ 403396 w 970741"/>
              <a:gd name="connsiteY9" fmla="*/ 516778 h 1282262"/>
              <a:gd name="connsiteX10" fmla="*/ 216626 w 970741"/>
              <a:gd name="connsiteY10" fmla="*/ 308303 h 1282262"/>
              <a:gd name="connsiteX11" fmla="*/ 0 w 970741"/>
              <a:gd name="connsiteY11" fmla="*/ 0 h 1282262"/>
              <a:gd name="connsiteX0" fmla="*/ 683172 w 970074"/>
              <a:gd name="connsiteY0" fmla="*/ 1282262 h 1282262"/>
              <a:gd name="connsiteX1" fmla="*/ 767255 w 970074"/>
              <a:gd name="connsiteY1" fmla="*/ 1268248 h 1282262"/>
              <a:gd name="connsiteX2" fmla="*/ 833821 w 970074"/>
              <a:gd name="connsiteY2" fmla="*/ 1226207 h 1282262"/>
              <a:gd name="connsiteX3" fmla="*/ 922561 w 970074"/>
              <a:gd name="connsiteY3" fmla="*/ 1128110 h 1282262"/>
              <a:gd name="connsiteX4" fmla="*/ 969330 w 970074"/>
              <a:gd name="connsiteY4" fmla="*/ 975134 h 1282262"/>
              <a:gd name="connsiteX5" fmla="*/ 939768 w 970074"/>
              <a:gd name="connsiteY5" fmla="*/ 836124 h 1282262"/>
              <a:gd name="connsiteX6" fmla="*/ 812066 w 970074"/>
              <a:gd name="connsiteY6" fmla="*/ 769643 h 1282262"/>
              <a:gd name="connsiteX7" fmla="*/ 701964 w 970074"/>
              <a:gd name="connsiteY7" fmla="*/ 678677 h 1282262"/>
              <a:gd name="connsiteX8" fmla="*/ 574526 w 970074"/>
              <a:gd name="connsiteY8" fmla="*/ 590849 h 1282262"/>
              <a:gd name="connsiteX9" fmla="*/ 403396 w 970074"/>
              <a:gd name="connsiteY9" fmla="*/ 516778 h 1282262"/>
              <a:gd name="connsiteX10" fmla="*/ 216626 w 970074"/>
              <a:gd name="connsiteY10" fmla="*/ 308303 h 1282262"/>
              <a:gd name="connsiteX11" fmla="*/ 0 w 970074"/>
              <a:gd name="connsiteY11" fmla="*/ 0 h 1282262"/>
              <a:gd name="connsiteX0" fmla="*/ 683172 w 970074"/>
              <a:gd name="connsiteY0" fmla="*/ 1282262 h 1282262"/>
              <a:gd name="connsiteX1" fmla="*/ 767255 w 970074"/>
              <a:gd name="connsiteY1" fmla="*/ 1268248 h 1282262"/>
              <a:gd name="connsiteX2" fmla="*/ 833821 w 970074"/>
              <a:gd name="connsiteY2" fmla="*/ 1226207 h 1282262"/>
              <a:gd name="connsiteX3" fmla="*/ 922561 w 970074"/>
              <a:gd name="connsiteY3" fmla="*/ 1128110 h 1282262"/>
              <a:gd name="connsiteX4" fmla="*/ 969330 w 970074"/>
              <a:gd name="connsiteY4" fmla="*/ 975134 h 1282262"/>
              <a:gd name="connsiteX5" fmla="*/ 939768 w 970074"/>
              <a:gd name="connsiteY5" fmla="*/ 836124 h 1282262"/>
              <a:gd name="connsiteX6" fmla="*/ 855487 w 970074"/>
              <a:gd name="connsiteY6" fmla="*/ 731330 h 1282262"/>
              <a:gd name="connsiteX7" fmla="*/ 701964 w 970074"/>
              <a:gd name="connsiteY7" fmla="*/ 678677 h 1282262"/>
              <a:gd name="connsiteX8" fmla="*/ 574526 w 970074"/>
              <a:gd name="connsiteY8" fmla="*/ 590849 h 1282262"/>
              <a:gd name="connsiteX9" fmla="*/ 403396 w 970074"/>
              <a:gd name="connsiteY9" fmla="*/ 516778 h 1282262"/>
              <a:gd name="connsiteX10" fmla="*/ 216626 w 970074"/>
              <a:gd name="connsiteY10" fmla="*/ 308303 h 1282262"/>
              <a:gd name="connsiteX11" fmla="*/ 0 w 970074"/>
              <a:gd name="connsiteY11" fmla="*/ 0 h 1282262"/>
              <a:gd name="connsiteX0" fmla="*/ 683172 w 970074"/>
              <a:gd name="connsiteY0" fmla="*/ 1282262 h 1282262"/>
              <a:gd name="connsiteX1" fmla="*/ 767255 w 970074"/>
              <a:gd name="connsiteY1" fmla="*/ 1268248 h 1282262"/>
              <a:gd name="connsiteX2" fmla="*/ 833821 w 970074"/>
              <a:gd name="connsiteY2" fmla="*/ 1226207 h 1282262"/>
              <a:gd name="connsiteX3" fmla="*/ 922561 w 970074"/>
              <a:gd name="connsiteY3" fmla="*/ 1128110 h 1282262"/>
              <a:gd name="connsiteX4" fmla="*/ 969330 w 970074"/>
              <a:gd name="connsiteY4" fmla="*/ 975134 h 1282262"/>
              <a:gd name="connsiteX5" fmla="*/ 939768 w 970074"/>
              <a:gd name="connsiteY5" fmla="*/ 836124 h 1282262"/>
              <a:gd name="connsiteX6" fmla="*/ 855487 w 970074"/>
              <a:gd name="connsiteY6" fmla="*/ 731330 h 1282262"/>
              <a:gd name="connsiteX7" fmla="*/ 740276 w 970074"/>
              <a:gd name="connsiteY7" fmla="*/ 637810 h 1282262"/>
              <a:gd name="connsiteX8" fmla="*/ 574526 w 970074"/>
              <a:gd name="connsiteY8" fmla="*/ 590849 h 1282262"/>
              <a:gd name="connsiteX9" fmla="*/ 403396 w 970074"/>
              <a:gd name="connsiteY9" fmla="*/ 516778 h 1282262"/>
              <a:gd name="connsiteX10" fmla="*/ 216626 w 970074"/>
              <a:gd name="connsiteY10" fmla="*/ 308303 h 1282262"/>
              <a:gd name="connsiteX11" fmla="*/ 0 w 970074"/>
              <a:gd name="connsiteY11" fmla="*/ 0 h 1282262"/>
              <a:gd name="connsiteX0" fmla="*/ 683172 w 973477"/>
              <a:gd name="connsiteY0" fmla="*/ 1282262 h 1282262"/>
              <a:gd name="connsiteX1" fmla="*/ 767255 w 973477"/>
              <a:gd name="connsiteY1" fmla="*/ 1268248 h 1282262"/>
              <a:gd name="connsiteX2" fmla="*/ 833821 w 973477"/>
              <a:gd name="connsiteY2" fmla="*/ 1226207 h 1282262"/>
              <a:gd name="connsiteX3" fmla="*/ 958320 w 973477"/>
              <a:gd name="connsiteY3" fmla="*/ 1089797 h 1282262"/>
              <a:gd name="connsiteX4" fmla="*/ 969330 w 973477"/>
              <a:gd name="connsiteY4" fmla="*/ 975134 h 1282262"/>
              <a:gd name="connsiteX5" fmla="*/ 939768 w 973477"/>
              <a:gd name="connsiteY5" fmla="*/ 836124 h 1282262"/>
              <a:gd name="connsiteX6" fmla="*/ 855487 w 973477"/>
              <a:gd name="connsiteY6" fmla="*/ 731330 h 1282262"/>
              <a:gd name="connsiteX7" fmla="*/ 740276 w 973477"/>
              <a:gd name="connsiteY7" fmla="*/ 637810 h 1282262"/>
              <a:gd name="connsiteX8" fmla="*/ 574526 w 973477"/>
              <a:gd name="connsiteY8" fmla="*/ 590849 h 1282262"/>
              <a:gd name="connsiteX9" fmla="*/ 403396 w 973477"/>
              <a:gd name="connsiteY9" fmla="*/ 516778 h 1282262"/>
              <a:gd name="connsiteX10" fmla="*/ 216626 w 973477"/>
              <a:gd name="connsiteY10" fmla="*/ 308303 h 1282262"/>
              <a:gd name="connsiteX11" fmla="*/ 0 w 973477"/>
              <a:gd name="connsiteY11" fmla="*/ 0 h 1282262"/>
              <a:gd name="connsiteX0" fmla="*/ 683172 w 1000341"/>
              <a:gd name="connsiteY0" fmla="*/ 1282262 h 1282262"/>
              <a:gd name="connsiteX1" fmla="*/ 767255 w 1000341"/>
              <a:gd name="connsiteY1" fmla="*/ 1268248 h 1282262"/>
              <a:gd name="connsiteX2" fmla="*/ 833821 w 1000341"/>
              <a:gd name="connsiteY2" fmla="*/ 1226207 h 1282262"/>
              <a:gd name="connsiteX3" fmla="*/ 958320 w 1000341"/>
              <a:gd name="connsiteY3" fmla="*/ 1089797 h 1282262"/>
              <a:gd name="connsiteX4" fmla="*/ 999981 w 1000341"/>
              <a:gd name="connsiteY4" fmla="*/ 941929 h 1282262"/>
              <a:gd name="connsiteX5" fmla="*/ 939768 w 1000341"/>
              <a:gd name="connsiteY5" fmla="*/ 836124 h 1282262"/>
              <a:gd name="connsiteX6" fmla="*/ 855487 w 1000341"/>
              <a:gd name="connsiteY6" fmla="*/ 731330 h 1282262"/>
              <a:gd name="connsiteX7" fmla="*/ 740276 w 1000341"/>
              <a:gd name="connsiteY7" fmla="*/ 637810 h 1282262"/>
              <a:gd name="connsiteX8" fmla="*/ 574526 w 1000341"/>
              <a:gd name="connsiteY8" fmla="*/ 590849 h 1282262"/>
              <a:gd name="connsiteX9" fmla="*/ 403396 w 1000341"/>
              <a:gd name="connsiteY9" fmla="*/ 516778 h 1282262"/>
              <a:gd name="connsiteX10" fmla="*/ 216626 w 1000341"/>
              <a:gd name="connsiteY10" fmla="*/ 308303 h 1282262"/>
              <a:gd name="connsiteX11" fmla="*/ 0 w 1000341"/>
              <a:gd name="connsiteY11" fmla="*/ 0 h 1282262"/>
              <a:gd name="connsiteX0" fmla="*/ 683172 w 999986"/>
              <a:gd name="connsiteY0" fmla="*/ 1282262 h 1282262"/>
              <a:gd name="connsiteX1" fmla="*/ 767255 w 999986"/>
              <a:gd name="connsiteY1" fmla="*/ 1268248 h 1282262"/>
              <a:gd name="connsiteX2" fmla="*/ 833821 w 999986"/>
              <a:gd name="connsiteY2" fmla="*/ 1226207 h 1282262"/>
              <a:gd name="connsiteX3" fmla="*/ 958320 w 999986"/>
              <a:gd name="connsiteY3" fmla="*/ 1089797 h 1282262"/>
              <a:gd name="connsiteX4" fmla="*/ 999981 w 999986"/>
              <a:gd name="connsiteY4" fmla="*/ 941929 h 1282262"/>
              <a:gd name="connsiteX5" fmla="*/ 960202 w 999986"/>
              <a:gd name="connsiteY5" fmla="*/ 810582 h 1282262"/>
              <a:gd name="connsiteX6" fmla="*/ 855487 w 999986"/>
              <a:gd name="connsiteY6" fmla="*/ 731330 h 1282262"/>
              <a:gd name="connsiteX7" fmla="*/ 740276 w 999986"/>
              <a:gd name="connsiteY7" fmla="*/ 637810 h 1282262"/>
              <a:gd name="connsiteX8" fmla="*/ 574526 w 999986"/>
              <a:gd name="connsiteY8" fmla="*/ 590849 h 1282262"/>
              <a:gd name="connsiteX9" fmla="*/ 403396 w 999986"/>
              <a:gd name="connsiteY9" fmla="*/ 516778 h 1282262"/>
              <a:gd name="connsiteX10" fmla="*/ 216626 w 999986"/>
              <a:gd name="connsiteY10" fmla="*/ 308303 h 1282262"/>
              <a:gd name="connsiteX11" fmla="*/ 0 w 999986"/>
              <a:gd name="connsiteY11" fmla="*/ 0 h 1282262"/>
              <a:gd name="connsiteX0" fmla="*/ 683172 w 999986"/>
              <a:gd name="connsiteY0" fmla="*/ 1282262 h 1282262"/>
              <a:gd name="connsiteX1" fmla="*/ 767255 w 999986"/>
              <a:gd name="connsiteY1" fmla="*/ 1268248 h 1282262"/>
              <a:gd name="connsiteX2" fmla="*/ 833821 w 999986"/>
              <a:gd name="connsiteY2" fmla="*/ 1226207 h 1282262"/>
              <a:gd name="connsiteX3" fmla="*/ 958320 w 999986"/>
              <a:gd name="connsiteY3" fmla="*/ 1089797 h 1282262"/>
              <a:gd name="connsiteX4" fmla="*/ 999981 w 999986"/>
              <a:gd name="connsiteY4" fmla="*/ 941929 h 1282262"/>
              <a:gd name="connsiteX5" fmla="*/ 960202 w 999986"/>
              <a:gd name="connsiteY5" fmla="*/ 810582 h 1282262"/>
              <a:gd name="connsiteX6" fmla="*/ 875921 w 999986"/>
              <a:gd name="connsiteY6" fmla="*/ 705788 h 1282262"/>
              <a:gd name="connsiteX7" fmla="*/ 740276 w 999986"/>
              <a:gd name="connsiteY7" fmla="*/ 637810 h 1282262"/>
              <a:gd name="connsiteX8" fmla="*/ 574526 w 999986"/>
              <a:gd name="connsiteY8" fmla="*/ 590849 h 1282262"/>
              <a:gd name="connsiteX9" fmla="*/ 403396 w 999986"/>
              <a:gd name="connsiteY9" fmla="*/ 516778 h 1282262"/>
              <a:gd name="connsiteX10" fmla="*/ 216626 w 999986"/>
              <a:gd name="connsiteY10" fmla="*/ 308303 h 1282262"/>
              <a:gd name="connsiteX11" fmla="*/ 0 w 999986"/>
              <a:gd name="connsiteY11" fmla="*/ 0 h 1282262"/>
              <a:gd name="connsiteX0" fmla="*/ 683172 w 999986"/>
              <a:gd name="connsiteY0" fmla="*/ 1282262 h 1282262"/>
              <a:gd name="connsiteX1" fmla="*/ 767255 w 999986"/>
              <a:gd name="connsiteY1" fmla="*/ 1268248 h 1282262"/>
              <a:gd name="connsiteX2" fmla="*/ 833821 w 999986"/>
              <a:gd name="connsiteY2" fmla="*/ 1226207 h 1282262"/>
              <a:gd name="connsiteX3" fmla="*/ 958320 w 999986"/>
              <a:gd name="connsiteY3" fmla="*/ 1089797 h 1282262"/>
              <a:gd name="connsiteX4" fmla="*/ 999981 w 999986"/>
              <a:gd name="connsiteY4" fmla="*/ 941929 h 1282262"/>
              <a:gd name="connsiteX5" fmla="*/ 960202 w 999986"/>
              <a:gd name="connsiteY5" fmla="*/ 810582 h 1282262"/>
              <a:gd name="connsiteX6" fmla="*/ 875921 w 999986"/>
              <a:gd name="connsiteY6" fmla="*/ 705788 h 1282262"/>
              <a:gd name="connsiteX7" fmla="*/ 735168 w 999986"/>
              <a:gd name="connsiteY7" fmla="*/ 614822 h 1282262"/>
              <a:gd name="connsiteX8" fmla="*/ 574526 w 999986"/>
              <a:gd name="connsiteY8" fmla="*/ 590849 h 1282262"/>
              <a:gd name="connsiteX9" fmla="*/ 403396 w 999986"/>
              <a:gd name="connsiteY9" fmla="*/ 516778 h 1282262"/>
              <a:gd name="connsiteX10" fmla="*/ 216626 w 999986"/>
              <a:gd name="connsiteY10" fmla="*/ 308303 h 1282262"/>
              <a:gd name="connsiteX11" fmla="*/ 0 w 999986"/>
              <a:gd name="connsiteY11" fmla="*/ 0 h 1282262"/>
              <a:gd name="connsiteX0" fmla="*/ 683172 w 999986"/>
              <a:gd name="connsiteY0" fmla="*/ 1282262 h 1282262"/>
              <a:gd name="connsiteX1" fmla="*/ 767255 w 999986"/>
              <a:gd name="connsiteY1" fmla="*/ 1268248 h 1282262"/>
              <a:gd name="connsiteX2" fmla="*/ 833821 w 999986"/>
              <a:gd name="connsiteY2" fmla="*/ 1226207 h 1282262"/>
              <a:gd name="connsiteX3" fmla="*/ 958320 w 999986"/>
              <a:gd name="connsiteY3" fmla="*/ 1089797 h 1282262"/>
              <a:gd name="connsiteX4" fmla="*/ 999981 w 999986"/>
              <a:gd name="connsiteY4" fmla="*/ 941929 h 1282262"/>
              <a:gd name="connsiteX5" fmla="*/ 960202 w 999986"/>
              <a:gd name="connsiteY5" fmla="*/ 810582 h 1282262"/>
              <a:gd name="connsiteX6" fmla="*/ 875921 w 999986"/>
              <a:gd name="connsiteY6" fmla="*/ 705788 h 1282262"/>
              <a:gd name="connsiteX7" fmla="*/ 735168 w 999986"/>
              <a:gd name="connsiteY7" fmla="*/ 614822 h 1282262"/>
              <a:gd name="connsiteX8" fmla="*/ 579634 w 999986"/>
              <a:gd name="connsiteY8" fmla="*/ 578078 h 1282262"/>
              <a:gd name="connsiteX9" fmla="*/ 403396 w 999986"/>
              <a:gd name="connsiteY9" fmla="*/ 516778 h 1282262"/>
              <a:gd name="connsiteX10" fmla="*/ 216626 w 999986"/>
              <a:gd name="connsiteY10" fmla="*/ 308303 h 1282262"/>
              <a:gd name="connsiteX11" fmla="*/ 0 w 999986"/>
              <a:gd name="connsiteY11" fmla="*/ 0 h 1282262"/>
              <a:gd name="connsiteX0" fmla="*/ 683172 w 999986"/>
              <a:gd name="connsiteY0" fmla="*/ 1282262 h 1282262"/>
              <a:gd name="connsiteX1" fmla="*/ 767255 w 999986"/>
              <a:gd name="connsiteY1" fmla="*/ 1268248 h 1282262"/>
              <a:gd name="connsiteX2" fmla="*/ 833821 w 999986"/>
              <a:gd name="connsiteY2" fmla="*/ 1226207 h 1282262"/>
              <a:gd name="connsiteX3" fmla="*/ 958320 w 999986"/>
              <a:gd name="connsiteY3" fmla="*/ 1089797 h 1282262"/>
              <a:gd name="connsiteX4" fmla="*/ 999981 w 999986"/>
              <a:gd name="connsiteY4" fmla="*/ 941929 h 1282262"/>
              <a:gd name="connsiteX5" fmla="*/ 960202 w 999986"/>
              <a:gd name="connsiteY5" fmla="*/ 810582 h 1282262"/>
              <a:gd name="connsiteX6" fmla="*/ 875921 w 999986"/>
              <a:gd name="connsiteY6" fmla="*/ 705788 h 1282262"/>
              <a:gd name="connsiteX7" fmla="*/ 735168 w 999986"/>
              <a:gd name="connsiteY7" fmla="*/ 614822 h 1282262"/>
              <a:gd name="connsiteX8" fmla="*/ 579634 w 999986"/>
              <a:gd name="connsiteY8" fmla="*/ 565307 h 1282262"/>
              <a:gd name="connsiteX9" fmla="*/ 403396 w 999986"/>
              <a:gd name="connsiteY9" fmla="*/ 516778 h 1282262"/>
              <a:gd name="connsiteX10" fmla="*/ 216626 w 999986"/>
              <a:gd name="connsiteY10" fmla="*/ 308303 h 1282262"/>
              <a:gd name="connsiteX11" fmla="*/ 0 w 999986"/>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5921 w 1000018"/>
              <a:gd name="connsiteY6" fmla="*/ 705788 h 1282262"/>
              <a:gd name="connsiteX7" fmla="*/ 735168 w 1000018"/>
              <a:gd name="connsiteY7" fmla="*/ 61482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61482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58417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58417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58417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58417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58417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30"/>
              <a:gd name="connsiteY0" fmla="*/ 1282262 h 1282262"/>
              <a:gd name="connsiteX1" fmla="*/ 767255 w 1000030"/>
              <a:gd name="connsiteY1" fmla="*/ 1268248 h 1282262"/>
              <a:gd name="connsiteX2" fmla="*/ 833821 w 1000030"/>
              <a:gd name="connsiteY2" fmla="*/ 1226207 h 1282262"/>
              <a:gd name="connsiteX3" fmla="*/ 958320 w 1000030"/>
              <a:gd name="connsiteY3" fmla="*/ 1089797 h 1282262"/>
              <a:gd name="connsiteX4" fmla="*/ 999981 w 1000030"/>
              <a:gd name="connsiteY4" fmla="*/ 941929 h 1282262"/>
              <a:gd name="connsiteX5" fmla="*/ 962756 w 1000030"/>
              <a:gd name="connsiteY5" fmla="*/ 759498 h 1282262"/>
              <a:gd name="connsiteX6" fmla="*/ 870812 w 1000030"/>
              <a:gd name="connsiteY6" fmla="*/ 659812 h 1282262"/>
              <a:gd name="connsiteX7" fmla="*/ 735168 w 1000030"/>
              <a:gd name="connsiteY7" fmla="*/ 584172 h 1282262"/>
              <a:gd name="connsiteX8" fmla="*/ 579634 w 1000030"/>
              <a:gd name="connsiteY8" fmla="*/ 565307 h 1282262"/>
              <a:gd name="connsiteX9" fmla="*/ 403396 w 1000030"/>
              <a:gd name="connsiteY9" fmla="*/ 516778 h 1282262"/>
              <a:gd name="connsiteX10" fmla="*/ 216626 w 1000030"/>
              <a:gd name="connsiteY10" fmla="*/ 308303 h 1282262"/>
              <a:gd name="connsiteX11" fmla="*/ 0 w 1000030"/>
              <a:gd name="connsiteY11" fmla="*/ 0 h 1282262"/>
              <a:gd name="connsiteX0" fmla="*/ 683172 w 1000030"/>
              <a:gd name="connsiteY0" fmla="*/ 1282262 h 1282262"/>
              <a:gd name="connsiteX1" fmla="*/ 767255 w 1000030"/>
              <a:gd name="connsiteY1" fmla="*/ 1268248 h 1282262"/>
              <a:gd name="connsiteX2" fmla="*/ 833821 w 1000030"/>
              <a:gd name="connsiteY2" fmla="*/ 1226207 h 1282262"/>
              <a:gd name="connsiteX3" fmla="*/ 958320 w 1000030"/>
              <a:gd name="connsiteY3" fmla="*/ 1089797 h 1282262"/>
              <a:gd name="connsiteX4" fmla="*/ 999981 w 1000030"/>
              <a:gd name="connsiteY4" fmla="*/ 941929 h 1282262"/>
              <a:gd name="connsiteX5" fmla="*/ 962756 w 1000030"/>
              <a:gd name="connsiteY5" fmla="*/ 759498 h 1282262"/>
              <a:gd name="connsiteX6" fmla="*/ 870812 w 1000030"/>
              <a:gd name="connsiteY6" fmla="*/ 659812 h 1282262"/>
              <a:gd name="connsiteX7" fmla="*/ 735168 w 1000030"/>
              <a:gd name="connsiteY7" fmla="*/ 584172 h 1282262"/>
              <a:gd name="connsiteX8" fmla="*/ 579634 w 1000030"/>
              <a:gd name="connsiteY8" fmla="*/ 565307 h 1282262"/>
              <a:gd name="connsiteX9" fmla="*/ 403396 w 1000030"/>
              <a:gd name="connsiteY9" fmla="*/ 516778 h 1282262"/>
              <a:gd name="connsiteX10" fmla="*/ 216626 w 1000030"/>
              <a:gd name="connsiteY10" fmla="*/ 308303 h 1282262"/>
              <a:gd name="connsiteX11" fmla="*/ 0 w 1000030"/>
              <a:gd name="connsiteY11" fmla="*/ 0 h 1282262"/>
              <a:gd name="connsiteX0" fmla="*/ 683172 w 1000030"/>
              <a:gd name="connsiteY0" fmla="*/ 1282262 h 1282262"/>
              <a:gd name="connsiteX1" fmla="*/ 767255 w 1000030"/>
              <a:gd name="connsiteY1" fmla="*/ 1268248 h 1282262"/>
              <a:gd name="connsiteX2" fmla="*/ 833821 w 1000030"/>
              <a:gd name="connsiteY2" fmla="*/ 1226207 h 1282262"/>
              <a:gd name="connsiteX3" fmla="*/ 958320 w 1000030"/>
              <a:gd name="connsiteY3" fmla="*/ 1089797 h 1282262"/>
              <a:gd name="connsiteX4" fmla="*/ 999981 w 1000030"/>
              <a:gd name="connsiteY4" fmla="*/ 941929 h 1282262"/>
              <a:gd name="connsiteX5" fmla="*/ 962756 w 1000030"/>
              <a:gd name="connsiteY5" fmla="*/ 759498 h 1282262"/>
              <a:gd name="connsiteX6" fmla="*/ 870812 w 1000030"/>
              <a:gd name="connsiteY6" fmla="*/ 659812 h 1282262"/>
              <a:gd name="connsiteX7" fmla="*/ 735168 w 1000030"/>
              <a:gd name="connsiteY7" fmla="*/ 584172 h 1282262"/>
              <a:gd name="connsiteX8" fmla="*/ 579634 w 1000030"/>
              <a:gd name="connsiteY8" fmla="*/ 565307 h 1282262"/>
              <a:gd name="connsiteX9" fmla="*/ 403396 w 1000030"/>
              <a:gd name="connsiteY9" fmla="*/ 516778 h 1282262"/>
              <a:gd name="connsiteX10" fmla="*/ 216626 w 1000030"/>
              <a:gd name="connsiteY10" fmla="*/ 308303 h 1282262"/>
              <a:gd name="connsiteX11" fmla="*/ 0 w 1000030"/>
              <a:gd name="connsiteY11" fmla="*/ 0 h 1282262"/>
              <a:gd name="connsiteX0" fmla="*/ 683172 w 1000030"/>
              <a:gd name="connsiteY0" fmla="*/ 1282262 h 1282262"/>
              <a:gd name="connsiteX1" fmla="*/ 767255 w 1000030"/>
              <a:gd name="connsiteY1" fmla="*/ 1268248 h 1282262"/>
              <a:gd name="connsiteX2" fmla="*/ 833821 w 1000030"/>
              <a:gd name="connsiteY2" fmla="*/ 1226207 h 1282262"/>
              <a:gd name="connsiteX3" fmla="*/ 958320 w 1000030"/>
              <a:gd name="connsiteY3" fmla="*/ 1089797 h 1282262"/>
              <a:gd name="connsiteX4" fmla="*/ 999981 w 1000030"/>
              <a:gd name="connsiteY4" fmla="*/ 941929 h 1282262"/>
              <a:gd name="connsiteX5" fmla="*/ 962756 w 1000030"/>
              <a:gd name="connsiteY5" fmla="*/ 759498 h 1282262"/>
              <a:gd name="connsiteX6" fmla="*/ 870812 w 1000030"/>
              <a:gd name="connsiteY6" fmla="*/ 659812 h 1282262"/>
              <a:gd name="connsiteX7" fmla="*/ 735168 w 1000030"/>
              <a:gd name="connsiteY7" fmla="*/ 584172 h 1282262"/>
              <a:gd name="connsiteX8" fmla="*/ 579634 w 1000030"/>
              <a:gd name="connsiteY8" fmla="*/ 565307 h 1282262"/>
              <a:gd name="connsiteX9" fmla="*/ 403396 w 1000030"/>
              <a:gd name="connsiteY9" fmla="*/ 516778 h 1282262"/>
              <a:gd name="connsiteX10" fmla="*/ 216626 w 1000030"/>
              <a:gd name="connsiteY10" fmla="*/ 308303 h 1282262"/>
              <a:gd name="connsiteX11" fmla="*/ 0 w 1000030"/>
              <a:gd name="connsiteY11" fmla="*/ 0 h 1282262"/>
              <a:gd name="connsiteX0" fmla="*/ 683172 w 1000030"/>
              <a:gd name="connsiteY0" fmla="*/ 1282262 h 1282262"/>
              <a:gd name="connsiteX1" fmla="*/ 767255 w 1000030"/>
              <a:gd name="connsiteY1" fmla="*/ 1268248 h 1282262"/>
              <a:gd name="connsiteX2" fmla="*/ 833821 w 1000030"/>
              <a:gd name="connsiteY2" fmla="*/ 1226207 h 1282262"/>
              <a:gd name="connsiteX3" fmla="*/ 958320 w 1000030"/>
              <a:gd name="connsiteY3" fmla="*/ 1089797 h 1282262"/>
              <a:gd name="connsiteX4" fmla="*/ 999981 w 1000030"/>
              <a:gd name="connsiteY4" fmla="*/ 941929 h 1282262"/>
              <a:gd name="connsiteX5" fmla="*/ 962756 w 1000030"/>
              <a:gd name="connsiteY5" fmla="*/ 759498 h 1282262"/>
              <a:gd name="connsiteX6" fmla="*/ 870812 w 1000030"/>
              <a:gd name="connsiteY6" fmla="*/ 659812 h 1282262"/>
              <a:gd name="connsiteX7" fmla="*/ 735168 w 1000030"/>
              <a:gd name="connsiteY7" fmla="*/ 584172 h 1282262"/>
              <a:gd name="connsiteX8" fmla="*/ 579634 w 1000030"/>
              <a:gd name="connsiteY8" fmla="*/ 565307 h 1282262"/>
              <a:gd name="connsiteX9" fmla="*/ 403396 w 1000030"/>
              <a:gd name="connsiteY9" fmla="*/ 516778 h 1282262"/>
              <a:gd name="connsiteX10" fmla="*/ 216626 w 1000030"/>
              <a:gd name="connsiteY10" fmla="*/ 308303 h 1282262"/>
              <a:gd name="connsiteX11" fmla="*/ 0 w 1000030"/>
              <a:gd name="connsiteY11" fmla="*/ 0 h 1282262"/>
              <a:gd name="connsiteX0" fmla="*/ 683172 w 1000019"/>
              <a:gd name="connsiteY0" fmla="*/ 1282262 h 1282262"/>
              <a:gd name="connsiteX1" fmla="*/ 767255 w 1000019"/>
              <a:gd name="connsiteY1" fmla="*/ 1268248 h 1282262"/>
              <a:gd name="connsiteX2" fmla="*/ 833821 w 1000019"/>
              <a:gd name="connsiteY2" fmla="*/ 1226207 h 1282262"/>
              <a:gd name="connsiteX3" fmla="*/ 958320 w 1000019"/>
              <a:gd name="connsiteY3" fmla="*/ 1089797 h 1282262"/>
              <a:gd name="connsiteX4" fmla="*/ 999981 w 1000019"/>
              <a:gd name="connsiteY4" fmla="*/ 941929 h 1282262"/>
              <a:gd name="connsiteX5" fmla="*/ 962756 w 1000019"/>
              <a:gd name="connsiteY5" fmla="*/ 759498 h 1282262"/>
              <a:gd name="connsiteX6" fmla="*/ 870812 w 1000019"/>
              <a:gd name="connsiteY6" fmla="*/ 659812 h 1282262"/>
              <a:gd name="connsiteX7" fmla="*/ 735168 w 1000019"/>
              <a:gd name="connsiteY7" fmla="*/ 584172 h 1282262"/>
              <a:gd name="connsiteX8" fmla="*/ 579634 w 1000019"/>
              <a:gd name="connsiteY8" fmla="*/ 565307 h 1282262"/>
              <a:gd name="connsiteX9" fmla="*/ 403396 w 1000019"/>
              <a:gd name="connsiteY9" fmla="*/ 516778 h 1282262"/>
              <a:gd name="connsiteX10" fmla="*/ 216626 w 1000019"/>
              <a:gd name="connsiteY10" fmla="*/ 308303 h 1282262"/>
              <a:gd name="connsiteX11" fmla="*/ 0 w 1000019"/>
              <a:gd name="connsiteY11" fmla="*/ 0 h 128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19" h="1282262">
                <a:moveTo>
                  <a:pt x="683172" y="1282262"/>
                </a:moveTo>
                <a:lnTo>
                  <a:pt x="767255" y="1268248"/>
                </a:lnTo>
                <a:cubicBezTo>
                  <a:pt x="792363" y="1258906"/>
                  <a:pt x="801977" y="1255949"/>
                  <a:pt x="833821" y="1226207"/>
                </a:cubicBezTo>
                <a:cubicBezTo>
                  <a:pt x="865665" y="1196465"/>
                  <a:pt x="930627" y="1137177"/>
                  <a:pt x="958320" y="1089797"/>
                </a:cubicBezTo>
                <a:cubicBezTo>
                  <a:pt x="986013" y="1042417"/>
                  <a:pt x="999242" y="996979"/>
                  <a:pt x="999981" y="941929"/>
                </a:cubicBezTo>
                <a:cubicBezTo>
                  <a:pt x="1000720" y="886879"/>
                  <a:pt x="990776" y="797982"/>
                  <a:pt x="962756" y="759498"/>
                </a:cubicBezTo>
                <a:cubicBezTo>
                  <a:pt x="934736" y="721014"/>
                  <a:pt x="911971" y="690413"/>
                  <a:pt x="870812" y="659812"/>
                </a:cubicBezTo>
                <a:cubicBezTo>
                  <a:pt x="829653" y="629211"/>
                  <a:pt x="783698" y="599923"/>
                  <a:pt x="735168" y="584172"/>
                </a:cubicBezTo>
                <a:cubicBezTo>
                  <a:pt x="686638" y="568421"/>
                  <a:pt x="634929" y="576539"/>
                  <a:pt x="579634" y="565307"/>
                </a:cubicBezTo>
                <a:cubicBezTo>
                  <a:pt x="524339" y="554075"/>
                  <a:pt x="463897" y="559612"/>
                  <a:pt x="403396" y="516778"/>
                </a:cubicBezTo>
                <a:cubicBezTo>
                  <a:pt x="342895" y="473944"/>
                  <a:pt x="283859" y="394433"/>
                  <a:pt x="216626" y="308303"/>
                </a:cubicBezTo>
                <a:lnTo>
                  <a:pt x="0" y="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תמונה 64" descr="תמונה שמכילה טקסט, אוסף תמונות&#10;&#10;התיאור נוצר באופן אוטומטי">
            <a:extLst>
              <a:ext uri="{FF2B5EF4-FFF2-40B4-BE49-F238E27FC236}">
                <a16:creationId xmlns:a16="http://schemas.microsoft.com/office/drawing/2014/main" id="{80F5F34D-7FDF-4B04-8551-D74D7226D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pic>
        <p:nvPicPr>
          <p:cNvPr id="66" name="תמונה 65">
            <a:extLst>
              <a:ext uri="{FF2B5EF4-FFF2-40B4-BE49-F238E27FC236}">
                <a16:creationId xmlns:a16="http://schemas.microsoft.com/office/drawing/2014/main" id="{EF742E49-8345-4BDE-9AE1-F9667EA3D6CB}"/>
              </a:ext>
            </a:extLst>
          </p:cNvPr>
          <p:cNvPicPr>
            <a:picLocks noChangeAspect="1"/>
          </p:cNvPicPr>
          <p:nvPr/>
        </p:nvPicPr>
        <p:blipFill rotWithShape="1">
          <a:blip r:embed="rId4"/>
          <a:srcRect l="71139" t="25505" r="443" b="53888"/>
          <a:stretch/>
        </p:blipFill>
        <p:spPr>
          <a:xfrm>
            <a:off x="8671439" y="1759105"/>
            <a:ext cx="3458271" cy="1413215"/>
          </a:xfrm>
          <a:prstGeom prst="rect">
            <a:avLst/>
          </a:prstGeom>
        </p:spPr>
      </p:pic>
    </p:spTree>
    <p:extLst>
      <p:ext uri="{BB962C8B-B14F-4D97-AF65-F5344CB8AC3E}">
        <p14:creationId xmlns:p14="http://schemas.microsoft.com/office/powerpoint/2010/main" val="269948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588" t="12135" r="11470" b="9608"/>
          <a:stretch/>
        </p:blipFill>
        <p:spPr>
          <a:xfrm>
            <a:off x="0" y="-27797"/>
            <a:ext cx="12192000" cy="6885797"/>
          </a:xfrm>
          <a:prstGeom prst="rect">
            <a:avLst/>
          </a:prstGeom>
        </p:spPr>
      </p:pic>
      <p:sp>
        <p:nvSpPr>
          <p:cNvPr id="5" name="מלבן 4"/>
          <p:cNvSpPr/>
          <p:nvPr/>
        </p:nvSpPr>
        <p:spPr>
          <a:xfrm>
            <a:off x="0" y="-28280"/>
            <a:ext cx="12191999" cy="688628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צורה חופשית 86"/>
          <p:cNvSpPr/>
          <p:nvPr/>
        </p:nvSpPr>
        <p:spPr>
          <a:xfrm>
            <a:off x="5841124" y="3065198"/>
            <a:ext cx="2333297" cy="1625044"/>
          </a:xfrm>
          <a:custGeom>
            <a:avLst/>
            <a:gdLst>
              <a:gd name="connsiteX0" fmla="*/ 2333297 w 2333297"/>
              <a:gd name="connsiteY0" fmla="*/ 1629103 h 1629103"/>
              <a:gd name="connsiteX1" fmla="*/ 1629104 w 2333297"/>
              <a:gd name="connsiteY1" fmla="*/ 1192924 h 1629103"/>
              <a:gd name="connsiteX2" fmla="*/ 1006366 w 2333297"/>
              <a:gd name="connsiteY2" fmla="*/ 756745 h 1629103"/>
              <a:gd name="connsiteX3" fmla="*/ 804042 w 2333297"/>
              <a:gd name="connsiteY3" fmla="*/ 599090 h 1629103"/>
              <a:gd name="connsiteX4" fmla="*/ 165538 w 2333297"/>
              <a:gd name="connsiteY4" fmla="*/ 7883 h 1629103"/>
              <a:gd name="connsiteX5" fmla="*/ 126124 w 2333297"/>
              <a:gd name="connsiteY5" fmla="*/ 0 h 1629103"/>
              <a:gd name="connsiteX6" fmla="*/ 76200 w 2333297"/>
              <a:gd name="connsiteY6" fmla="*/ 18393 h 1629103"/>
              <a:gd name="connsiteX7" fmla="*/ 26276 w 2333297"/>
              <a:gd name="connsiteY7" fmla="*/ 49924 h 1629103"/>
              <a:gd name="connsiteX8" fmla="*/ 0 w 2333297"/>
              <a:gd name="connsiteY8" fmla="*/ 97221 h 1629103"/>
              <a:gd name="connsiteX0" fmla="*/ 2333297 w 2333297"/>
              <a:gd name="connsiteY0" fmla="*/ 1629103 h 1629103"/>
              <a:gd name="connsiteX1" fmla="*/ 1629104 w 2333297"/>
              <a:gd name="connsiteY1" fmla="*/ 1192924 h 1629103"/>
              <a:gd name="connsiteX2" fmla="*/ 1006366 w 2333297"/>
              <a:gd name="connsiteY2" fmla="*/ 756745 h 1629103"/>
              <a:gd name="connsiteX3" fmla="*/ 804042 w 2333297"/>
              <a:gd name="connsiteY3" fmla="*/ 599090 h 1629103"/>
              <a:gd name="connsiteX4" fmla="*/ 212835 w 2333297"/>
              <a:gd name="connsiteY4" fmla="*/ 47297 h 1629103"/>
              <a:gd name="connsiteX5" fmla="*/ 126124 w 2333297"/>
              <a:gd name="connsiteY5" fmla="*/ 0 h 1629103"/>
              <a:gd name="connsiteX6" fmla="*/ 76200 w 2333297"/>
              <a:gd name="connsiteY6" fmla="*/ 18393 h 1629103"/>
              <a:gd name="connsiteX7" fmla="*/ 26276 w 2333297"/>
              <a:gd name="connsiteY7" fmla="*/ 49924 h 1629103"/>
              <a:gd name="connsiteX8" fmla="*/ 0 w 2333297"/>
              <a:gd name="connsiteY8" fmla="*/ 97221 h 1629103"/>
              <a:gd name="connsiteX0" fmla="*/ 2333297 w 2333297"/>
              <a:gd name="connsiteY0" fmla="*/ 1618593 h 1618593"/>
              <a:gd name="connsiteX1" fmla="*/ 1629104 w 2333297"/>
              <a:gd name="connsiteY1" fmla="*/ 1182414 h 1618593"/>
              <a:gd name="connsiteX2" fmla="*/ 1006366 w 2333297"/>
              <a:gd name="connsiteY2" fmla="*/ 746235 h 1618593"/>
              <a:gd name="connsiteX3" fmla="*/ 804042 w 2333297"/>
              <a:gd name="connsiteY3" fmla="*/ 588580 h 1618593"/>
              <a:gd name="connsiteX4" fmla="*/ 212835 w 2333297"/>
              <a:gd name="connsiteY4" fmla="*/ 36787 h 1618593"/>
              <a:gd name="connsiteX5" fmla="*/ 131379 w 2333297"/>
              <a:gd name="connsiteY5" fmla="*/ 0 h 1618593"/>
              <a:gd name="connsiteX6" fmla="*/ 76200 w 2333297"/>
              <a:gd name="connsiteY6" fmla="*/ 7883 h 1618593"/>
              <a:gd name="connsiteX7" fmla="*/ 26276 w 2333297"/>
              <a:gd name="connsiteY7" fmla="*/ 39414 h 1618593"/>
              <a:gd name="connsiteX8" fmla="*/ 0 w 2333297"/>
              <a:gd name="connsiteY8" fmla="*/ 86711 h 1618593"/>
              <a:gd name="connsiteX0" fmla="*/ 2333297 w 2333297"/>
              <a:gd name="connsiteY0" fmla="*/ 1618593 h 1618593"/>
              <a:gd name="connsiteX1" fmla="*/ 1629104 w 2333297"/>
              <a:gd name="connsiteY1" fmla="*/ 1182414 h 1618593"/>
              <a:gd name="connsiteX2" fmla="*/ 1006366 w 2333297"/>
              <a:gd name="connsiteY2" fmla="*/ 746235 h 1618593"/>
              <a:gd name="connsiteX3" fmla="*/ 804042 w 2333297"/>
              <a:gd name="connsiteY3" fmla="*/ 588580 h 1618593"/>
              <a:gd name="connsiteX4" fmla="*/ 212835 w 2333297"/>
              <a:gd name="connsiteY4" fmla="*/ 36787 h 1618593"/>
              <a:gd name="connsiteX5" fmla="*/ 131379 w 2333297"/>
              <a:gd name="connsiteY5" fmla="*/ 0 h 1618593"/>
              <a:gd name="connsiteX6" fmla="*/ 76200 w 2333297"/>
              <a:gd name="connsiteY6" fmla="*/ 5256 h 1618593"/>
              <a:gd name="connsiteX7" fmla="*/ 26276 w 2333297"/>
              <a:gd name="connsiteY7" fmla="*/ 39414 h 1618593"/>
              <a:gd name="connsiteX8" fmla="*/ 0 w 2333297"/>
              <a:gd name="connsiteY8" fmla="*/ 86711 h 1618593"/>
              <a:gd name="connsiteX0" fmla="*/ 2333297 w 2333297"/>
              <a:gd name="connsiteY0" fmla="*/ 1635815 h 1635815"/>
              <a:gd name="connsiteX1" fmla="*/ 1629104 w 2333297"/>
              <a:gd name="connsiteY1" fmla="*/ 1199636 h 1635815"/>
              <a:gd name="connsiteX2" fmla="*/ 1006366 w 2333297"/>
              <a:gd name="connsiteY2" fmla="*/ 763457 h 1635815"/>
              <a:gd name="connsiteX3" fmla="*/ 804042 w 2333297"/>
              <a:gd name="connsiteY3" fmla="*/ 605802 h 1635815"/>
              <a:gd name="connsiteX4" fmla="*/ 212835 w 2333297"/>
              <a:gd name="connsiteY4" fmla="*/ 54009 h 1635815"/>
              <a:gd name="connsiteX5" fmla="*/ 131379 w 2333297"/>
              <a:gd name="connsiteY5" fmla="*/ 17222 h 1635815"/>
              <a:gd name="connsiteX6" fmla="*/ 76200 w 2333297"/>
              <a:gd name="connsiteY6" fmla="*/ 22478 h 1635815"/>
              <a:gd name="connsiteX7" fmla="*/ 26276 w 2333297"/>
              <a:gd name="connsiteY7" fmla="*/ 56636 h 1635815"/>
              <a:gd name="connsiteX8" fmla="*/ 0 w 2333297"/>
              <a:gd name="connsiteY8" fmla="*/ 103933 h 1635815"/>
              <a:gd name="connsiteX0" fmla="*/ 2333297 w 2333297"/>
              <a:gd name="connsiteY0" fmla="*/ 1633460 h 1633460"/>
              <a:gd name="connsiteX1" fmla="*/ 1629104 w 2333297"/>
              <a:gd name="connsiteY1" fmla="*/ 1197281 h 1633460"/>
              <a:gd name="connsiteX2" fmla="*/ 1006366 w 2333297"/>
              <a:gd name="connsiteY2" fmla="*/ 761102 h 1633460"/>
              <a:gd name="connsiteX3" fmla="*/ 804042 w 2333297"/>
              <a:gd name="connsiteY3" fmla="*/ 603447 h 1633460"/>
              <a:gd name="connsiteX4" fmla="*/ 212835 w 2333297"/>
              <a:gd name="connsiteY4" fmla="*/ 51654 h 1633460"/>
              <a:gd name="connsiteX5" fmla="*/ 131379 w 2333297"/>
              <a:gd name="connsiteY5" fmla="*/ 14867 h 1633460"/>
              <a:gd name="connsiteX6" fmla="*/ 76200 w 2333297"/>
              <a:gd name="connsiteY6" fmla="*/ 20123 h 1633460"/>
              <a:gd name="connsiteX7" fmla="*/ 26276 w 2333297"/>
              <a:gd name="connsiteY7" fmla="*/ 54281 h 1633460"/>
              <a:gd name="connsiteX8" fmla="*/ 0 w 2333297"/>
              <a:gd name="connsiteY8" fmla="*/ 101578 h 1633460"/>
              <a:gd name="connsiteX0" fmla="*/ 2333297 w 2333297"/>
              <a:gd name="connsiteY0" fmla="*/ 1626531 h 1626531"/>
              <a:gd name="connsiteX1" fmla="*/ 1629104 w 2333297"/>
              <a:gd name="connsiteY1" fmla="*/ 1190352 h 1626531"/>
              <a:gd name="connsiteX2" fmla="*/ 1006366 w 2333297"/>
              <a:gd name="connsiteY2" fmla="*/ 754173 h 1626531"/>
              <a:gd name="connsiteX3" fmla="*/ 804042 w 2333297"/>
              <a:gd name="connsiteY3" fmla="*/ 596518 h 1626531"/>
              <a:gd name="connsiteX4" fmla="*/ 296655 w 2333297"/>
              <a:gd name="connsiteY4" fmla="*/ 119020 h 1626531"/>
              <a:gd name="connsiteX5" fmla="*/ 131379 w 2333297"/>
              <a:gd name="connsiteY5" fmla="*/ 7938 h 1626531"/>
              <a:gd name="connsiteX6" fmla="*/ 76200 w 2333297"/>
              <a:gd name="connsiteY6" fmla="*/ 13194 h 1626531"/>
              <a:gd name="connsiteX7" fmla="*/ 26276 w 2333297"/>
              <a:gd name="connsiteY7" fmla="*/ 47352 h 1626531"/>
              <a:gd name="connsiteX8" fmla="*/ 0 w 2333297"/>
              <a:gd name="connsiteY8" fmla="*/ 94649 h 1626531"/>
              <a:gd name="connsiteX0" fmla="*/ 2333297 w 2333297"/>
              <a:gd name="connsiteY0" fmla="*/ 1632573 h 1632573"/>
              <a:gd name="connsiteX1" fmla="*/ 1629104 w 2333297"/>
              <a:gd name="connsiteY1" fmla="*/ 1196394 h 1632573"/>
              <a:gd name="connsiteX2" fmla="*/ 1006366 w 2333297"/>
              <a:gd name="connsiteY2" fmla="*/ 760215 h 1632573"/>
              <a:gd name="connsiteX3" fmla="*/ 804042 w 2333297"/>
              <a:gd name="connsiteY3" fmla="*/ 602560 h 1632573"/>
              <a:gd name="connsiteX4" fmla="*/ 296655 w 2333297"/>
              <a:gd name="connsiteY4" fmla="*/ 125062 h 1632573"/>
              <a:gd name="connsiteX5" fmla="*/ 144714 w 2333297"/>
              <a:gd name="connsiteY5" fmla="*/ 6360 h 1632573"/>
              <a:gd name="connsiteX6" fmla="*/ 76200 w 2333297"/>
              <a:gd name="connsiteY6" fmla="*/ 19236 h 1632573"/>
              <a:gd name="connsiteX7" fmla="*/ 26276 w 2333297"/>
              <a:gd name="connsiteY7" fmla="*/ 53394 h 1632573"/>
              <a:gd name="connsiteX8" fmla="*/ 0 w 2333297"/>
              <a:gd name="connsiteY8" fmla="*/ 100691 h 1632573"/>
              <a:gd name="connsiteX0" fmla="*/ 2333297 w 2333297"/>
              <a:gd name="connsiteY0" fmla="*/ 1627211 h 1627211"/>
              <a:gd name="connsiteX1" fmla="*/ 1629104 w 2333297"/>
              <a:gd name="connsiteY1" fmla="*/ 1191032 h 1627211"/>
              <a:gd name="connsiteX2" fmla="*/ 1006366 w 2333297"/>
              <a:gd name="connsiteY2" fmla="*/ 754853 h 1627211"/>
              <a:gd name="connsiteX3" fmla="*/ 804042 w 2333297"/>
              <a:gd name="connsiteY3" fmla="*/ 597198 h 1627211"/>
              <a:gd name="connsiteX4" fmla="*/ 296655 w 2333297"/>
              <a:gd name="connsiteY4" fmla="*/ 119700 h 1627211"/>
              <a:gd name="connsiteX5" fmla="*/ 144714 w 2333297"/>
              <a:gd name="connsiteY5" fmla="*/ 998 h 1627211"/>
              <a:gd name="connsiteX6" fmla="*/ 76200 w 2333297"/>
              <a:gd name="connsiteY6" fmla="*/ 13874 h 1627211"/>
              <a:gd name="connsiteX7" fmla="*/ 26276 w 2333297"/>
              <a:gd name="connsiteY7" fmla="*/ 48032 h 1627211"/>
              <a:gd name="connsiteX8" fmla="*/ 0 w 2333297"/>
              <a:gd name="connsiteY8" fmla="*/ 95329 h 1627211"/>
              <a:gd name="connsiteX0" fmla="*/ 2333297 w 2333297"/>
              <a:gd name="connsiteY0" fmla="*/ 1630959 h 1630959"/>
              <a:gd name="connsiteX1" fmla="*/ 1629104 w 2333297"/>
              <a:gd name="connsiteY1" fmla="*/ 1194780 h 1630959"/>
              <a:gd name="connsiteX2" fmla="*/ 1006366 w 2333297"/>
              <a:gd name="connsiteY2" fmla="*/ 758601 h 1630959"/>
              <a:gd name="connsiteX3" fmla="*/ 804042 w 2333297"/>
              <a:gd name="connsiteY3" fmla="*/ 600946 h 1630959"/>
              <a:gd name="connsiteX4" fmla="*/ 296655 w 2333297"/>
              <a:gd name="connsiteY4" fmla="*/ 123448 h 1630959"/>
              <a:gd name="connsiteX5" fmla="*/ 144714 w 2333297"/>
              <a:gd name="connsiteY5" fmla="*/ 4746 h 1630959"/>
              <a:gd name="connsiteX6" fmla="*/ 76200 w 2333297"/>
              <a:gd name="connsiteY6" fmla="*/ 17622 h 1630959"/>
              <a:gd name="connsiteX7" fmla="*/ 26276 w 2333297"/>
              <a:gd name="connsiteY7" fmla="*/ 51780 h 1630959"/>
              <a:gd name="connsiteX8" fmla="*/ 0 w 2333297"/>
              <a:gd name="connsiteY8" fmla="*/ 99077 h 1630959"/>
              <a:gd name="connsiteX0" fmla="*/ 2333297 w 2333297"/>
              <a:gd name="connsiteY0" fmla="*/ 1631699 h 1631699"/>
              <a:gd name="connsiteX1" fmla="*/ 1629104 w 2333297"/>
              <a:gd name="connsiteY1" fmla="*/ 1195520 h 1631699"/>
              <a:gd name="connsiteX2" fmla="*/ 1006366 w 2333297"/>
              <a:gd name="connsiteY2" fmla="*/ 759341 h 1631699"/>
              <a:gd name="connsiteX3" fmla="*/ 804042 w 2333297"/>
              <a:gd name="connsiteY3" fmla="*/ 601686 h 1631699"/>
              <a:gd name="connsiteX4" fmla="*/ 296655 w 2333297"/>
              <a:gd name="connsiteY4" fmla="*/ 124188 h 1631699"/>
              <a:gd name="connsiteX5" fmla="*/ 144714 w 2333297"/>
              <a:gd name="connsiteY5" fmla="*/ 5486 h 1631699"/>
              <a:gd name="connsiteX6" fmla="*/ 76200 w 2333297"/>
              <a:gd name="connsiteY6" fmla="*/ 18362 h 1631699"/>
              <a:gd name="connsiteX7" fmla="*/ 26276 w 2333297"/>
              <a:gd name="connsiteY7" fmla="*/ 52520 h 1631699"/>
              <a:gd name="connsiteX8" fmla="*/ 0 w 2333297"/>
              <a:gd name="connsiteY8" fmla="*/ 99817 h 1631699"/>
              <a:gd name="connsiteX0" fmla="*/ 2333297 w 2333297"/>
              <a:gd name="connsiteY0" fmla="*/ 1635162 h 1635162"/>
              <a:gd name="connsiteX1" fmla="*/ 1629104 w 2333297"/>
              <a:gd name="connsiteY1" fmla="*/ 1198983 h 1635162"/>
              <a:gd name="connsiteX2" fmla="*/ 1006366 w 2333297"/>
              <a:gd name="connsiteY2" fmla="*/ 762804 h 1635162"/>
              <a:gd name="connsiteX3" fmla="*/ 804042 w 2333297"/>
              <a:gd name="connsiteY3" fmla="*/ 605149 h 1635162"/>
              <a:gd name="connsiteX4" fmla="*/ 296655 w 2333297"/>
              <a:gd name="connsiteY4" fmla="*/ 127651 h 1635162"/>
              <a:gd name="connsiteX5" fmla="*/ 144714 w 2333297"/>
              <a:gd name="connsiteY5" fmla="*/ 8949 h 1635162"/>
              <a:gd name="connsiteX6" fmla="*/ 76200 w 2333297"/>
              <a:gd name="connsiteY6" fmla="*/ 16110 h 1635162"/>
              <a:gd name="connsiteX7" fmla="*/ 26276 w 2333297"/>
              <a:gd name="connsiteY7" fmla="*/ 55983 h 1635162"/>
              <a:gd name="connsiteX8" fmla="*/ 0 w 2333297"/>
              <a:gd name="connsiteY8" fmla="*/ 103280 h 1635162"/>
              <a:gd name="connsiteX0" fmla="*/ 2333297 w 2333297"/>
              <a:gd name="connsiteY0" fmla="*/ 1625044 h 1625044"/>
              <a:gd name="connsiteX1" fmla="*/ 1629104 w 2333297"/>
              <a:gd name="connsiteY1" fmla="*/ 1188865 h 1625044"/>
              <a:gd name="connsiteX2" fmla="*/ 1006366 w 2333297"/>
              <a:gd name="connsiteY2" fmla="*/ 752686 h 1625044"/>
              <a:gd name="connsiteX3" fmla="*/ 804042 w 2333297"/>
              <a:gd name="connsiteY3" fmla="*/ 595031 h 1625044"/>
              <a:gd name="connsiteX4" fmla="*/ 296655 w 2333297"/>
              <a:gd name="connsiteY4" fmla="*/ 117533 h 1625044"/>
              <a:gd name="connsiteX5" fmla="*/ 167574 w 2333297"/>
              <a:gd name="connsiteY5" fmla="*/ 12166 h 1625044"/>
              <a:gd name="connsiteX6" fmla="*/ 76200 w 2333297"/>
              <a:gd name="connsiteY6" fmla="*/ 5992 h 1625044"/>
              <a:gd name="connsiteX7" fmla="*/ 26276 w 2333297"/>
              <a:gd name="connsiteY7" fmla="*/ 45865 h 1625044"/>
              <a:gd name="connsiteX8" fmla="*/ 0 w 2333297"/>
              <a:gd name="connsiteY8" fmla="*/ 93162 h 16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3297" h="1625044">
                <a:moveTo>
                  <a:pt x="2333297" y="1625044"/>
                </a:moveTo>
                <a:lnTo>
                  <a:pt x="1629104" y="1188865"/>
                </a:lnTo>
                <a:lnTo>
                  <a:pt x="1006366" y="752686"/>
                </a:lnTo>
                <a:lnTo>
                  <a:pt x="804042" y="595031"/>
                </a:lnTo>
                <a:lnTo>
                  <a:pt x="296655" y="117533"/>
                </a:lnTo>
                <a:cubicBezTo>
                  <a:pt x="184545" y="19436"/>
                  <a:pt x="204317" y="30756"/>
                  <a:pt x="167574" y="12166"/>
                </a:cubicBezTo>
                <a:cubicBezTo>
                  <a:pt x="130832" y="-6424"/>
                  <a:pt x="99750" y="376"/>
                  <a:pt x="76200" y="5992"/>
                </a:cubicBezTo>
                <a:cubicBezTo>
                  <a:pt x="52650" y="11608"/>
                  <a:pt x="38976" y="31337"/>
                  <a:pt x="26276" y="45865"/>
                </a:cubicBezTo>
                <a:cubicBezTo>
                  <a:pt x="13576" y="60393"/>
                  <a:pt x="8759" y="77396"/>
                  <a:pt x="0" y="93162"/>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צורה חופשית 87"/>
          <p:cNvSpPr/>
          <p:nvPr/>
        </p:nvSpPr>
        <p:spPr>
          <a:xfrm>
            <a:off x="5665076" y="3337034"/>
            <a:ext cx="1933903" cy="1524000"/>
          </a:xfrm>
          <a:custGeom>
            <a:avLst/>
            <a:gdLst>
              <a:gd name="connsiteX0" fmla="*/ 44669 w 1933903"/>
              <a:gd name="connsiteY0" fmla="*/ 0 h 1524000"/>
              <a:gd name="connsiteX1" fmla="*/ 10510 w 1933903"/>
              <a:gd name="connsiteY1" fmla="*/ 36787 h 1524000"/>
              <a:gd name="connsiteX2" fmla="*/ 0 w 1933903"/>
              <a:gd name="connsiteY2" fmla="*/ 84083 h 1524000"/>
              <a:gd name="connsiteX3" fmla="*/ 21021 w 1933903"/>
              <a:gd name="connsiteY3" fmla="*/ 134007 h 1524000"/>
              <a:gd name="connsiteX4" fmla="*/ 249621 w 1933903"/>
              <a:gd name="connsiteY4" fmla="*/ 333704 h 1524000"/>
              <a:gd name="connsiteX5" fmla="*/ 762000 w 1933903"/>
              <a:gd name="connsiteY5" fmla="*/ 772511 h 1524000"/>
              <a:gd name="connsiteX6" fmla="*/ 1213945 w 1933903"/>
              <a:gd name="connsiteY6" fmla="*/ 1124607 h 1524000"/>
              <a:gd name="connsiteX7" fmla="*/ 1933903 w 1933903"/>
              <a:gd name="connsiteY7"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903" h="1524000">
                <a:moveTo>
                  <a:pt x="44669" y="0"/>
                </a:moveTo>
                <a:lnTo>
                  <a:pt x="10510" y="36787"/>
                </a:lnTo>
                <a:lnTo>
                  <a:pt x="0" y="84083"/>
                </a:lnTo>
                <a:lnTo>
                  <a:pt x="21021" y="134007"/>
                </a:lnTo>
                <a:lnTo>
                  <a:pt x="249621" y="333704"/>
                </a:lnTo>
                <a:lnTo>
                  <a:pt x="762000" y="772511"/>
                </a:lnTo>
                <a:lnTo>
                  <a:pt x="1213945" y="1124607"/>
                </a:lnTo>
                <a:lnTo>
                  <a:pt x="1933903" y="152400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צורה חופשית 88"/>
          <p:cNvSpPr/>
          <p:nvPr/>
        </p:nvSpPr>
        <p:spPr>
          <a:xfrm>
            <a:off x="5425011" y="1319927"/>
            <a:ext cx="1263280" cy="762508"/>
          </a:xfrm>
          <a:custGeom>
            <a:avLst/>
            <a:gdLst>
              <a:gd name="connsiteX0" fmla="*/ 1163782 w 1163782"/>
              <a:gd name="connsiteY0" fmla="*/ 0 h 563418"/>
              <a:gd name="connsiteX1" fmla="*/ 729673 w 1163782"/>
              <a:gd name="connsiteY1" fmla="*/ 101600 h 563418"/>
              <a:gd name="connsiteX2" fmla="*/ 424873 w 1163782"/>
              <a:gd name="connsiteY2" fmla="*/ 267855 h 563418"/>
              <a:gd name="connsiteX3" fmla="*/ 101600 w 1163782"/>
              <a:gd name="connsiteY3" fmla="*/ 471055 h 563418"/>
              <a:gd name="connsiteX4" fmla="*/ 0 w 1163782"/>
              <a:gd name="connsiteY4" fmla="*/ 563418 h 563418"/>
              <a:gd name="connsiteX0" fmla="*/ 1163782 w 1163782"/>
              <a:gd name="connsiteY0" fmla="*/ 0 h 563418"/>
              <a:gd name="connsiteX1" fmla="*/ 729673 w 1163782"/>
              <a:gd name="connsiteY1" fmla="*/ 101600 h 563418"/>
              <a:gd name="connsiteX2" fmla="*/ 424873 w 1163782"/>
              <a:gd name="connsiteY2" fmla="*/ 267855 h 563418"/>
              <a:gd name="connsiteX3" fmla="*/ 101600 w 1163782"/>
              <a:gd name="connsiteY3" fmla="*/ 471055 h 563418"/>
              <a:gd name="connsiteX4" fmla="*/ 43170 w 1163782"/>
              <a:gd name="connsiteY4" fmla="*/ 519670 h 563418"/>
              <a:gd name="connsiteX5" fmla="*/ 0 w 1163782"/>
              <a:gd name="connsiteY5" fmla="*/ 563418 h 563418"/>
              <a:gd name="connsiteX0" fmla="*/ 1163782 w 1163782"/>
              <a:gd name="connsiteY0" fmla="*/ 0 h 563418"/>
              <a:gd name="connsiteX1" fmla="*/ 729673 w 1163782"/>
              <a:gd name="connsiteY1" fmla="*/ 101600 h 563418"/>
              <a:gd name="connsiteX2" fmla="*/ 424873 w 1163782"/>
              <a:gd name="connsiteY2" fmla="*/ 267855 h 563418"/>
              <a:gd name="connsiteX3" fmla="*/ 214990 w 1163782"/>
              <a:gd name="connsiteY3" fmla="*/ 399199 h 563418"/>
              <a:gd name="connsiteX4" fmla="*/ 101600 w 1163782"/>
              <a:gd name="connsiteY4" fmla="*/ 471055 h 563418"/>
              <a:gd name="connsiteX5" fmla="*/ 43170 w 1163782"/>
              <a:gd name="connsiteY5" fmla="*/ 519670 h 563418"/>
              <a:gd name="connsiteX6" fmla="*/ 0 w 1163782"/>
              <a:gd name="connsiteY6" fmla="*/ 563418 h 563418"/>
              <a:gd name="connsiteX0" fmla="*/ 1120612 w 1120612"/>
              <a:gd name="connsiteY0" fmla="*/ 0 h 626616"/>
              <a:gd name="connsiteX1" fmla="*/ 686503 w 1120612"/>
              <a:gd name="connsiteY1" fmla="*/ 101600 h 626616"/>
              <a:gd name="connsiteX2" fmla="*/ 381703 w 1120612"/>
              <a:gd name="connsiteY2" fmla="*/ 267855 h 626616"/>
              <a:gd name="connsiteX3" fmla="*/ 171820 w 1120612"/>
              <a:gd name="connsiteY3" fmla="*/ 399199 h 626616"/>
              <a:gd name="connsiteX4" fmla="*/ 58430 w 1120612"/>
              <a:gd name="connsiteY4" fmla="*/ 471055 h 626616"/>
              <a:gd name="connsiteX5" fmla="*/ 0 w 1120612"/>
              <a:gd name="connsiteY5" fmla="*/ 519670 h 626616"/>
              <a:gd name="connsiteX6" fmla="*/ 279 w 1120612"/>
              <a:gd name="connsiteY6" fmla="*/ 626616 h 626616"/>
              <a:gd name="connsiteX0" fmla="*/ 1152211 w 1152211"/>
              <a:gd name="connsiteY0" fmla="*/ 0 h 626616"/>
              <a:gd name="connsiteX1" fmla="*/ 718102 w 1152211"/>
              <a:gd name="connsiteY1" fmla="*/ 101600 h 626616"/>
              <a:gd name="connsiteX2" fmla="*/ 413302 w 1152211"/>
              <a:gd name="connsiteY2" fmla="*/ 267855 h 626616"/>
              <a:gd name="connsiteX3" fmla="*/ 203419 w 1152211"/>
              <a:gd name="connsiteY3" fmla="*/ 399199 h 626616"/>
              <a:gd name="connsiteX4" fmla="*/ 90029 w 1152211"/>
              <a:gd name="connsiteY4" fmla="*/ 471055 h 626616"/>
              <a:gd name="connsiteX5" fmla="*/ 0 w 1152211"/>
              <a:gd name="connsiteY5" fmla="*/ 525595 h 626616"/>
              <a:gd name="connsiteX6" fmla="*/ 31878 w 1152211"/>
              <a:gd name="connsiteY6" fmla="*/ 626616 h 626616"/>
              <a:gd name="connsiteX0" fmla="*/ 1126536 w 1126536"/>
              <a:gd name="connsiteY0" fmla="*/ 0 h 626616"/>
              <a:gd name="connsiteX1" fmla="*/ 692427 w 1126536"/>
              <a:gd name="connsiteY1" fmla="*/ 101600 h 626616"/>
              <a:gd name="connsiteX2" fmla="*/ 387627 w 1126536"/>
              <a:gd name="connsiteY2" fmla="*/ 267855 h 626616"/>
              <a:gd name="connsiteX3" fmla="*/ 177744 w 1126536"/>
              <a:gd name="connsiteY3" fmla="*/ 399199 h 626616"/>
              <a:gd name="connsiteX4" fmla="*/ 64354 w 1126536"/>
              <a:gd name="connsiteY4" fmla="*/ 471055 h 626616"/>
              <a:gd name="connsiteX5" fmla="*/ 0 w 1126536"/>
              <a:gd name="connsiteY5" fmla="*/ 523620 h 626616"/>
              <a:gd name="connsiteX6" fmla="*/ 6203 w 1126536"/>
              <a:gd name="connsiteY6" fmla="*/ 626616 h 626616"/>
              <a:gd name="connsiteX0" fmla="*/ 1129947 w 1129947"/>
              <a:gd name="connsiteY0" fmla="*/ 0 h 626616"/>
              <a:gd name="connsiteX1" fmla="*/ 695838 w 1129947"/>
              <a:gd name="connsiteY1" fmla="*/ 101600 h 626616"/>
              <a:gd name="connsiteX2" fmla="*/ 391038 w 1129947"/>
              <a:gd name="connsiteY2" fmla="*/ 267855 h 626616"/>
              <a:gd name="connsiteX3" fmla="*/ 181155 w 1129947"/>
              <a:gd name="connsiteY3" fmla="*/ 399199 h 626616"/>
              <a:gd name="connsiteX4" fmla="*/ 67765 w 1129947"/>
              <a:gd name="connsiteY4" fmla="*/ 471055 h 626616"/>
              <a:gd name="connsiteX5" fmla="*/ 3411 w 1129947"/>
              <a:gd name="connsiteY5" fmla="*/ 523620 h 626616"/>
              <a:gd name="connsiteX6" fmla="*/ 9614 w 1129947"/>
              <a:gd name="connsiteY6" fmla="*/ 626616 h 626616"/>
              <a:gd name="connsiteX0" fmla="*/ 1129947 w 1129947"/>
              <a:gd name="connsiteY0" fmla="*/ 0 h 608841"/>
              <a:gd name="connsiteX1" fmla="*/ 695838 w 1129947"/>
              <a:gd name="connsiteY1" fmla="*/ 101600 h 608841"/>
              <a:gd name="connsiteX2" fmla="*/ 391038 w 1129947"/>
              <a:gd name="connsiteY2" fmla="*/ 267855 h 608841"/>
              <a:gd name="connsiteX3" fmla="*/ 181155 w 1129947"/>
              <a:gd name="connsiteY3" fmla="*/ 399199 h 608841"/>
              <a:gd name="connsiteX4" fmla="*/ 67765 w 1129947"/>
              <a:gd name="connsiteY4" fmla="*/ 471055 h 608841"/>
              <a:gd name="connsiteX5" fmla="*/ 3411 w 1129947"/>
              <a:gd name="connsiteY5" fmla="*/ 523620 h 608841"/>
              <a:gd name="connsiteX6" fmla="*/ 9614 w 1129947"/>
              <a:gd name="connsiteY6" fmla="*/ 608841 h 608841"/>
              <a:gd name="connsiteX0" fmla="*/ 1129947 w 1129947"/>
              <a:gd name="connsiteY0" fmla="*/ 0 h 615069"/>
              <a:gd name="connsiteX1" fmla="*/ 695838 w 1129947"/>
              <a:gd name="connsiteY1" fmla="*/ 101600 h 615069"/>
              <a:gd name="connsiteX2" fmla="*/ 391038 w 1129947"/>
              <a:gd name="connsiteY2" fmla="*/ 267855 h 615069"/>
              <a:gd name="connsiteX3" fmla="*/ 181155 w 1129947"/>
              <a:gd name="connsiteY3" fmla="*/ 399199 h 615069"/>
              <a:gd name="connsiteX4" fmla="*/ 67765 w 1129947"/>
              <a:gd name="connsiteY4" fmla="*/ 471055 h 615069"/>
              <a:gd name="connsiteX5" fmla="*/ 3411 w 1129947"/>
              <a:gd name="connsiteY5" fmla="*/ 523620 h 615069"/>
              <a:gd name="connsiteX6" fmla="*/ 9614 w 1129947"/>
              <a:gd name="connsiteY6" fmla="*/ 608841 h 615069"/>
              <a:gd name="connsiteX7" fmla="*/ 15260 w 1129947"/>
              <a:gd name="connsiteY7" fmla="*/ 608544 h 615069"/>
              <a:gd name="connsiteX0" fmla="*/ 1129947 w 1129947"/>
              <a:gd name="connsiteY0" fmla="*/ 0 h 646068"/>
              <a:gd name="connsiteX1" fmla="*/ 695838 w 1129947"/>
              <a:gd name="connsiteY1" fmla="*/ 101600 h 646068"/>
              <a:gd name="connsiteX2" fmla="*/ 391038 w 1129947"/>
              <a:gd name="connsiteY2" fmla="*/ 267855 h 646068"/>
              <a:gd name="connsiteX3" fmla="*/ 181155 w 1129947"/>
              <a:gd name="connsiteY3" fmla="*/ 399199 h 646068"/>
              <a:gd name="connsiteX4" fmla="*/ 67765 w 1129947"/>
              <a:gd name="connsiteY4" fmla="*/ 471055 h 646068"/>
              <a:gd name="connsiteX5" fmla="*/ 3411 w 1129947"/>
              <a:gd name="connsiteY5" fmla="*/ 523620 h 646068"/>
              <a:gd name="connsiteX6" fmla="*/ 9614 w 1129947"/>
              <a:gd name="connsiteY6" fmla="*/ 608841 h 646068"/>
              <a:gd name="connsiteX7" fmla="*/ 88333 w 1129947"/>
              <a:gd name="connsiteY7" fmla="*/ 646068 h 646068"/>
              <a:gd name="connsiteX0" fmla="*/ 1129934 w 1129934"/>
              <a:gd name="connsiteY0" fmla="*/ 0 h 646068"/>
              <a:gd name="connsiteX1" fmla="*/ 695825 w 1129934"/>
              <a:gd name="connsiteY1" fmla="*/ 101600 h 646068"/>
              <a:gd name="connsiteX2" fmla="*/ 391025 w 1129934"/>
              <a:gd name="connsiteY2" fmla="*/ 267855 h 646068"/>
              <a:gd name="connsiteX3" fmla="*/ 181142 w 1129934"/>
              <a:gd name="connsiteY3" fmla="*/ 399199 h 646068"/>
              <a:gd name="connsiteX4" fmla="*/ 67752 w 1129934"/>
              <a:gd name="connsiteY4" fmla="*/ 471055 h 646068"/>
              <a:gd name="connsiteX5" fmla="*/ 3398 w 1129934"/>
              <a:gd name="connsiteY5" fmla="*/ 523620 h 646068"/>
              <a:gd name="connsiteX6" fmla="*/ 9601 w 1129934"/>
              <a:gd name="connsiteY6" fmla="*/ 608841 h 646068"/>
              <a:gd name="connsiteX7" fmla="*/ 88320 w 1129934"/>
              <a:gd name="connsiteY7" fmla="*/ 646068 h 646068"/>
              <a:gd name="connsiteX0" fmla="*/ 1130590 w 1130590"/>
              <a:gd name="connsiteY0" fmla="*/ 0 h 646068"/>
              <a:gd name="connsiteX1" fmla="*/ 696481 w 1130590"/>
              <a:gd name="connsiteY1" fmla="*/ 101600 h 646068"/>
              <a:gd name="connsiteX2" fmla="*/ 391681 w 1130590"/>
              <a:gd name="connsiteY2" fmla="*/ 267855 h 646068"/>
              <a:gd name="connsiteX3" fmla="*/ 181798 w 1130590"/>
              <a:gd name="connsiteY3" fmla="*/ 399199 h 646068"/>
              <a:gd name="connsiteX4" fmla="*/ 68408 w 1130590"/>
              <a:gd name="connsiteY4" fmla="*/ 471055 h 646068"/>
              <a:gd name="connsiteX5" fmla="*/ 4054 w 1130590"/>
              <a:gd name="connsiteY5" fmla="*/ 523620 h 646068"/>
              <a:gd name="connsiteX6" fmla="*/ 10257 w 1130590"/>
              <a:gd name="connsiteY6" fmla="*/ 608841 h 646068"/>
              <a:gd name="connsiteX7" fmla="*/ 88976 w 1130590"/>
              <a:gd name="connsiteY7" fmla="*/ 646068 h 646068"/>
              <a:gd name="connsiteX0" fmla="*/ 1132525 w 1132525"/>
              <a:gd name="connsiteY0" fmla="*/ 0 h 646068"/>
              <a:gd name="connsiteX1" fmla="*/ 698416 w 1132525"/>
              <a:gd name="connsiteY1" fmla="*/ 101600 h 646068"/>
              <a:gd name="connsiteX2" fmla="*/ 393616 w 1132525"/>
              <a:gd name="connsiteY2" fmla="*/ 267855 h 646068"/>
              <a:gd name="connsiteX3" fmla="*/ 183733 w 1132525"/>
              <a:gd name="connsiteY3" fmla="*/ 399199 h 646068"/>
              <a:gd name="connsiteX4" fmla="*/ 70343 w 1132525"/>
              <a:gd name="connsiteY4" fmla="*/ 471055 h 646068"/>
              <a:gd name="connsiteX5" fmla="*/ 5989 w 1132525"/>
              <a:gd name="connsiteY5" fmla="*/ 523620 h 646068"/>
              <a:gd name="connsiteX6" fmla="*/ 12192 w 1132525"/>
              <a:gd name="connsiteY6" fmla="*/ 608841 h 646068"/>
              <a:gd name="connsiteX7" fmla="*/ 90911 w 1132525"/>
              <a:gd name="connsiteY7" fmla="*/ 646068 h 646068"/>
              <a:gd name="connsiteX0" fmla="*/ 1130157 w 1130157"/>
              <a:gd name="connsiteY0" fmla="*/ 0 h 646068"/>
              <a:gd name="connsiteX1" fmla="*/ 696048 w 1130157"/>
              <a:gd name="connsiteY1" fmla="*/ 101600 h 646068"/>
              <a:gd name="connsiteX2" fmla="*/ 391248 w 1130157"/>
              <a:gd name="connsiteY2" fmla="*/ 267855 h 646068"/>
              <a:gd name="connsiteX3" fmla="*/ 181365 w 1130157"/>
              <a:gd name="connsiteY3" fmla="*/ 399199 h 646068"/>
              <a:gd name="connsiteX4" fmla="*/ 67975 w 1130157"/>
              <a:gd name="connsiteY4" fmla="*/ 471055 h 646068"/>
              <a:gd name="connsiteX5" fmla="*/ 7571 w 1130157"/>
              <a:gd name="connsiteY5" fmla="*/ 525595 h 646068"/>
              <a:gd name="connsiteX6" fmla="*/ 9824 w 1130157"/>
              <a:gd name="connsiteY6" fmla="*/ 608841 h 646068"/>
              <a:gd name="connsiteX7" fmla="*/ 88543 w 1130157"/>
              <a:gd name="connsiteY7" fmla="*/ 646068 h 646068"/>
              <a:gd name="connsiteX0" fmla="*/ 1130157 w 1130157"/>
              <a:gd name="connsiteY0" fmla="*/ 0 h 646068"/>
              <a:gd name="connsiteX1" fmla="*/ 715248 w 1130157"/>
              <a:gd name="connsiteY1" fmla="*/ 101600 h 646068"/>
              <a:gd name="connsiteX2" fmla="*/ 391248 w 1130157"/>
              <a:gd name="connsiteY2" fmla="*/ 267855 h 646068"/>
              <a:gd name="connsiteX3" fmla="*/ 181365 w 1130157"/>
              <a:gd name="connsiteY3" fmla="*/ 399199 h 646068"/>
              <a:gd name="connsiteX4" fmla="*/ 67975 w 1130157"/>
              <a:gd name="connsiteY4" fmla="*/ 471055 h 646068"/>
              <a:gd name="connsiteX5" fmla="*/ 7571 w 1130157"/>
              <a:gd name="connsiteY5" fmla="*/ 525595 h 646068"/>
              <a:gd name="connsiteX6" fmla="*/ 9824 w 1130157"/>
              <a:gd name="connsiteY6" fmla="*/ 608841 h 646068"/>
              <a:gd name="connsiteX7" fmla="*/ 88543 w 1130157"/>
              <a:gd name="connsiteY7" fmla="*/ 646068 h 646068"/>
              <a:gd name="connsiteX0" fmla="*/ 1130157 w 1130157"/>
              <a:gd name="connsiteY0" fmla="*/ 0 h 646068"/>
              <a:gd name="connsiteX1" fmla="*/ 900267 w 1130157"/>
              <a:gd name="connsiteY1" fmla="*/ 60073 h 646068"/>
              <a:gd name="connsiteX2" fmla="*/ 715248 w 1130157"/>
              <a:gd name="connsiteY2" fmla="*/ 101600 h 646068"/>
              <a:gd name="connsiteX3" fmla="*/ 391248 w 1130157"/>
              <a:gd name="connsiteY3" fmla="*/ 267855 h 646068"/>
              <a:gd name="connsiteX4" fmla="*/ 181365 w 1130157"/>
              <a:gd name="connsiteY4" fmla="*/ 399199 h 646068"/>
              <a:gd name="connsiteX5" fmla="*/ 67975 w 1130157"/>
              <a:gd name="connsiteY5" fmla="*/ 471055 h 646068"/>
              <a:gd name="connsiteX6" fmla="*/ 7571 w 1130157"/>
              <a:gd name="connsiteY6" fmla="*/ 525595 h 646068"/>
              <a:gd name="connsiteX7" fmla="*/ 9824 w 1130157"/>
              <a:gd name="connsiteY7" fmla="*/ 608841 h 646068"/>
              <a:gd name="connsiteX8" fmla="*/ 88543 w 1130157"/>
              <a:gd name="connsiteY8" fmla="*/ 646068 h 646068"/>
              <a:gd name="connsiteX0" fmla="*/ 1130157 w 1130157"/>
              <a:gd name="connsiteY0" fmla="*/ 0 h 646068"/>
              <a:gd name="connsiteX1" fmla="*/ 900267 w 1130157"/>
              <a:gd name="connsiteY1" fmla="*/ 43273 h 646068"/>
              <a:gd name="connsiteX2" fmla="*/ 715248 w 1130157"/>
              <a:gd name="connsiteY2" fmla="*/ 101600 h 646068"/>
              <a:gd name="connsiteX3" fmla="*/ 391248 w 1130157"/>
              <a:gd name="connsiteY3" fmla="*/ 267855 h 646068"/>
              <a:gd name="connsiteX4" fmla="*/ 181365 w 1130157"/>
              <a:gd name="connsiteY4" fmla="*/ 399199 h 646068"/>
              <a:gd name="connsiteX5" fmla="*/ 67975 w 1130157"/>
              <a:gd name="connsiteY5" fmla="*/ 471055 h 646068"/>
              <a:gd name="connsiteX6" fmla="*/ 7571 w 1130157"/>
              <a:gd name="connsiteY6" fmla="*/ 525595 h 646068"/>
              <a:gd name="connsiteX7" fmla="*/ 9824 w 1130157"/>
              <a:gd name="connsiteY7" fmla="*/ 608841 h 646068"/>
              <a:gd name="connsiteX8" fmla="*/ 88543 w 1130157"/>
              <a:gd name="connsiteY8" fmla="*/ 646068 h 646068"/>
              <a:gd name="connsiteX0" fmla="*/ 1343757 w 1343757"/>
              <a:gd name="connsiteY0" fmla="*/ 0 h 730068"/>
              <a:gd name="connsiteX1" fmla="*/ 900267 w 1343757"/>
              <a:gd name="connsiteY1" fmla="*/ 127273 h 730068"/>
              <a:gd name="connsiteX2" fmla="*/ 715248 w 1343757"/>
              <a:gd name="connsiteY2" fmla="*/ 185600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00267 w 1343757"/>
              <a:gd name="connsiteY1" fmla="*/ 127273 h 730068"/>
              <a:gd name="connsiteX2" fmla="*/ 650448 w 1343757"/>
              <a:gd name="connsiteY2" fmla="*/ 221600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00267 w 1343757"/>
              <a:gd name="connsiteY1" fmla="*/ 127273 h 730068"/>
              <a:gd name="connsiteX2" fmla="*/ 650448 w 1343757"/>
              <a:gd name="connsiteY2" fmla="*/ 221600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892157 w 1343757"/>
              <a:gd name="connsiteY1" fmla="*/ 145520 h 730068"/>
              <a:gd name="connsiteX2" fmla="*/ 650448 w 1343757"/>
              <a:gd name="connsiteY2" fmla="*/ 221600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892157 w 1343757"/>
              <a:gd name="connsiteY1" fmla="*/ 145520 h 730068"/>
              <a:gd name="connsiteX2" fmla="*/ 682888 w 1343757"/>
              <a:gd name="connsiteY2" fmla="*/ 266205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18515 w 1343757"/>
              <a:gd name="connsiteY1" fmla="*/ 137410 h 730068"/>
              <a:gd name="connsiteX2" fmla="*/ 682888 w 1343757"/>
              <a:gd name="connsiteY2" fmla="*/ 266205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18515 w 1343757"/>
              <a:gd name="connsiteY1" fmla="*/ 137410 h 730068"/>
              <a:gd name="connsiteX2" fmla="*/ 682888 w 1343757"/>
              <a:gd name="connsiteY2" fmla="*/ 247958 h 730068"/>
              <a:gd name="connsiteX3" fmla="*/ 391248 w 1343757"/>
              <a:gd name="connsiteY3" fmla="*/ 351855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18515 w 1343757"/>
              <a:gd name="connsiteY1" fmla="*/ 137410 h 730068"/>
              <a:gd name="connsiteX2" fmla="*/ 682888 w 1343757"/>
              <a:gd name="connsiteY2" fmla="*/ 247958 h 730068"/>
              <a:gd name="connsiteX3" fmla="*/ 429770 w 1343757"/>
              <a:gd name="connsiteY3" fmla="*/ 414707 h 730068"/>
              <a:gd name="connsiteX4" fmla="*/ 181365 w 1343757"/>
              <a:gd name="connsiteY4" fmla="*/ 48319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3757 w 1343757"/>
              <a:gd name="connsiteY0" fmla="*/ 0 h 730068"/>
              <a:gd name="connsiteX1" fmla="*/ 918515 w 1343757"/>
              <a:gd name="connsiteY1" fmla="*/ 137410 h 730068"/>
              <a:gd name="connsiteX2" fmla="*/ 682888 w 1343757"/>
              <a:gd name="connsiteY2" fmla="*/ 247958 h 730068"/>
              <a:gd name="connsiteX3" fmla="*/ 429770 w 1343757"/>
              <a:gd name="connsiteY3" fmla="*/ 414707 h 730068"/>
              <a:gd name="connsiteX4" fmla="*/ 236107 w 1343757"/>
              <a:gd name="connsiteY4" fmla="*/ 531859 h 730068"/>
              <a:gd name="connsiteX5" fmla="*/ 67975 w 1343757"/>
              <a:gd name="connsiteY5" fmla="*/ 555055 h 730068"/>
              <a:gd name="connsiteX6" fmla="*/ 7571 w 1343757"/>
              <a:gd name="connsiteY6" fmla="*/ 609595 h 730068"/>
              <a:gd name="connsiteX7" fmla="*/ 9824 w 1343757"/>
              <a:gd name="connsiteY7" fmla="*/ 692841 h 730068"/>
              <a:gd name="connsiteX8" fmla="*/ 88543 w 1343757"/>
              <a:gd name="connsiteY8" fmla="*/ 730068 h 730068"/>
              <a:gd name="connsiteX0" fmla="*/ 1348735 w 1348735"/>
              <a:gd name="connsiteY0" fmla="*/ 0 h 730068"/>
              <a:gd name="connsiteX1" fmla="*/ 923493 w 1348735"/>
              <a:gd name="connsiteY1" fmla="*/ 137410 h 730068"/>
              <a:gd name="connsiteX2" fmla="*/ 687866 w 1348735"/>
              <a:gd name="connsiteY2" fmla="*/ 247958 h 730068"/>
              <a:gd name="connsiteX3" fmla="*/ 434748 w 1348735"/>
              <a:gd name="connsiteY3" fmla="*/ 414707 h 730068"/>
              <a:gd name="connsiteX4" fmla="*/ 241085 w 1348735"/>
              <a:gd name="connsiteY4" fmla="*/ 531859 h 730068"/>
              <a:gd name="connsiteX5" fmla="*/ 145943 w 1348735"/>
              <a:gd name="connsiteY5" fmla="*/ 593578 h 730068"/>
              <a:gd name="connsiteX6" fmla="*/ 12549 w 1348735"/>
              <a:gd name="connsiteY6" fmla="*/ 609595 h 730068"/>
              <a:gd name="connsiteX7" fmla="*/ 14802 w 1348735"/>
              <a:gd name="connsiteY7" fmla="*/ 692841 h 730068"/>
              <a:gd name="connsiteX8" fmla="*/ 93521 w 1348735"/>
              <a:gd name="connsiteY8" fmla="*/ 730068 h 730068"/>
              <a:gd name="connsiteX0" fmla="*/ 1334001 w 1334001"/>
              <a:gd name="connsiteY0" fmla="*/ 0 h 730068"/>
              <a:gd name="connsiteX1" fmla="*/ 908759 w 1334001"/>
              <a:gd name="connsiteY1" fmla="*/ 137410 h 730068"/>
              <a:gd name="connsiteX2" fmla="*/ 673132 w 1334001"/>
              <a:gd name="connsiteY2" fmla="*/ 247958 h 730068"/>
              <a:gd name="connsiteX3" fmla="*/ 420014 w 1334001"/>
              <a:gd name="connsiteY3" fmla="*/ 414707 h 730068"/>
              <a:gd name="connsiteX4" fmla="*/ 226351 w 1334001"/>
              <a:gd name="connsiteY4" fmla="*/ 531859 h 730068"/>
              <a:gd name="connsiteX5" fmla="*/ 131209 w 1334001"/>
              <a:gd name="connsiteY5" fmla="*/ 593578 h 730068"/>
              <a:gd name="connsiteX6" fmla="*/ 95135 w 1334001"/>
              <a:gd name="connsiteY6" fmla="*/ 646090 h 730068"/>
              <a:gd name="connsiteX7" fmla="*/ 68 w 1334001"/>
              <a:gd name="connsiteY7" fmla="*/ 692841 h 730068"/>
              <a:gd name="connsiteX8" fmla="*/ 78787 w 1334001"/>
              <a:gd name="connsiteY8" fmla="*/ 730068 h 730068"/>
              <a:gd name="connsiteX0" fmla="*/ 1255280 w 1255280"/>
              <a:gd name="connsiteY0" fmla="*/ 0 h 730068"/>
              <a:gd name="connsiteX1" fmla="*/ 830038 w 1255280"/>
              <a:gd name="connsiteY1" fmla="*/ 137410 h 730068"/>
              <a:gd name="connsiteX2" fmla="*/ 594411 w 1255280"/>
              <a:gd name="connsiteY2" fmla="*/ 247958 h 730068"/>
              <a:gd name="connsiteX3" fmla="*/ 341293 w 1255280"/>
              <a:gd name="connsiteY3" fmla="*/ 414707 h 730068"/>
              <a:gd name="connsiteX4" fmla="*/ 147630 w 1255280"/>
              <a:gd name="connsiteY4" fmla="*/ 531859 h 730068"/>
              <a:gd name="connsiteX5" fmla="*/ 52488 w 1255280"/>
              <a:gd name="connsiteY5" fmla="*/ 593578 h 730068"/>
              <a:gd name="connsiteX6" fmla="*/ 16414 w 1255280"/>
              <a:gd name="connsiteY6" fmla="*/ 646090 h 730068"/>
              <a:gd name="connsiteX7" fmla="*/ 16639 w 1255280"/>
              <a:gd name="connsiteY7" fmla="*/ 705006 h 730068"/>
              <a:gd name="connsiteX8" fmla="*/ 66 w 1255280"/>
              <a:gd name="connsiteY8" fmla="*/ 730068 h 730068"/>
              <a:gd name="connsiteX0" fmla="*/ 1243913 w 1243913"/>
              <a:gd name="connsiteY0" fmla="*/ 0 h 762508"/>
              <a:gd name="connsiteX1" fmla="*/ 818671 w 1243913"/>
              <a:gd name="connsiteY1" fmla="*/ 137410 h 762508"/>
              <a:gd name="connsiteX2" fmla="*/ 583044 w 1243913"/>
              <a:gd name="connsiteY2" fmla="*/ 247958 h 762508"/>
              <a:gd name="connsiteX3" fmla="*/ 329926 w 1243913"/>
              <a:gd name="connsiteY3" fmla="*/ 414707 h 762508"/>
              <a:gd name="connsiteX4" fmla="*/ 136263 w 1243913"/>
              <a:gd name="connsiteY4" fmla="*/ 531859 h 762508"/>
              <a:gd name="connsiteX5" fmla="*/ 41121 w 1243913"/>
              <a:gd name="connsiteY5" fmla="*/ 593578 h 762508"/>
              <a:gd name="connsiteX6" fmla="*/ 5047 w 1243913"/>
              <a:gd name="connsiteY6" fmla="*/ 646090 h 762508"/>
              <a:gd name="connsiteX7" fmla="*/ 5272 w 1243913"/>
              <a:gd name="connsiteY7" fmla="*/ 705006 h 762508"/>
              <a:gd name="connsiteX8" fmla="*/ 51551 w 1243913"/>
              <a:gd name="connsiteY8" fmla="*/ 762508 h 762508"/>
              <a:gd name="connsiteX0" fmla="*/ 1251577 w 1251577"/>
              <a:gd name="connsiteY0" fmla="*/ 0 h 762508"/>
              <a:gd name="connsiteX1" fmla="*/ 826335 w 1251577"/>
              <a:gd name="connsiteY1" fmla="*/ 137410 h 762508"/>
              <a:gd name="connsiteX2" fmla="*/ 590708 w 1251577"/>
              <a:gd name="connsiteY2" fmla="*/ 247958 h 762508"/>
              <a:gd name="connsiteX3" fmla="*/ 337590 w 1251577"/>
              <a:gd name="connsiteY3" fmla="*/ 414707 h 762508"/>
              <a:gd name="connsiteX4" fmla="*/ 143927 w 1251577"/>
              <a:gd name="connsiteY4" fmla="*/ 531859 h 762508"/>
              <a:gd name="connsiteX5" fmla="*/ 48785 w 1251577"/>
              <a:gd name="connsiteY5" fmla="*/ 593578 h 762508"/>
              <a:gd name="connsiteX6" fmla="*/ 12711 w 1251577"/>
              <a:gd name="connsiteY6" fmla="*/ 646090 h 762508"/>
              <a:gd name="connsiteX7" fmla="*/ 2799 w 1251577"/>
              <a:gd name="connsiteY7" fmla="*/ 717171 h 762508"/>
              <a:gd name="connsiteX8" fmla="*/ 59215 w 1251577"/>
              <a:gd name="connsiteY8" fmla="*/ 762508 h 762508"/>
              <a:gd name="connsiteX0" fmla="*/ 1262387 w 1262387"/>
              <a:gd name="connsiteY0" fmla="*/ 0 h 762508"/>
              <a:gd name="connsiteX1" fmla="*/ 837145 w 1262387"/>
              <a:gd name="connsiteY1" fmla="*/ 137410 h 762508"/>
              <a:gd name="connsiteX2" fmla="*/ 601518 w 1262387"/>
              <a:gd name="connsiteY2" fmla="*/ 247958 h 762508"/>
              <a:gd name="connsiteX3" fmla="*/ 348400 w 1262387"/>
              <a:gd name="connsiteY3" fmla="*/ 414707 h 762508"/>
              <a:gd name="connsiteX4" fmla="*/ 154737 w 1262387"/>
              <a:gd name="connsiteY4" fmla="*/ 531859 h 762508"/>
              <a:gd name="connsiteX5" fmla="*/ 59595 w 1262387"/>
              <a:gd name="connsiteY5" fmla="*/ 593578 h 762508"/>
              <a:gd name="connsiteX6" fmla="*/ 3246 w 1262387"/>
              <a:gd name="connsiteY6" fmla="*/ 640007 h 762508"/>
              <a:gd name="connsiteX7" fmla="*/ 13609 w 1262387"/>
              <a:gd name="connsiteY7" fmla="*/ 717171 h 762508"/>
              <a:gd name="connsiteX8" fmla="*/ 70025 w 1262387"/>
              <a:gd name="connsiteY8" fmla="*/ 762508 h 762508"/>
              <a:gd name="connsiteX0" fmla="*/ 1263280 w 1263280"/>
              <a:gd name="connsiteY0" fmla="*/ 0 h 762508"/>
              <a:gd name="connsiteX1" fmla="*/ 838038 w 1263280"/>
              <a:gd name="connsiteY1" fmla="*/ 137410 h 762508"/>
              <a:gd name="connsiteX2" fmla="*/ 602411 w 1263280"/>
              <a:gd name="connsiteY2" fmla="*/ 247958 h 762508"/>
              <a:gd name="connsiteX3" fmla="*/ 349293 w 1263280"/>
              <a:gd name="connsiteY3" fmla="*/ 414707 h 762508"/>
              <a:gd name="connsiteX4" fmla="*/ 155630 w 1263280"/>
              <a:gd name="connsiteY4" fmla="*/ 531859 h 762508"/>
              <a:gd name="connsiteX5" fmla="*/ 72653 w 1263280"/>
              <a:gd name="connsiteY5" fmla="*/ 575330 h 762508"/>
              <a:gd name="connsiteX6" fmla="*/ 4139 w 1263280"/>
              <a:gd name="connsiteY6" fmla="*/ 640007 h 762508"/>
              <a:gd name="connsiteX7" fmla="*/ 14502 w 1263280"/>
              <a:gd name="connsiteY7" fmla="*/ 717171 h 762508"/>
              <a:gd name="connsiteX8" fmla="*/ 70918 w 1263280"/>
              <a:gd name="connsiteY8" fmla="*/ 762508 h 762508"/>
              <a:gd name="connsiteX0" fmla="*/ 1263280 w 1263280"/>
              <a:gd name="connsiteY0" fmla="*/ 0 h 762508"/>
              <a:gd name="connsiteX1" fmla="*/ 838038 w 1263280"/>
              <a:gd name="connsiteY1" fmla="*/ 137410 h 762508"/>
              <a:gd name="connsiteX2" fmla="*/ 602411 w 1263280"/>
              <a:gd name="connsiteY2" fmla="*/ 247958 h 762508"/>
              <a:gd name="connsiteX3" fmla="*/ 349293 w 1263280"/>
              <a:gd name="connsiteY3" fmla="*/ 414707 h 762508"/>
              <a:gd name="connsiteX4" fmla="*/ 157658 w 1263280"/>
              <a:gd name="connsiteY4" fmla="*/ 519694 h 762508"/>
              <a:gd name="connsiteX5" fmla="*/ 72653 w 1263280"/>
              <a:gd name="connsiteY5" fmla="*/ 575330 h 762508"/>
              <a:gd name="connsiteX6" fmla="*/ 4139 w 1263280"/>
              <a:gd name="connsiteY6" fmla="*/ 640007 h 762508"/>
              <a:gd name="connsiteX7" fmla="*/ 14502 w 1263280"/>
              <a:gd name="connsiteY7" fmla="*/ 717171 h 762508"/>
              <a:gd name="connsiteX8" fmla="*/ 70918 w 1263280"/>
              <a:gd name="connsiteY8" fmla="*/ 762508 h 762508"/>
              <a:gd name="connsiteX0" fmla="*/ 1263280 w 1263280"/>
              <a:gd name="connsiteY0" fmla="*/ 0 h 762508"/>
              <a:gd name="connsiteX1" fmla="*/ 838038 w 1263280"/>
              <a:gd name="connsiteY1" fmla="*/ 137410 h 762508"/>
              <a:gd name="connsiteX2" fmla="*/ 602411 w 1263280"/>
              <a:gd name="connsiteY2" fmla="*/ 247958 h 762508"/>
              <a:gd name="connsiteX3" fmla="*/ 347265 w 1263280"/>
              <a:gd name="connsiteY3" fmla="*/ 410652 h 762508"/>
              <a:gd name="connsiteX4" fmla="*/ 157658 w 1263280"/>
              <a:gd name="connsiteY4" fmla="*/ 519694 h 762508"/>
              <a:gd name="connsiteX5" fmla="*/ 72653 w 1263280"/>
              <a:gd name="connsiteY5" fmla="*/ 575330 h 762508"/>
              <a:gd name="connsiteX6" fmla="*/ 4139 w 1263280"/>
              <a:gd name="connsiteY6" fmla="*/ 640007 h 762508"/>
              <a:gd name="connsiteX7" fmla="*/ 14502 w 1263280"/>
              <a:gd name="connsiteY7" fmla="*/ 717171 h 762508"/>
              <a:gd name="connsiteX8" fmla="*/ 70918 w 1263280"/>
              <a:gd name="connsiteY8" fmla="*/ 762508 h 762508"/>
              <a:gd name="connsiteX0" fmla="*/ 1263280 w 1263280"/>
              <a:gd name="connsiteY0" fmla="*/ 0 h 762508"/>
              <a:gd name="connsiteX1" fmla="*/ 838038 w 1263280"/>
              <a:gd name="connsiteY1" fmla="*/ 137410 h 762508"/>
              <a:gd name="connsiteX2" fmla="*/ 612549 w 1263280"/>
              <a:gd name="connsiteY2" fmla="*/ 260123 h 762508"/>
              <a:gd name="connsiteX3" fmla="*/ 347265 w 1263280"/>
              <a:gd name="connsiteY3" fmla="*/ 410652 h 762508"/>
              <a:gd name="connsiteX4" fmla="*/ 157658 w 1263280"/>
              <a:gd name="connsiteY4" fmla="*/ 519694 h 762508"/>
              <a:gd name="connsiteX5" fmla="*/ 72653 w 1263280"/>
              <a:gd name="connsiteY5" fmla="*/ 575330 h 762508"/>
              <a:gd name="connsiteX6" fmla="*/ 4139 w 1263280"/>
              <a:gd name="connsiteY6" fmla="*/ 640007 h 762508"/>
              <a:gd name="connsiteX7" fmla="*/ 14502 w 1263280"/>
              <a:gd name="connsiteY7" fmla="*/ 717171 h 762508"/>
              <a:gd name="connsiteX8" fmla="*/ 70918 w 1263280"/>
              <a:gd name="connsiteY8" fmla="*/ 762508 h 762508"/>
              <a:gd name="connsiteX0" fmla="*/ 1263280 w 1263280"/>
              <a:gd name="connsiteY0" fmla="*/ 0 h 762508"/>
              <a:gd name="connsiteX1" fmla="*/ 838038 w 1263280"/>
              <a:gd name="connsiteY1" fmla="*/ 137410 h 762508"/>
              <a:gd name="connsiteX2" fmla="*/ 612549 w 1263280"/>
              <a:gd name="connsiteY2" fmla="*/ 260123 h 762508"/>
              <a:gd name="connsiteX3" fmla="*/ 347265 w 1263280"/>
              <a:gd name="connsiteY3" fmla="*/ 410652 h 762508"/>
              <a:gd name="connsiteX4" fmla="*/ 157658 w 1263280"/>
              <a:gd name="connsiteY4" fmla="*/ 519694 h 762508"/>
              <a:gd name="connsiteX5" fmla="*/ 72653 w 1263280"/>
              <a:gd name="connsiteY5" fmla="*/ 575330 h 762508"/>
              <a:gd name="connsiteX6" fmla="*/ 4139 w 1263280"/>
              <a:gd name="connsiteY6" fmla="*/ 640007 h 762508"/>
              <a:gd name="connsiteX7" fmla="*/ 14502 w 1263280"/>
              <a:gd name="connsiteY7" fmla="*/ 717171 h 762508"/>
              <a:gd name="connsiteX8" fmla="*/ 70918 w 1263280"/>
              <a:gd name="connsiteY8" fmla="*/ 762508 h 76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280" h="762508">
                <a:moveTo>
                  <a:pt x="1263280" y="0"/>
                </a:moveTo>
                <a:lnTo>
                  <a:pt x="838038" y="137410"/>
                </a:lnTo>
                <a:cubicBezTo>
                  <a:pt x="754765" y="168852"/>
                  <a:pt x="719822" y="198061"/>
                  <a:pt x="612549" y="260123"/>
                </a:cubicBezTo>
                <a:lnTo>
                  <a:pt x="347265" y="410652"/>
                </a:lnTo>
                <a:lnTo>
                  <a:pt x="157658" y="519694"/>
                </a:lnTo>
                <a:lnTo>
                  <a:pt x="72653" y="575330"/>
                </a:lnTo>
                <a:cubicBezTo>
                  <a:pt x="43029" y="596067"/>
                  <a:pt x="13831" y="616367"/>
                  <a:pt x="4139" y="640007"/>
                </a:cubicBezTo>
                <a:cubicBezTo>
                  <a:pt x="-5553" y="663647"/>
                  <a:pt x="3372" y="696754"/>
                  <a:pt x="14502" y="717171"/>
                </a:cubicBezTo>
                <a:cubicBezTo>
                  <a:pt x="25632" y="737588"/>
                  <a:pt x="69742" y="762570"/>
                  <a:pt x="70918" y="762508"/>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צורה חופשית 89"/>
          <p:cNvSpPr/>
          <p:nvPr/>
        </p:nvSpPr>
        <p:spPr>
          <a:xfrm>
            <a:off x="5695232" y="1490208"/>
            <a:ext cx="1672683" cy="794798"/>
          </a:xfrm>
          <a:custGeom>
            <a:avLst/>
            <a:gdLst>
              <a:gd name="connsiteX0" fmla="*/ 0 w 1672683"/>
              <a:gd name="connsiteY0" fmla="*/ 742063 h 794778"/>
              <a:gd name="connsiteX1" fmla="*/ 40550 w 1672683"/>
              <a:gd name="connsiteY1" fmla="*/ 778558 h 794778"/>
              <a:gd name="connsiteX2" fmla="*/ 85155 w 1672683"/>
              <a:gd name="connsiteY2" fmla="*/ 794778 h 794778"/>
              <a:gd name="connsiteX3" fmla="*/ 150035 w 1672683"/>
              <a:gd name="connsiteY3" fmla="*/ 780586 h 794778"/>
              <a:gd name="connsiteX4" fmla="*/ 229107 w 1672683"/>
              <a:gd name="connsiteY4" fmla="*/ 748146 h 794778"/>
              <a:gd name="connsiteX5" fmla="*/ 348729 w 1672683"/>
              <a:gd name="connsiteY5" fmla="*/ 673129 h 794778"/>
              <a:gd name="connsiteX6" fmla="*/ 454159 w 1672683"/>
              <a:gd name="connsiteY6" fmla="*/ 616359 h 794778"/>
              <a:gd name="connsiteX7" fmla="*/ 573781 w 1672683"/>
              <a:gd name="connsiteY7" fmla="*/ 547424 h 794778"/>
              <a:gd name="connsiteX8" fmla="*/ 707595 w 1672683"/>
              <a:gd name="connsiteY8" fmla="*/ 474434 h 794778"/>
              <a:gd name="connsiteX9" fmla="*/ 843438 w 1672683"/>
              <a:gd name="connsiteY9" fmla="*/ 407527 h 794778"/>
              <a:gd name="connsiteX10" fmla="*/ 1064435 w 1672683"/>
              <a:gd name="connsiteY10" fmla="*/ 281822 h 794778"/>
              <a:gd name="connsiteX11" fmla="*/ 1244882 w 1672683"/>
              <a:gd name="connsiteY11" fmla="*/ 176392 h 794778"/>
              <a:gd name="connsiteX12" fmla="*/ 1486153 w 1672683"/>
              <a:gd name="connsiteY12" fmla="*/ 60825 h 794778"/>
              <a:gd name="connsiteX13" fmla="*/ 1672683 w 1672683"/>
              <a:gd name="connsiteY13" fmla="*/ 0 h 794778"/>
              <a:gd name="connsiteX0" fmla="*/ 0 w 1672683"/>
              <a:gd name="connsiteY0" fmla="*/ 742063 h 794790"/>
              <a:gd name="connsiteX1" fmla="*/ 40550 w 1672683"/>
              <a:gd name="connsiteY1" fmla="*/ 778558 h 794790"/>
              <a:gd name="connsiteX2" fmla="*/ 85155 w 1672683"/>
              <a:gd name="connsiteY2" fmla="*/ 794778 h 794790"/>
              <a:gd name="connsiteX3" fmla="*/ 150035 w 1672683"/>
              <a:gd name="connsiteY3" fmla="*/ 780586 h 794790"/>
              <a:gd name="connsiteX4" fmla="*/ 229107 w 1672683"/>
              <a:gd name="connsiteY4" fmla="*/ 748146 h 794790"/>
              <a:gd name="connsiteX5" fmla="*/ 348729 w 1672683"/>
              <a:gd name="connsiteY5" fmla="*/ 673129 h 794790"/>
              <a:gd name="connsiteX6" fmla="*/ 454159 w 1672683"/>
              <a:gd name="connsiteY6" fmla="*/ 616359 h 794790"/>
              <a:gd name="connsiteX7" fmla="*/ 573781 w 1672683"/>
              <a:gd name="connsiteY7" fmla="*/ 547424 h 794790"/>
              <a:gd name="connsiteX8" fmla="*/ 707595 w 1672683"/>
              <a:gd name="connsiteY8" fmla="*/ 474434 h 794790"/>
              <a:gd name="connsiteX9" fmla="*/ 843438 w 1672683"/>
              <a:gd name="connsiteY9" fmla="*/ 407527 h 794790"/>
              <a:gd name="connsiteX10" fmla="*/ 1064435 w 1672683"/>
              <a:gd name="connsiteY10" fmla="*/ 281822 h 794790"/>
              <a:gd name="connsiteX11" fmla="*/ 1244882 w 1672683"/>
              <a:gd name="connsiteY11" fmla="*/ 176392 h 794790"/>
              <a:gd name="connsiteX12" fmla="*/ 1486153 w 1672683"/>
              <a:gd name="connsiteY12" fmla="*/ 60825 h 794790"/>
              <a:gd name="connsiteX13" fmla="*/ 1672683 w 1672683"/>
              <a:gd name="connsiteY13" fmla="*/ 0 h 794790"/>
              <a:gd name="connsiteX0" fmla="*/ 0 w 1672683"/>
              <a:gd name="connsiteY0" fmla="*/ 742063 h 794798"/>
              <a:gd name="connsiteX1" fmla="*/ 40550 w 1672683"/>
              <a:gd name="connsiteY1" fmla="*/ 778558 h 794798"/>
              <a:gd name="connsiteX2" fmla="*/ 85155 w 1672683"/>
              <a:gd name="connsiteY2" fmla="*/ 794778 h 794798"/>
              <a:gd name="connsiteX3" fmla="*/ 150035 w 1672683"/>
              <a:gd name="connsiteY3" fmla="*/ 780586 h 794798"/>
              <a:gd name="connsiteX4" fmla="*/ 229107 w 1672683"/>
              <a:gd name="connsiteY4" fmla="*/ 748146 h 794798"/>
              <a:gd name="connsiteX5" fmla="*/ 348729 w 1672683"/>
              <a:gd name="connsiteY5" fmla="*/ 673129 h 794798"/>
              <a:gd name="connsiteX6" fmla="*/ 454159 w 1672683"/>
              <a:gd name="connsiteY6" fmla="*/ 616359 h 794798"/>
              <a:gd name="connsiteX7" fmla="*/ 573781 w 1672683"/>
              <a:gd name="connsiteY7" fmla="*/ 547424 h 794798"/>
              <a:gd name="connsiteX8" fmla="*/ 707595 w 1672683"/>
              <a:gd name="connsiteY8" fmla="*/ 474434 h 794798"/>
              <a:gd name="connsiteX9" fmla="*/ 843438 w 1672683"/>
              <a:gd name="connsiteY9" fmla="*/ 407527 h 794798"/>
              <a:gd name="connsiteX10" fmla="*/ 1064435 w 1672683"/>
              <a:gd name="connsiteY10" fmla="*/ 281822 h 794798"/>
              <a:gd name="connsiteX11" fmla="*/ 1244882 w 1672683"/>
              <a:gd name="connsiteY11" fmla="*/ 176392 h 794798"/>
              <a:gd name="connsiteX12" fmla="*/ 1486153 w 1672683"/>
              <a:gd name="connsiteY12" fmla="*/ 60825 h 794798"/>
              <a:gd name="connsiteX13" fmla="*/ 1672683 w 1672683"/>
              <a:gd name="connsiteY13" fmla="*/ 0 h 794798"/>
              <a:gd name="connsiteX0" fmla="*/ 0 w 1672683"/>
              <a:gd name="connsiteY0" fmla="*/ 742063 h 794798"/>
              <a:gd name="connsiteX1" fmla="*/ 40550 w 1672683"/>
              <a:gd name="connsiteY1" fmla="*/ 778558 h 794798"/>
              <a:gd name="connsiteX2" fmla="*/ 85155 w 1672683"/>
              <a:gd name="connsiteY2" fmla="*/ 794778 h 794798"/>
              <a:gd name="connsiteX3" fmla="*/ 150035 w 1672683"/>
              <a:gd name="connsiteY3" fmla="*/ 780586 h 794798"/>
              <a:gd name="connsiteX4" fmla="*/ 229107 w 1672683"/>
              <a:gd name="connsiteY4" fmla="*/ 748146 h 794798"/>
              <a:gd name="connsiteX5" fmla="*/ 348729 w 1672683"/>
              <a:gd name="connsiteY5" fmla="*/ 673129 h 794798"/>
              <a:gd name="connsiteX6" fmla="*/ 454159 w 1672683"/>
              <a:gd name="connsiteY6" fmla="*/ 616359 h 794798"/>
              <a:gd name="connsiteX7" fmla="*/ 573781 w 1672683"/>
              <a:gd name="connsiteY7" fmla="*/ 547424 h 794798"/>
              <a:gd name="connsiteX8" fmla="*/ 707595 w 1672683"/>
              <a:gd name="connsiteY8" fmla="*/ 474434 h 794798"/>
              <a:gd name="connsiteX9" fmla="*/ 847493 w 1672683"/>
              <a:gd name="connsiteY9" fmla="*/ 393335 h 794798"/>
              <a:gd name="connsiteX10" fmla="*/ 1064435 w 1672683"/>
              <a:gd name="connsiteY10" fmla="*/ 281822 h 794798"/>
              <a:gd name="connsiteX11" fmla="*/ 1244882 w 1672683"/>
              <a:gd name="connsiteY11" fmla="*/ 176392 h 794798"/>
              <a:gd name="connsiteX12" fmla="*/ 1486153 w 1672683"/>
              <a:gd name="connsiteY12" fmla="*/ 60825 h 794798"/>
              <a:gd name="connsiteX13" fmla="*/ 1672683 w 1672683"/>
              <a:gd name="connsiteY13" fmla="*/ 0 h 7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683" h="794798">
                <a:moveTo>
                  <a:pt x="0" y="742063"/>
                </a:moveTo>
                <a:lnTo>
                  <a:pt x="40550" y="778558"/>
                </a:lnTo>
                <a:cubicBezTo>
                  <a:pt x="54743" y="787344"/>
                  <a:pt x="66908" y="794440"/>
                  <a:pt x="85155" y="794778"/>
                </a:cubicBezTo>
                <a:cubicBezTo>
                  <a:pt x="103403" y="795116"/>
                  <a:pt x="123678" y="791399"/>
                  <a:pt x="150035" y="780586"/>
                </a:cubicBezTo>
                <a:lnTo>
                  <a:pt x="229107" y="748146"/>
                </a:lnTo>
                <a:lnTo>
                  <a:pt x="348729" y="673129"/>
                </a:lnTo>
                <a:lnTo>
                  <a:pt x="454159" y="616359"/>
                </a:lnTo>
                <a:lnTo>
                  <a:pt x="573781" y="547424"/>
                </a:lnTo>
                <a:lnTo>
                  <a:pt x="707595" y="474434"/>
                </a:lnTo>
                <a:lnTo>
                  <a:pt x="847493" y="393335"/>
                </a:lnTo>
                <a:cubicBezTo>
                  <a:pt x="919807" y="356164"/>
                  <a:pt x="998204" y="317979"/>
                  <a:pt x="1064435" y="281822"/>
                </a:cubicBezTo>
                <a:cubicBezTo>
                  <a:pt x="1130666" y="245665"/>
                  <a:pt x="1184733" y="211535"/>
                  <a:pt x="1244882" y="176392"/>
                </a:cubicBezTo>
                <a:lnTo>
                  <a:pt x="1486153" y="60825"/>
                </a:lnTo>
                <a:lnTo>
                  <a:pt x="1672683" y="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צורה חופשית 90"/>
          <p:cNvSpPr/>
          <p:nvPr/>
        </p:nvSpPr>
        <p:spPr>
          <a:xfrm>
            <a:off x="3640282" y="640773"/>
            <a:ext cx="1077191" cy="1503217"/>
          </a:xfrm>
          <a:custGeom>
            <a:avLst/>
            <a:gdLst>
              <a:gd name="connsiteX0" fmla="*/ 0 w 1077191"/>
              <a:gd name="connsiteY0" fmla="*/ 0 h 1496291"/>
              <a:gd name="connsiteX1" fmla="*/ 124691 w 1077191"/>
              <a:gd name="connsiteY1" fmla="*/ 197427 h 1496291"/>
              <a:gd name="connsiteX2" fmla="*/ 176645 w 1077191"/>
              <a:gd name="connsiteY2" fmla="*/ 315191 h 1496291"/>
              <a:gd name="connsiteX3" fmla="*/ 207818 w 1077191"/>
              <a:gd name="connsiteY3" fmla="*/ 426027 h 1496291"/>
              <a:gd name="connsiteX4" fmla="*/ 225136 w 1077191"/>
              <a:gd name="connsiteY4" fmla="*/ 523009 h 1496291"/>
              <a:gd name="connsiteX5" fmla="*/ 232063 w 1077191"/>
              <a:gd name="connsiteY5" fmla="*/ 647700 h 1496291"/>
              <a:gd name="connsiteX6" fmla="*/ 232063 w 1077191"/>
              <a:gd name="connsiteY6" fmla="*/ 734291 h 1496291"/>
              <a:gd name="connsiteX7" fmla="*/ 228600 w 1077191"/>
              <a:gd name="connsiteY7" fmla="*/ 803563 h 1496291"/>
              <a:gd name="connsiteX8" fmla="*/ 211282 w 1077191"/>
              <a:gd name="connsiteY8" fmla="*/ 962891 h 1496291"/>
              <a:gd name="connsiteX9" fmla="*/ 204354 w 1077191"/>
              <a:gd name="connsiteY9" fmla="*/ 1087582 h 1496291"/>
              <a:gd name="connsiteX10" fmla="*/ 221673 w 1077191"/>
              <a:gd name="connsiteY10" fmla="*/ 1188027 h 1496291"/>
              <a:gd name="connsiteX11" fmla="*/ 290945 w 1077191"/>
              <a:gd name="connsiteY11" fmla="*/ 1302327 h 1496291"/>
              <a:gd name="connsiteX12" fmla="*/ 408709 w 1077191"/>
              <a:gd name="connsiteY12" fmla="*/ 1378527 h 1496291"/>
              <a:gd name="connsiteX13" fmla="*/ 564573 w 1077191"/>
              <a:gd name="connsiteY13" fmla="*/ 1402772 h 1496291"/>
              <a:gd name="connsiteX14" fmla="*/ 741218 w 1077191"/>
              <a:gd name="connsiteY14" fmla="*/ 1427018 h 1496291"/>
              <a:gd name="connsiteX15" fmla="*/ 949036 w 1077191"/>
              <a:gd name="connsiteY15" fmla="*/ 1492827 h 1496291"/>
              <a:gd name="connsiteX16" fmla="*/ 1035627 w 1077191"/>
              <a:gd name="connsiteY16" fmla="*/ 1496291 h 1496291"/>
              <a:gd name="connsiteX17" fmla="*/ 1077191 w 1077191"/>
              <a:gd name="connsiteY17" fmla="*/ 1472045 h 1496291"/>
              <a:gd name="connsiteX0" fmla="*/ 0 w 1077191"/>
              <a:gd name="connsiteY0" fmla="*/ 0 h 1496291"/>
              <a:gd name="connsiteX1" fmla="*/ 124691 w 1077191"/>
              <a:gd name="connsiteY1" fmla="*/ 197427 h 1496291"/>
              <a:gd name="connsiteX2" fmla="*/ 176645 w 1077191"/>
              <a:gd name="connsiteY2" fmla="*/ 315191 h 1496291"/>
              <a:gd name="connsiteX3" fmla="*/ 207818 w 1077191"/>
              <a:gd name="connsiteY3" fmla="*/ 426027 h 1496291"/>
              <a:gd name="connsiteX4" fmla="*/ 225136 w 1077191"/>
              <a:gd name="connsiteY4" fmla="*/ 523009 h 1496291"/>
              <a:gd name="connsiteX5" fmla="*/ 232063 w 1077191"/>
              <a:gd name="connsiteY5" fmla="*/ 647700 h 1496291"/>
              <a:gd name="connsiteX6" fmla="*/ 232063 w 1077191"/>
              <a:gd name="connsiteY6" fmla="*/ 734291 h 1496291"/>
              <a:gd name="connsiteX7" fmla="*/ 228600 w 1077191"/>
              <a:gd name="connsiteY7" fmla="*/ 803563 h 1496291"/>
              <a:gd name="connsiteX8" fmla="*/ 211282 w 1077191"/>
              <a:gd name="connsiteY8" fmla="*/ 962891 h 1496291"/>
              <a:gd name="connsiteX9" fmla="*/ 204354 w 1077191"/>
              <a:gd name="connsiteY9" fmla="*/ 1087582 h 1496291"/>
              <a:gd name="connsiteX10" fmla="*/ 221673 w 1077191"/>
              <a:gd name="connsiteY10" fmla="*/ 1188027 h 1496291"/>
              <a:gd name="connsiteX11" fmla="*/ 290945 w 1077191"/>
              <a:gd name="connsiteY11" fmla="*/ 1302327 h 1496291"/>
              <a:gd name="connsiteX12" fmla="*/ 408709 w 1077191"/>
              <a:gd name="connsiteY12" fmla="*/ 1378527 h 1496291"/>
              <a:gd name="connsiteX13" fmla="*/ 564573 w 1077191"/>
              <a:gd name="connsiteY13" fmla="*/ 1402772 h 1496291"/>
              <a:gd name="connsiteX14" fmla="*/ 755506 w 1077191"/>
              <a:gd name="connsiteY14" fmla="*/ 1467499 h 1496291"/>
              <a:gd name="connsiteX15" fmla="*/ 949036 w 1077191"/>
              <a:gd name="connsiteY15" fmla="*/ 1492827 h 1496291"/>
              <a:gd name="connsiteX16" fmla="*/ 1035627 w 1077191"/>
              <a:gd name="connsiteY16" fmla="*/ 1496291 h 1496291"/>
              <a:gd name="connsiteX17" fmla="*/ 1077191 w 1077191"/>
              <a:gd name="connsiteY17" fmla="*/ 1472045 h 1496291"/>
              <a:gd name="connsiteX0" fmla="*/ 0 w 1077191"/>
              <a:gd name="connsiteY0" fmla="*/ 0 h 1496291"/>
              <a:gd name="connsiteX1" fmla="*/ 124691 w 1077191"/>
              <a:gd name="connsiteY1" fmla="*/ 197427 h 1496291"/>
              <a:gd name="connsiteX2" fmla="*/ 176645 w 1077191"/>
              <a:gd name="connsiteY2" fmla="*/ 315191 h 1496291"/>
              <a:gd name="connsiteX3" fmla="*/ 207818 w 1077191"/>
              <a:gd name="connsiteY3" fmla="*/ 426027 h 1496291"/>
              <a:gd name="connsiteX4" fmla="*/ 225136 w 1077191"/>
              <a:gd name="connsiteY4" fmla="*/ 523009 h 1496291"/>
              <a:gd name="connsiteX5" fmla="*/ 232063 w 1077191"/>
              <a:gd name="connsiteY5" fmla="*/ 647700 h 1496291"/>
              <a:gd name="connsiteX6" fmla="*/ 232063 w 1077191"/>
              <a:gd name="connsiteY6" fmla="*/ 734291 h 1496291"/>
              <a:gd name="connsiteX7" fmla="*/ 228600 w 1077191"/>
              <a:gd name="connsiteY7" fmla="*/ 803563 h 1496291"/>
              <a:gd name="connsiteX8" fmla="*/ 211282 w 1077191"/>
              <a:gd name="connsiteY8" fmla="*/ 962891 h 1496291"/>
              <a:gd name="connsiteX9" fmla="*/ 204354 w 1077191"/>
              <a:gd name="connsiteY9" fmla="*/ 1087582 h 1496291"/>
              <a:gd name="connsiteX10" fmla="*/ 221673 w 1077191"/>
              <a:gd name="connsiteY10" fmla="*/ 1188027 h 1496291"/>
              <a:gd name="connsiteX11" fmla="*/ 290945 w 1077191"/>
              <a:gd name="connsiteY11" fmla="*/ 1302327 h 1496291"/>
              <a:gd name="connsiteX12" fmla="*/ 408709 w 1077191"/>
              <a:gd name="connsiteY12" fmla="*/ 1378527 h 1496291"/>
              <a:gd name="connsiteX13" fmla="*/ 564573 w 1077191"/>
              <a:gd name="connsiteY13" fmla="*/ 1402772 h 1496291"/>
              <a:gd name="connsiteX14" fmla="*/ 755506 w 1077191"/>
              <a:gd name="connsiteY14" fmla="*/ 1467499 h 1496291"/>
              <a:gd name="connsiteX15" fmla="*/ 937130 w 1077191"/>
              <a:gd name="connsiteY15" fmla="*/ 1495209 h 1496291"/>
              <a:gd name="connsiteX16" fmla="*/ 1035627 w 1077191"/>
              <a:gd name="connsiteY16" fmla="*/ 1496291 h 1496291"/>
              <a:gd name="connsiteX17" fmla="*/ 1077191 w 1077191"/>
              <a:gd name="connsiteY17" fmla="*/ 1472045 h 1496291"/>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21673 w 1077191"/>
              <a:gd name="connsiteY10" fmla="*/ 1188027 h 1495209"/>
              <a:gd name="connsiteX11" fmla="*/ 290945 w 1077191"/>
              <a:gd name="connsiteY11" fmla="*/ 1302327 h 1495209"/>
              <a:gd name="connsiteX12" fmla="*/ 408709 w 1077191"/>
              <a:gd name="connsiteY12" fmla="*/ 1378527 h 1495209"/>
              <a:gd name="connsiteX13" fmla="*/ 564573 w 1077191"/>
              <a:gd name="connsiteY13" fmla="*/ 1402772 h 1495209"/>
              <a:gd name="connsiteX14" fmla="*/ 755506 w 1077191"/>
              <a:gd name="connsiteY14" fmla="*/ 1467499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21673 w 1077191"/>
              <a:gd name="connsiteY10" fmla="*/ 1188027 h 1495209"/>
              <a:gd name="connsiteX11" fmla="*/ 290945 w 1077191"/>
              <a:gd name="connsiteY11" fmla="*/ 1302327 h 1495209"/>
              <a:gd name="connsiteX12" fmla="*/ 408709 w 1077191"/>
              <a:gd name="connsiteY12" fmla="*/ 1378527 h 1495209"/>
              <a:gd name="connsiteX13" fmla="*/ 574098 w 1077191"/>
              <a:gd name="connsiteY13" fmla="*/ 1424203 h 1495209"/>
              <a:gd name="connsiteX14" fmla="*/ 755506 w 1077191"/>
              <a:gd name="connsiteY14" fmla="*/ 1467499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21673 w 1077191"/>
              <a:gd name="connsiteY10" fmla="*/ 1188027 h 1495209"/>
              <a:gd name="connsiteX11" fmla="*/ 290945 w 1077191"/>
              <a:gd name="connsiteY11" fmla="*/ 1302327 h 1495209"/>
              <a:gd name="connsiteX12" fmla="*/ 408709 w 1077191"/>
              <a:gd name="connsiteY12" fmla="*/ 1378527 h 1495209"/>
              <a:gd name="connsiteX13" fmla="*/ 574098 w 1077191"/>
              <a:gd name="connsiteY13" fmla="*/ 1424203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21673 w 1077191"/>
              <a:gd name="connsiteY10" fmla="*/ 1188027 h 1495209"/>
              <a:gd name="connsiteX11" fmla="*/ 290945 w 1077191"/>
              <a:gd name="connsiteY11" fmla="*/ 1302327 h 1495209"/>
              <a:gd name="connsiteX12" fmla="*/ 408709 w 1077191"/>
              <a:gd name="connsiteY12" fmla="*/ 1378527 h 1495209"/>
              <a:gd name="connsiteX13" fmla="*/ 566954 w 1077191"/>
              <a:gd name="connsiteY13" fmla="*/ 1431346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90945 w 1077191"/>
              <a:gd name="connsiteY11" fmla="*/ 1302327 h 1495209"/>
              <a:gd name="connsiteX12" fmla="*/ 408709 w 1077191"/>
              <a:gd name="connsiteY12" fmla="*/ 1378527 h 1495209"/>
              <a:gd name="connsiteX13" fmla="*/ 566954 w 1077191"/>
              <a:gd name="connsiteY13" fmla="*/ 1431346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378527 h 1495209"/>
              <a:gd name="connsiteX13" fmla="*/ 566954 w 1077191"/>
              <a:gd name="connsiteY13" fmla="*/ 1431346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411864 h 1495209"/>
              <a:gd name="connsiteX13" fmla="*/ 566954 w 1077191"/>
              <a:gd name="connsiteY13" fmla="*/ 1431346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411864 h 1495209"/>
              <a:gd name="connsiteX13" fmla="*/ 566954 w 1077191"/>
              <a:gd name="connsiteY13" fmla="*/ 1462303 h 1495209"/>
              <a:gd name="connsiteX14" fmla="*/ 755506 w 1077191"/>
              <a:gd name="connsiteY14" fmla="*/ 1472261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411864 h 1495209"/>
              <a:gd name="connsiteX13" fmla="*/ 566954 w 1077191"/>
              <a:gd name="connsiteY13" fmla="*/ 1462303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411864 h 1495209"/>
              <a:gd name="connsiteX13" fmla="*/ 566954 w 1077191"/>
              <a:gd name="connsiteY13" fmla="*/ 1462303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8709 w 1077191"/>
              <a:gd name="connsiteY12" fmla="*/ 1411864 h 1495209"/>
              <a:gd name="connsiteX13" fmla="*/ 571716 w 1077191"/>
              <a:gd name="connsiteY13" fmla="*/ 1476591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6328 w 1077191"/>
              <a:gd name="connsiteY12" fmla="*/ 1423771 h 1495209"/>
              <a:gd name="connsiteX13" fmla="*/ 571716 w 1077191"/>
              <a:gd name="connsiteY13" fmla="*/ 1476591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6328 w 1077191"/>
              <a:gd name="connsiteY12" fmla="*/ 1423771 h 1495209"/>
              <a:gd name="connsiteX13" fmla="*/ 581241 w 1077191"/>
              <a:gd name="connsiteY13" fmla="*/ 1478972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6328 w 1077191"/>
              <a:gd name="connsiteY12" fmla="*/ 1430914 h 1495209"/>
              <a:gd name="connsiteX13" fmla="*/ 581241 w 1077191"/>
              <a:gd name="connsiteY13" fmla="*/ 1478972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495209"/>
              <a:gd name="connsiteX1" fmla="*/ 124691 w 1077191"/>
              <a:gd name="connsiteY1" fmla="*/ 197427 h 1495209"/>
              <a:gd name="connsiteX2" fmla="*/ 176645 w 1077191"/>
              <a:gd name="connsiteY2" fmla="*/ 315191 h 1495209"/>
              <a:gd name="connsiteX3" fmla="*/ 207818 w 1077191"/>
              <a:gd name="connsiteY3" fmla="*/ 426027 h 1495209"/>
              <a:gd name="connsiteX4" fmla="*/ 225136 w 1077191"/>
              <a:gd name="connsiteY4" fmla="*/ 523009 h 1495209"/>
              <a:gd name="connsiteX5" fmla="*/ 232063 w 1077191"/>
              <a:gd name="connsiteY5" fmla="*/ 647700 h 1495209"/>
              <a:gd name="connsiteX6" fmla="*/ 232063 w 1077191"/>
              <a:gd name="connsiteY6" fmla="*/ 734291 h 1495209"/>
              <a:gd name="connsiteX7" fmla="*/ 228600 w 1077191"/>
              <a:gd name="connsiteY7" fmla="*/ 803563 h 1495209"/>
              <a:gd name="connsiteX8" fmla="*/ 211282 w 1077191"/>
              <a:gd name="connsiteY8" fmla="*/ 962891 h 1495209"/>
              <a:gd name="connsiteX9" fmla="*/ 204354 w 1077191"/>
              <a:gd name="connsiteY9" fmla="*/ 1087582 h 1495209"/>
              <a:gd name="connsiteX10" fmla="*/ 214529 w 1077191"/>
              <a:gd name="connsiteY10" fmla="*/ 1211840 h 1495209"/>
              <a:gd name="connsiteX11" fmla="*/ 283801 w 1077191"/>
              <a:gd name="connsiteY11" fmla="*/ 1342809 h 1495209"/>
              <a:gd name="connsiteX12" fmla="*/ 406328 w 1077191"/>
              <a:gd name="connsiteY12" fmla="*/ 1430914 h 1495209"/>
              <a:gd name="connsiteX13" fmla="*/ 581241 w 1077191"/>
              <a:gd name="connsiteY13" fmla="*/ 1478972 h 1495209"/>
              <a:gd name="connsiteX14" fmla="*/ 755506 w 1077191"/>
              <a:gd name="connsiteY14" fmla="*/ 1493692 h 1495209"/>
              <a:gd name="connsiteX15" fmla="*/ 937130 w 1077191"/>
              <a:gd name="connsiteY15" fmla="*/ 1495209 h 1495209"/>
              <a:gd name="connsiteX16" fmla="*/ 1023721 w 1077191"/>
              <a:gd name="connsiteY16" fmla="*/ 1489148 h 1495209"/>
              <a:gd name="connsiteX17" fmla="*/ 1077191 w 1077191"/>
              <a:gd name="connsiteY17" fmla="*/ 1472045 h 1495209"/>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78972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5209 h 1503217"/>
              <a:gd name="connsiteX16" fmla="*/ 1023721 w 1077191"/>
              <a:gd name="connsiteY16" fmla="*/ 1489148 h 1503217"/>
              <a:gd name="connsiteX17" fmla="*/ 1077191 w 1077191"/>
              <a:gd name="connsiteY17" fmla="*/ 1472045 h 1503217"/>
              <a:gd name="connsiteX0" fmla="*/ 0 w 1077191"/>
              <a:gd name="connsiteY0" fmla="*/ 0 h 1504520"/>
              <a:gd name="connsiteX1" fmla="*/ 124691 w 1077191"/>
              <a:gd name="connsiteY1" fmla="*/ 197427 h 1504520"/>
              <a:gd name="connsiteX2" fmla="*/ 176645 w 1077191"/>
              <a:gd name="connsiteY2" fmla="*/ 315191 h 1504520"/>
              <a:gd name="connsiteX3" fmla="*/ 207818 w 1077191"/>
              <a:gd name="connsiteY3" fmla="*/ 426027 h 1504520"/>
              <a:gd name="connsiteX4" fmla="*/ 225136 w 1077191"/>
              <a:gd name="connsiteY4" fmla="*/ 523009 h 1504520"/>
              <a:gd name="connsiteX5" fmla="*/ 232063 w 1077191"/>
              <a:gd name="connsiteY5" fmla="*/ 647700 h 1504520"/>
              <a:gd name="connsiteX6" fmla="*/ 232063 w 1077191"/>
              <a:gd name="connsiteY6" fmla="*/ 734291 h 1504520"/>
              <a:gd name="connsiteX7" fmla="*/ 228600 w 1077191"/>
              <a:gd name="connsiteY7" fmla="*/ 803563 h 1504520"/>
              <a:gd name="connsiteX8" fmla="*/ 211282 w 1077191"/>
              <a:gd name="connsiteY8" fmla="*/ 962891 h 1504520"/>
              <a:gd name="connsiteX9" fmla="*/ 204354 w 1077191"/>
              <a:gd name="connsiteY9" fmla="*/ 1087582 h 1504520"/>
              <a:gd name="connsiteX10" fmla="*/ 214529 w 1077191"/>
              <a:gd name="connsiteY10" fmla="*/ 1211840 h 1504520"/>
              <a:gd name="connsiteX11" fmla="*/ 283801 w 1077191"/>
              <a:gd name="connsiteY11" fmla="*/ 1342809 h 1504520"/>
              <a:gd name="connsiteX12" fmla="*/ 406328 w 1077191"/>
              <a:gd name="connsiteY12" fmla="*/ 1430914 h 1504520"/>
              <a:gd name="connsiteX13" fmla="*/ 581241 w 1077191"/>
              <a:gd name="connsiteY13" fmla="*/ 1493259 h 1504520"/>
              <a:gd name="connsiteX14" fmla="*/ 755506 w 1077191"/>
              <a:gd name="connsiteY14" fmla="*/ 1503217 h 1504520"/>
              <a:gd name="connsiteX15" fmla="*/ 937130 w 1077191"/>
              <a:gd name="connsiteY15" fmla="*/ 1495209 h 1504520"/>
              <a:gd name="connsiteX16" fmla="*/ 1023721 w 1077191"/>
              <a:gd name="connsiteY16" fmla="*/ 1489148 h 1504520"/>
              <a:gd name="connsiteX17" fmla="*/ 1077191 w 1077191"/>
              <a:gd name="connsiteY17" fmla="*/ 1472045 h 1504520"/>
              <a:gd name="connsiteX0" fmla="*/ 0 w 1077191"/>
              <a:gd name="connsiteY0" fmla="*/ 0 h 1504520"/>
              <a:gd name="connsiteX1" fmla="*/ 124691 w 1077191"/>
              <a:gd name="connsiteY1" fmla="*/ 197427 h 1504520"/>
              <a:gd name="connsiteX2" fmla="*/ 176645 w 1077191"/>
              <a:gd name="connsiteY2" fmla="*/ 315191 h 1504520"/>
              <a:gd name="connsiteX3" fmla="*/ 207818 w 1077191"/>
              <a:gd name="connsiteY3" fmla="*/ 426027 h 1504520"/>
              <a:gd name="connsiteX4" fmla="*/ 225136 w 1077191"/>
              <a:gd name="connsiteY4" fmla="*/ 523009 h 1504520"/>
              <a:gd name="connsiteX5" fmla="*/ 232063 w 1077191"/>
              <a:gd name="connsiteY5" fmla="*/ 647700 h 1504520"/>
              <a:gd name="connsiteX6" fmla="*/ 232063 w 1077191"/>
              <a:gd name="connsiteY6" fmla="*/ 734291 h 1504520"/>
              <a:gd name="connsiteX7" fmla="*/ 228600 w 1077191"/>
              <a:gd name="connsiteY7" fmla="*/ 803563 h 1504520"/>
              <a:gd name="connsiteX8" fmla="*/ 211282 w 1077191"/>
              <a:gd name="connsiteY8" fmla="*/ 962891 h 1504520"/>
              <a:gd name="connsiteX9" fmla="*/ 204354 w 1077191"/>
              <a:gd name="connsiteY9" fmla="*/ 1087582 h 1504520"/>
              <a:gd name="connsiteX10" fmla="*/ 214529 w 1077191"/>
              <a:gd name="connsiteY10" fmla="*/ 1211840 h 1504520"/>
              <a:gd name="connsiteX11" fmla="*/ 283801 w 1077191"/>
              <a:gd name="connsiteY11" fmla="*/ 1342809 h 1504520"/>
              <a:gd name="connsiteX12" fmla="*/ 406328 w 1077191"/>
              <a:gd name="connsiteY12" fmla="*/ 1430914 h 1504520"/>
              <a:gd name="connsiteX13" fmla="*/ 581241 w 1077191"/>
              <a:gd name="connsiteY13" fmla="*/ 1493259 h 1504520"/>
              <a:gd name="connsiteX14" fmla="*/ 755506 w 1077191"/>
              <a:gd name="connsiteY14" fmla="*/ 1503217 h 1504520"/>
              <a:gd name="connsiteX15" fmla="*/ 937130 w 1077191"/>
              <a:gd name="connsiteY15" fmla="*/ 1495209 h 1504520"/>
              <a:gd name="connsiteX16" fmla="*/ 1023721 w 1077191"/>
              <a:gd name="connsiteY16" fmla="*/ 1489148 h 1504520"/>
              <a:gd name="connsiteX17" fmla="*/ 1077191 w 1077191"/>
              <a:gd name="connsiteY17" fmla="*/ 1472045 h 1504520"/>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6328 w 1077191"/>
              <a:gd name="connsiteY12" fmla="*/ 1430914 h 1503217"/>
              <a:gd name="connsiteX13" fmla="*/ 581241 w 1077191"/>
              <a:gd name="connsiteY13" fmla="*/ 1493259 h 1503217"/>
              <a:gd name="connsiteX14" fmla="*/ 755506 w 1077191"/>
              <a:gd name="connsiteY14" fmla="*/ 1503217 h 1503217"/>
              <a:gd name="connsiteX15" fmla="*/ 937130 w 1077191"/>
              <a:gd name="connsiteY15" fmla="*/ 1498712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04097 w 1077191"/>
              <a:gd name="connsiteY12" fmla="*/ 1439835 h 1503217"/>
              <a:gd name="connsiteX13" fmla="*/ 581241 w 1077191"/>
              <a:gd name="connsiteY13" fmla="*/ 1493259 h 1503217"/>
              <a:gd name="connsiteX14" fmla="*/ 755506 w 1077191"/>
              <a:gd name="connsiteY14" fmla="*/ 1503217 h 1503217"/>
              <a:gd name="connsiteX15" fmla="*/ 937130 w 1077191"/>
              <a:gd name="connsiteY15" fmla="*/ 1498712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3801 w 1077191"/>
              <a:gd name="connsiteY11" fmla="*/ 1342809 h 1503217"/>
              <a:gd name="connsiteX12" fmla="*/ 415249 w 1077191"/>
              <a:gd name="connsiteY12" fmla="*/ 1450987 h 1503217"/>
              <a:gd name="connsiteX13" fmla="*/ 581241 w 1077191"/>
              <a:gd name="connsiteY13" fmla="*/ 1493259 h 1503217"/>
              <a:gd name="connsiteX14" fmla="*/ 755506 w 1077191"/>
              <a:gd name="connsiteY14" fmla="*/ 1503217 h 1503217"/>
              <a:gd name="connsiteX15" fmla="*/ 937130 w 1077191"/>
              <a:gd name="connsiteY15" fmla="*/ 1498712 h 1503217"/>
              <a:gd name="connsiteX16" fmla="*/ 1023721 w 1077191"/>
              <a:gd name="connsiteY16" fmla="*/ 1489148 h 1503217"/>
              <a:gd name="connsiteX17" fmla="*/ 1077191 w 1077191"/>
              <a:gd name="connsiteY17" fmla="*/ 1472045 h 1503217"/>
              <a:gd name="connsiteX0" fmla="*/ 0 w 1077191"/>
              <a:gd name="connsiteY0" fmla="*/ 0 h 1503217"/>
              <a:gd name="connsiteX1" fmla="*/ 124691 w 1077191"/>
              <a:gd name="connsiteY1" fmla="*/ 197427 h 1503217"/>
              <a:gd name="connsiteX2" fmla="*/ 176645 w 1077191"/>
              <a:gd name="connsiteY2" fmla="*/ 315191 h 1503217"/>
              <a:gd name="connsiteX3" fmla="*/ 207818 w 1077191"/>
              <a:gd name="connsiteY3" fmla="*/ 426027 h 1503217"/>
              <a:gd name="connsiteX4" fmla="*/ 225136 w 1077191"/>
              <a:gd name="connsiteY4" fmla="*/ 523009 h 1503217"/>
              <a:gd name="connsiteX5" fmla="*/ 232063 w 1077191"/>
              <a:gd name="connsiteY5" fmla="*/ 647700 h 1503217"/>
              <a:gd name="connsiteX6" fmla="*/ 232063 w 1077191"/>
              <a:gd name="connsiteY6" fmla="*/ 734291 h 1503217"/>
              <a:gd name="connsiteX7" fmla="*/ 228600 w 1077191"/>
              <a:gd name="connsiteY7" fmla="*/ 803563 h 1503217"/>
              <a:gd name="connsiteX8" fmla="*/ 211282 w 1077191"/>
              <a:gd name="connsiteY8" fmla="*/ 962891 h 1503217"/>
              <a:gd name="connsiteX9" fmla="*/ 204354 w 1077191"/>
              <a:gd name="connsiteY9" fmla="*/ 1087582 h 1503217"/>
              <a:gd name="connsiteX10" fmla="*/ 214529 w 1077191"/>
              <a:gd name="connsiteY10" fmla="*/ 1211840 h 1503217"/>
              <a:gd name="connsiteX11" fmla="*/ 288261 w 1077191"/>
              <a:gd name="connsiteY11" fmla="*/ 1360651 h 1503217"/>
              <a:gd name="connsiteX12" fmla="*/ 415249 w 1077191"/>
              <a:gd name="connsiteY12" fmla="*/ 1450987 h 1503217"/>
              <a:gd name="connsiteX13" fmla="*/ 581241 w 1077191"/>
              <a:gd name="connsiteY13" fmla="*/ 1493259 h 1503217"/>
              <a:gd name="connsiteX14" fmla="*/ 755506 w 1077191"/>
              <a:gd name="connsiteY14" fmla="*/ 1503217 h 1503217"/>
              <a:gd name="connsiteX15" fmla="*/ 937130 w 1077191"/>
              <a:gd name="connsiteY15" fmla="*/ 1498712 h 1503217"/>
              <a:gd name="connsiteX16" fmla="*/ 1023721 w 1077191"/>
              <a:gd name="connsiteY16" fmla="*/ 1489148 h 1503217"/>
              <a:gd name="connsiteX17" fmla="*/ 1077191 w 1077191"/>
              <a:gd name="connsiteY17" fmla="*/ 1472045 h 150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7191" h="1503217">
                <a:moveTo>
                  <a:pt x="0" y="0"/>
                </a:moveTo>
                <a:lnTo>
                  <a:pt x="124691" y="197427"/>
                </a:lnTo>
                <a:lnTo>
                  <a:pt x="176645" y="315191"/>
                </a:lnTo>
                <a:lnTo>
                  <a:pt x="207818" y="426027"/>
                </a:lnTo>
                <a:lnTo>
                  <a:pt x="225136" y="523009"/>
                </a:lnTo>
                <a:lnTo>
                  <a:pt x="232063" y="647700"/>
                </a:lnTo>
                <a:lnTo>
                  <a:pt x="232063" y="734291"/>
                </a:lnTo>
                <a:lnTo>
                  <a:pt x="228600" y="803563"/>
                </a:lnTo>
                <a:lnTo>
                  <a:pt x="211282" y="962891"/>
                </a:lnTo>
                <a:lnTo>
                  <a:pt x="204354" y="1087582"/>
                </a:lnTo>
                <a:cubicBezTo>
                  <a:pt x="204895" y="1129073"/>
                  <a:pt x="200545" y="1166329"/>
                  <a:pt x="214529" y="1211840"/>
                </a:cubicBezTo>
                <a:cubicBezTo>
                  <a:pt x="228513" y="1257351"/>
                  <a:pt x="254808" y="1320793"/>
                  <a:pt x="288261" y="1360651"/>
                </a:cubicBezTo>
                <a:cubicBezTo>
                  <a:pt x="321714" y="1400509"/>
                  <a:pt x="366419" y="1428886"/>
                  <a:pt x="415249" y="1450987"/>
                </a:cubicBezTo>
                <a:cubicBezTo>
                  <a:pt x="464079" y="1473088"/>
                  <a:pt x="524532" y="1484554"/>
                  <a:pt x="581241" y="1493259"/>
                </a:cubicBezTo>
                <a:cubicBezTo>
                  <a:pt x="637951" y="1501964"/>
                  <a:pt x="696191" y="1502308"/>
                  <a:pt x="755506" y="1503217"/>
                </a:cubicBezTo>
                <a:lnTo>
                  <a:pt x="937130" y="1498712"/>
                </a:lnTo>
                <a:cubicBezTo>
                  <a:pt x="997671" y="1496043"/>
                  <a:pt x="1000378" y="1493009"/>
                  <a:pt x="1023721" y="1489148"/>
                </a:cubicBezTo>
                <a:lnTo>
                  <a:pt x="1077191" y="1472045"/>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צורה חופשית 92"/>
          <p:cNvSpPr/>
          <p:nvPr/>
        </p:nvSpPr>
        <p:spPr>
          <a:xfrm>
            <a:off x="3140529" y="3292929"/>
            <a:ext cx="1393371" cy="1719942"/>
          </a:xfrm>
          <a:custGeom>
            <a:avLst/>
            <a:gdLst>
              <a:gd name="connsiteX0" fmla="*/ 0 w 1349828"/>
              <a:gd name="connsiteY0" fmla="*/ 1796142 h 1796142"/>
              <a:gd name="connsiteX1" fmla="*/ 1295400 w 1349828"/>
              <a:gd name="connsiteY1" fmla="*/ 288471 h 1796142"/>
              <a:gd name="connsiteX2" fmla="*/ 1344385 w 1349828"/>
              <a:gd name="connsiteY2" fmla="*/ 185057 h 1796142"/>
              <a:gd name="connsiteX3" fmla="*/ 1349828 w 1349828"/>
              <a:gd name="connsiteY3" fmla="*/ 92528 h 1796142"/>
              <a:gd name="connsiteX4" fmla="*/ 1333500 w 1349828"/>
              <a:gd name="connsiteY4" fmla="*/ 32657 h 1796142"/>
              <a:gd name="connsiteX5" fmla="*/ 1333500 w 1349828"/>
              <a:gd name="connsiteY5" fmla="*/ 32657 h 1796142"/>
              <a:gd name="connsiteX6" fmla="*/ 1311728 w 1349828"/>
              <a:gd name="connsiteY6" fmla="*/ 0 h 1796142"/>
              <a:gd name="connsiteX0" fmla="*/ 0 w 1349828"/>
              <a:gd name="connsiteY0" fmla="*/ 1796142 h 1796142"/>
              <a:gd name="connsiteX1" fmla="*/ 1335315 w 1349828"/>
              <a:gd name="connsiteY1" fmla="*/ 302985 h 1796142"/>
              <a:gd name="connsiteX2" fmla="*/ 1344385 w 1349828"/>
              <a:gd name="connsiteY2" fmla="*/ 185057 h 1796142"/>
              <a:gd name="connsiteX3" fmla="*/ 1349828 w 1349828"/>
              <a:gd name="connsiteY3" fmla="*/ 92528 h 1796142"/>
              <a:gd name="connsiteX4" fmla="*/ 1333500 w 1349828"/>
              <a:gd name="connsiteY4" fmla="*/ 32657 h 1796142"/>
              <a:gd name="connsiteX5" fmla="*/ 1333500 w 1349828"/>
              <a:gd name="connsiteY5" fmla="*/ 32657 h 1796142"/>
              <a:gd name="connsiteX6" fmla="*/ 1311728 w 1349828"/>
              <a:gd name="connsiteY6" fmla="*/ 0 h 1796142"/>
              <a:gd name="connsiteX0" fmla="*/ 0 w 1384299"/>
              <a:gd name="connsiteY0" fmla="*/ 1796142 h 1796142"/>
              <a:gd name="connsiteX1" fmla="*/ 1335315 w 1384299"/>
              <a:gd name="connsiteY1" fmla="*/ 302985 h 1796142"/>
              <a:gd name="connsiteX2" fmla="*/ 1384299 w 1384299"/>
              <a:gd name="connsiteY2" fmla="*/ 210457 h 1796142"/>
              <a:gd name="connsiteX3" fmla="*/ 1349828 w 1384299"/>
              <a:gd name="connsiteY3" fmla="*/ 92528 h 1796142"/>
              <a:gd name="connsiteX4" fmla="*/ 1333500 w 1384299"/>
              <a:gd name="connsiteY4" fmla="*/ 32657 h 1796142"/>
              <a:gd name="connsiteX5" fmla="*/ 1333500 w 1384299"/>
              <a:gd name="connsiteY5" fmla="*/ 32657 h 1796142"/>
              <a:gd name="connsiteX6" fmla="*/ 1311728 w 1384299"/>
              <a:gd name="connsiteY6" fmla="*/ 0 h 1796142"/>
              <a:gd name="connsiteX0" fmla="*/ 0 w 1400628"/>
              <a:gd name="connsiteY0" fmla="*/ 1796142 h 1796142"/>
              <a:gd name="connsiteX1" fmla="*/ 1335315 w 1400628"/>
              <a:gd name="connsiteY1" fmla="*/ 302985 h 1796142"/>
              <a:gd name="connsiteX2" fmla="*/ 1384299 w 1400628"/>
              <a:gd name="connsiteY2" fmla="*/ 210457 h 1796142"/>
              <a:gd name="connsiteX3" fmla="*/ 1400628 w 1400628"/>
              <a:gd name="connsiteY3" fmla="*/ 125185 h 1796142"/>
              <a:gd name="connsiteX4" fmla="*/ 1333500 w 1400628"/>
              <a:gd name="connsiteY4" fmla="*/ 32657 h 1796142"/>
              <a:gd name="connsiteX5" fmla="*/ 1333500 w 1400628"/>
              <a:gd name="connsiteY5" fmla="*/ 32657 h 1796142"/>
              <a:gd name="connsiteX6" fmla="*/ 1311728 w 1400628"/>
              <a:gd name="connsiteY6" fmla="*/ 0 h 1796142"/>
              <a:gd name="connsiteX0" fmla="*/ 0 w 1400628"/>
              <a:gd name="connsiteY0" fmla="*/ 1796142 h 1796142"/>
              <a:gd name="connsiteX1" fmla="*/ 1335315 w 1400628"/>
              <a:gd name="connsiteY1" fmla="*/ 302985 h 1796142"/>
              <a:gd name="connsiteX2" fmla="*/ 1384299 w 1400628"/>
              <a:gd name="connsiteY2" fmla="*/ 210457 h 1796142"/>
              <a:gd name="connsiteX3" fmla="*/ 1400628 w 1400628"/>
              <a:gd name="connsiteY3" fmla="*/ 125185 h 1796142"/>
              <a:gd name="connsiteX4" fmla="*/ 1333500 w 1400628"/>
              <a:gd name="connsiteY4" fmla="*/ 32657 h 1796142"/>
              <a:gd name="connsiteX5" fmla="*/ 1377043 w 1400628"/>
              <a:gd name="connsiteY5" fmla="*/ 83457 h 1796142"/>
              <a:gd name="connsiteX6" fmla="*/ 1311728 w 1400628"/>
              <a:gd name="connsiteY6" fmla="*/ 0 h 1796142"/>
              <a:gd name="connsiteX0" fmla="*/ 0 w 1400628"/>
              <a:gd name="connsiteY0" fmla="*/ 1764275 h 1764275"/>
              <a:gd name="connsiteX1" fmla="*/ 1335315 w 1400628"/>
              <a:gd name="connsiteY1" fmla="*/ 271118 h 1764275"/>
              <a:gd name="connsiteX2" fmla="*/ 1384299 w 1400628"/>
              <a:gd name="connsiteY2" fmla="*/ 178590 h 1764275"/>
              <a:gd name="connsiteX3" fmla="*/ 1400628 w 1400628"/>
              <a:gd name="connsiteY3" fmla="*/ 93318 h 1764275"/>
              <a:gd name="connsiteX4" fmla="*/ 1333500 w 1400628"/>
              <a:gd name="connsiteY4" fmla="*/ 790 h 1764275"/>
              <a:gd name="connsiteX5" fmla="*/ 1377043 w 1400628"/>
              <a:gd name="connsiteY5" fmla="*/ 51590 h 1764275"/>
              <a:gd name="connsiteX0" fmla="*/ 0 w 1393371"/>
              <a:gd name="connsiteY0" fmla="*/ 1764799 h 1764799"/>
              <a:gd name="connsiteX1" fmla="*/ 1335315 w 1393371"/>
              <a:gd name="connsiteY1" fmla="*/ 271642 h 1764799"/>
              <a:gd name="connsiteX2" fmla="*/ 1384299 w 1393371"/>
              <a:gd name="connsiteY2" fmla="*/ 179114 h 1764799"/>
              <a:gd name="connsiteX3" fmla="*/ 1393371 w 1393371"/>
              <a:gd name="connsiteY3" fmla="*/ 108356 h 1764799"/>
              <a:gd name="connsiteX4" fmla="*/ 1333500 w 1393371"/>
              <a:gd name="connsiteY4" fmla="*/ 1314 h 1764799"/>
              <a:gd name="connsiteX5" fmla="*/ 1377043 w 1393371"/>
              <a:gd name="connsiteY5" fmla="*/ 52114 h 1764799"/>
              <a:gd name="connsiteX0" fmla="*/ 0 w 1393371"/>
              <a:gd name="connsiteY0" fmla="*/ 1712685 h 1712685"/>
              <a:gd name="connsiteX1" fmla="*/ 1335315 w 1393371"/>
              <a:gd name="connsiteY1" fmla="*/ 219528 h 1712685"/>
              <a:gd name="connsiteX2" fmla="*/ 1384299 w 1393371"/>
              <a:gd name="connsiteY2" fmla="*/ 127000 h 1712685"/>
              <a:gd name="connsiteX3" fmla="*/ 1393371 w 1393371"/>
              <a:gd name="connsiteY3" fmla="*/ 56242 h 1712685"/>
              <a:gd name="connsiteX4" fmla="*/ 1377043 w 1393371"/>
              <a:gd name="connsiteY4" fmla="*/ 0 h 1712685"/>
              <a:gd name="connsiteX0" fmla="*/ 0 w 1393371"/>
              <a:gd name="connsiteY0" fmla="*/ 1719942 h 1719942"/>
              <a:gd name="connsiteX1" fmla="*/ 1335315 w 1393371"/>
              <a:gd name="connsiteY1" fmla="*/ 226785 h 1719942"/>
              <a:gd name="connsiteX2" fmla="*/ 1384299 w 1393371"/>
              <a:gd name="connsiteY2" fmla="*/ 134257 h 1719942"/>
              <a:gd name="connsiteX3" fmla="*/ 1393371 w 1393371"/>
              <a:gd name="connsiteY3" fmla="*/ 63499 h 1719942"/>
              <a:gd name="connsiteX4" fmla="*/ 1369786 w 1393371"/>
              <a:gd name="connsiteY4" fmla="*/ 0 h 171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371" h="1719942">
                <a:moveTo>
                  <a:pt x="0" y="1719942"/>
                </a:moveTo>
                <a:lnTo>
                  <a:pt x="1335315" y="226785"/>
                </a:lnTo>
                <a:lnTo>
                  <a:pt x="1384299" y="134257"/>
                </a:lnTo>
                <a:lnTo>
                  <a:pt x="1393371" y="63499"/>
                </a:lnTo>
                <a:cubicBezTo>
                  <a:pt x="1392162" y="42332"/>
                  <a:pt x="1373188" y="11717"/>
                  <a:pt x="1369786"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צורה חופשית 93"/>
          <p:cNvSpPr/>
          <p:nvPr/>
        </p:nvSpPr>
        <p:spPr>
          <a:xfrm>
            <a:off x="2866571" y="2993571"/>
            <a:ext cx="1524000" cy="1741715"/>
          </a:xfrm>
          <a:custGeom>
            <a:avLst/>
            <a:gdLst>
              <a:gd name="connsiteX0" fmla="*/ 1524000 w 1524000"/>
              <a:gd name="connsiteY0" fmla="*/ 105229 h 1741715"/>
              <a:gd name="connsiteX1" fmla="*/ 1494972 w 1524000"/>
              <a:gd name="connsiteY1" fmla="*/ 36286 h 1741715"/>
              <a:gd name="connsiteX2" fmla="*/ 1462315 w 1524000"/>
              <a:gd name="connsiteY2" fmla="*/ 7258 h 1741715"/>
              <a:gd name="connsiteX3" fmla="*/ 1411515 w 1524000"/>
              <a:gd name="connsiteY3" fmla="*/ 0 h 1741715"/>
              <a:gd name="connsiteX4" fmla="*/ 1346200 w 1524000"/>
              <a:gd name="connsiteY4" fmla="*/ 36286 h 1741715"/>
              <a:gd name="connsiteX5" fmla="*/ 0 w 1524000"/>
              <a:gd name="connsiteY5" fmla="*/ 1741715 h 174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0" h="1741715">
                <a:moveTo>
                  <a:pt x="1524000" y="105229"/>
                </a:moveTo>
                <a:lnTo>
                  <a:pt x="1494972" y="36286"/>
                </a:lnTo>
                <a:lnTo>
                  <a:pt x="1462315" y="7258"/>
                </a:lnTo>
                <a:lnTo>
                  <a:pt x="1411515" y="0"/>
                </a:lnTo>
                <a:lnTo>
                  <a:pt x="1346200" y="36286"/>
                </a:lnTo>
                <a:lnTo>
                  <a:pt x="0" y="1741715"/>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צורה חופשית 69"/>
          <p:cNvSpPr/>
          <p:nvPr/>
        </p:nvSpPr>
        <p:spPr>
          <a:xfrm>
            <a:off x="3749963" y="18471"/>
            <a:ext cx="1357745" cy="2170546"/>
          </a:xfrm>
          <a:custGeom>
            <a:avLst/>
            <a:gdLst>
              <a:gd name="connsiteX0" fmla="*/ 1357745 w 1357745"/>
              <a:gd name="connsiteY0" fmla="*/ 2170546 h 2170546"/>
              <a:gd name="connsiteX1" fmla="*/ 581890 w 1357745"/>
              <a:gd name="connsiteY1" fmla="*/ 1016000 h 2170546"/>
              <a:gd name="connsiteX2" fmla="*/ 0 w 1357745"/>
              <a:gd name="connsiteY2" fmla="*/ 0 h 2170546"/>
            </a:gdLst>
            <a:ahLst/>
            <a:cxnLst>
              <a:cxn ang="0">
                <a:pos x="connsiteX0" y="connsiteY0"/>
              </a:cxn>
              <a:cxn ang="0">
                <a:pos x="connsiteX1" y="connsiteY1"/>
              </a:cxn>
              <a:cxn ang="0">
                <a:pos x="connsiteX2" y="connsiteY2"/>
              </a:cxn>
            </a:cxnLst>
            <a:rect l="l" t="t" r="r" b="b"/>
            <a:pathLst>
              <a:path w="1357745" h="2170546">
                <a:moveTo>
                  <a:pt x="1357745" y="2170546"/>
                </a:moveTo>
                <a:lnTo>
                  <a:pt x="581890" y="1016000"/>
                </a:lnTo>
                <a:lnTo>
                  <a:pt x="0" y="0"/>
                </a:lnTo>
              </a:path>
            </a:pathLst>
          </a:custGeom>
          <a:noFill/>
          <a:ln w="139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צורה חופשית 70"/>
          <p:cNvSpPr/>
          <p:nvPr/>
        </p:nvSpPr>
        <p:spPr>
          <a:xfrm>
            <a:off x="5421746" y="2558474"/>
            <a:ext cx="6132946" cy="3916218"/>
          </a:xfrm>
          <a:custGeom>
            <a:avLst/>
            <a:gdLst>
              <a:gd name="connsiteX0" fmla="*/ 5754255 w 5754255"/>
              <a:gd name="connsiteY0" fmla="*/ 3639127 h 3639127"/>
              <a:gd name="connsiteX1" fmla="*/ 5467928 w 5754255"/>
              <a:gd name="connsiteY1" fmla="*/ 3398982 h 3639127"/>
              <a:gd name="connsiteX2" fmla="*/ 5144655 w 5754255"/>
              <a:gd name="connsiteY2" fmla="*/ 3232727 h 3639127"/>
              <a:gd name="connsiteX3" fmla="*/ 4793673 w 5754255"/>
              <a:gd name="connsiteY3" fmla="*/ 3084945 h 3639127"/>
              <a:gd name="connsiteX4" fmla="*/ 4451928 w 5754255"/>
              <a:gd name="connsiteY4" fmla="*/ 2974109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793673 w 5754255"/>
              <a:gd name="connsiteY3" fmla="*/ 3084945 h 3639127"/>
              <a:gd name="connsiteX4" fmla="*/ 4451928 w 5754255"/>
              <a:gd name="connsiteY4" fmla="*/ 288174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9855 w 5754255"/>
              <a:gd name="connsiteY3" fmla="*/ 3057236 h 3639127"/>
              <a:gd name="connsiteX4" fmla="*/ 4451928 w 5754255"/>
              <a:gd name="connsiteY4" fmla="*/ 288174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9855 w 5754255"/>
              <a:gd name="connsiteY3" fmla="*/ 3057236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144655 w 5754255"/>
              <a:gd name="connsiteY2" fmla="*/ 3232727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467928 w 5754255"/>
              <a:gd name="connsiteY1" fmla="*/ 3398982 h 3639127"/>
              <a:gd name="connsiteX2" fmla="*/ 5209310 w 5754255"/>
              <a:gd name="connsiteY2" fmla="*/ 3325091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5754255 w 5754255"/>
              <a:gd name="connsiteY0" fmla="*/ 3639127 h 3639127"/>
              <a:gd name="connsiteX1" fmla="*/ 5523347 w 5754255"/>
              <a:gd name="connsiteY1" fmla="*/ 3509818 h 3639127"/>
              <a:gd name="connsiteX2" fmla="*/ 5209310 w 5754255"/>
              <a:gd name="connsiteY2" fmla="*/ 3325091 h 3639127"/>
              <a:gd name="connsiteX3" fmla="*/ 4830619 w 5754255"/>
              <a:gd name="connsiteY3" fmla="*/ 3094182 h 3639127"/>
              <a:gd name="connsiteX4" fmla="*/ 4424219 w 5754255"/>
              <a:gd name="connsiteY4" fmla="*/ 2909455 h 3639127"/>
              <a:gd name="connsiteX5" fmla="*/ 3934691 w 5754255"/>
              <a:gd name="connsiteY5" fmla="*/ 2733963 h 3639127"/>
              <a:gd name="connsiteX6" fmla="*/ 3232728 w 5754255"/>
              <a:gd name="connsiteY6" fmla="*/ 2438400 h 3639127"/>
              <a:gd name="connsiteX7" fmla="*/ 2521528 w 5754255"/>
              <a:gd name="connsiteY7" fmla="*/ 2115127 h 3639127"/>
              <a:gd name="connsiteX8" fmla="*/ 1911928 w 5754255"/>
              <a:gd name="connsiteY8" fmla="*/ 1736436 h 3639127"/>
              <a:gd name="connsiteX9" fmla="*/ 1136073 w 5754255"/>
              <a:gd name="connsiteY9" fmla="*/ 1182254 h 3639127"/>
              <a:gd name="connsiteX10" fmla="*/ 471055 w 5754255"/>
              <a:gd name="connsiteY10" fmla="*/ 572654 h 3639127"/>
              <a:gd name="connsiteX11" fmla="*/ 0 w 5754255"/>
              <a:gd name="connsiteY11" fmla="*/ 0 h 3639127"/>
              <a:gd name="connsiteX0" fmla="*/ 6132946 w 6132946"/>
              <a:gd name="connsiteY0" fmla="*/ 3916218 h 3916218"/>
              <a:gd name="connsiteX1" fmla="*/ 5523347 w 6132946"/>
              <a:gd name="connsiteY1" fmla="*/ 3509818 h 3916218"/>
              <a:gd name="connsiteX2" fmla="*/ 5209310 w 6132946"/>
              <a:gd name="connsiteY2" fmla="*/ 3325091 h 3916218"/>
              <a:gd name="connsiteX3" fmla="*/ 4830619 w 6132946"/>
              <a:gd name="connsiteY3" fmla="*/ 3094182 h 3916218"/>
              <a:gd name="connsiteX4" fmla="*/ 4424219 w 6132946"/>
              <a:gd name="connsiteY4" fmla="*/ 2909455 h 3916218"/>
              <a:gd name="connsiteX5" fmla="*/ 3934691 w 6132946"/>
              <a:gd name="connsiteY5" fmla="*/ 2733963 h 3916218"/>
              <a:gd name="connsiteX6" fmla="*/ 3232728 w 6132946"/>
              <a:gd name="connsiteY6" fmla="*/ 2438400 h 3916218"/>
              <a:gd name="connsiteX7" fmla="*/ 2521528 w 6132946"/>
              <a:gd name="connsiteY7" fmla="*/ 2115127 h 3916218"/>
              <a:gd name="connsiteX8" fmla="*/ 1911928 w 6132946"/>
              <a:gd name="connsiteY8" fmla="*/ 1736436 h 3916218"/>
              <a:gd name="connsiteX9" fmla="*/ 1136073 w 6132946"/>
              <a:gd name="connsiteY9" fmla="*/ 1182254 h 3916218"/>
              <a:gd name="connsiteX10" fmla="*/ 471055 w 6132946"/>
              <a:gd name="connsiteY10" fmla="*/ 572654 h 3916218"/>
              <a:gd name="connsiteX11" fmla="*/ 0 w 6132946"/>
              <a:gd name="connsiteY11" fmla="*/ 0 h 39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32946" h="3916218">
                <a:moveTo>
                  <a:pt x="6132946" y="3916218"/>
                </a:moveTo>
                <a:lnTo>
                  <a:pt x="5523347" y="3509818"/>
                </a:lnTo>
                <a:cubicBezTo>
                  <a:pt x="5415589" y="3454400"/>
                  <a:pt x="5324765" y="3394364"/>
                  <a:pt x="5209310" y="3325091"/>
                </a:cubicBezTo>
                <a:cubicBezTo>
                  <a:pt x="5093855" y="3255818"/>
                  <a:pt x="4932219" y="3152679"/>
                  <a:pt x="4830619" y="3094182"/>
                </a:cubicBezTo>
                <a:cubicBezTo>
                  <a:pt x="4701310" y="3035685"/>
                  <a:pt x="4573540" y="2969491"/>
                  <a:pt x="4424219" y="2909455"/>
                </a:cubicBezTo>
                <a:cubicBezTo>
                  <a:pt x="4274898" y="2849419"/>
                  <a:pt x="4107103" y="2783224"/>
                  <a:pt x="3934691" y="2733963"/>
                </a:cubicBezTo>
                <a:lnTo>
                  <a:pt x="3232728" y="2438400"/>
                </a:lnTo>
                <a:lnTo>
                  <a:pt x="2521528" y="2115127"/>
                </a:lnTo>
                <a:lnTo>
                  <a:pt x="1911928" y="1736436"/>
                </a:lnTo>
                <a:lnTo>
                  <a:pt x="1136073" y="1182254"/>
                </a:lnTo>
                <a:lnTo>
                  <a:pt x="471055" y="572654"/>
                </a:lnTo>
                <a:lnTo>
                  <a:pt x="0" y="0"/>
                </a:lnTo>
              </a:path>
            </a:pathLst>
          </a:custGeom>
          <a:noFill/>
          <a:ln w="139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אליפסה 5"/>
          <p:cNvSpPr/>
          <p:nvPr/>
        </p:nvSpPr>
        <p:spPr>
          <a:xfrm>
            <a:off x="2677213" y="1024955"/>
            <a:ext cx="5328000" cy="4320000"/>
          </a:xfrm>
          <a:prstGeom prst="ellipse">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צורה חופשית 7"/>
          <p:cNvSpPr/>
          <p:nvPr/>
        </p:nvSpPr>
        <p:spPr>
          <a:xfrm>
            <a:off x="3823855" y="-9236"/>
            <a:ext cx="5449454" cy="988291"/>
          </a:xfrm>
          <a:custGeom>
            <a:avLst/>
            <a:gdLst>
              <a:gd name="connsiteX0" fmla="*/ 5449454 w 5449454"/>
              <a:gd name="connsiteY0" fmla="*/ 914400 h 988291"/>
              <a:gd name="connsiteX1" fmla="*/ 2697018 w 5449454"/>
              <a:gd name="connsiteY1" fmla="*/ 960581 h 988291"/>
              <a:gd name="connsiteX2" fmla="*/ 1801090 w 5449454"/>
              <a:gd name="connsiteY2" fmla="*/ 988291 h 988291"/>
              <a:gd name="connsiteX3" fmla="*/ 1505527 w 5449454"/>
              <a:gd name="connsiteY3" fmla="*/ 979054 h 988291"/>
              <a:gd name="connsiteX4" fmla="*/ 1311563 w 5449454"/>
              <a:gd name="connsiteY4" fmla="*/ 923636 h 988291"/>
              <a:gd name="connsiteX5" fmla="*/ 988290 w 5449454"/>
              <a:gd name="connsiteY5" fmla="*/ 803563 h 988291"/>
              <a:gd name="connsiteX6" fmla="*/ 683490 w 5449454"/>
              <a:gd name="connsiteY6" fmla="*/ 655781 h 988291"/>
              <a:gd name="connsiteX7" fmla="*/ 461818 w 5449454"/>
              <a:gd name="connsiteY7" fmla="*/ 498763 h 988291"/>
              <a:gd name="connsiteX8" fmla="*/ 258618 w 5449454"/>
              <a:gd name="connsiteY8" fmla="*/ 314036 h 988291"/>
              <a:gd name="connsiteX9" fmla="*/ 55418 w 5449454"/>
              <a:gd name="connsiteY9" fmla="*/ 73891 h 988291"/>
              <a:gd name="connsiteX10" fmla="*/ 0 w 5449454"/>
              <a:gd name="connsiteY10" fmla="*/ 0 h 98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9454" h="988291">
                <a:moveTo>
                  <a:pt x="5449454" y="914400"/>
                </a:moveTo>
                <a:lnTo>
                  <a:pt x="2697018" y="960581"/>
                </a:lnTo>
                <a:lnTo>
                  <a:pt x="1801090" y="988291"/>
                </a:lnTo>
                <a:lnTo>
                  <a:pt x="1505527" y="979054"/>
                </a:lnTo>
                <a:lnTo>
                  <a:pt x="1311563" y="923636"/>
                </a:lnTo>
                <a:lnTo>
                  <a:pt x="988290" y="803563"/>
                </a:lnTo>
                <a:lnTo>
                  <a:pt x="683490" y="655781"/>
                </a:lnTo>
                <a:lnTo>
                  <a:pt x="461818" y="498763"/>
                </a:lnTo>
                <a:lnTo>
                  <a:pt x="258618" y="314036"/>
                </a:lnTo>
                <a:lnTo>
                  <a:pt x="55418" y="73891"/>
                </a:lnTo>
                <a:lnTo>
                  <a:pt x="0" y="0"/>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צורה חופשית 8"/>
          <p:cNvSpPr/>
          <p:nvPr/>
        </p:nvSpPr>
        <p:spPr>
          <a:xfrm>
            <a:off x="914400" y="-28280"/>
            <a:ext cx="1989056" cy="6881567"/>
          </a:xfrm>
          <a:custGeom>
            <a:avLst/>
            <a:gdLst>
              <a:gd name="connsiteX0" fmla="*/ 1960775 w 1989056"/>
              <a:gd name="connsiteY0" fmla="*/ 0 h 6881567"/>
              <a:gd name="connsiteX1" fmla="*/ 1989056 w 1989056"/>
              <a:gd name="connsiteY1" fmla="*/ 150828 h 6881567"/>
              <a:gd name="connsiteX2" fmla="*/ 1989056 w 1989056"/>
              <a:gd name="connsiteY2" fmla="*/ 395925 h 6881567"/>
              <a:gd name="connsiteX3" fmla="*/ 1715678 w 1989056"/>
              <a:gd name="connsiteY3" fmla="*/ 2922309 h 6881567"/>
              <a:gd name="connsiteX4" fmla="*/ 1640264 w 1989056"/>
              <a:gd name="connsiteY4" fmla="*/ 3855562 h 6881567"/>
              <a:gd name="connsiteX5" fmla="*/ 1593130 w 1989056"/>
              <a:gd name="connsiteY5" fmla="*/ 4166647 h 6881567"/>
              <a:gd name="connsiteX6" fmla="*/ 1527142 w 1989056"/>
              <a:gd name="connsiteY6" fmla="*/ 4440024 h 6881567"/>
              <a:gd name="connsiteX7" fmla="*/ 1376313 w 1989056"/>
              <a:gd name="connsiteY7" fmla="*/ 4807670 h 6881567"/>
              <a:gd name="connsiteX8" fmla="*/ 1234911 w 1989056"/>
              <a:gd name="connsiteY8" fmla="*/ 5081047 h 6881567"/>
              <a:gd name="connsiteX9" fmla="*/ 857839 w 1989056"/>
              <a:gd name="connsiteY9" fmla="*/ 5703216 h 6881567"/>
              <a:gd name="connsiteX10" fmla="*/ 235670 w 1989056"/>
              <a:gd name="connsiteY10" fmla="*/ 6570482 h 6881567"/>
              <a:gd name="connsiteX11" fmla="*/ 0 w 1989056"/>
              <a:gd name="connsiteY11" fmla="*/ 6881567 h 68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9056" h="6881567">
                <a:moveTo>
                  <a:pt x="1960775" y="0"/>
                </a:moveTo>
                <a:lnTo>
                  <a:pt x="1989056" y="150828"/>
                </a:lnTo>
                <a:lnTo>
                  <a:pt x="1989056" y="395925"/>
                </a:lnTo>
                <a:lnTo>
                  <a:pt x="1715678" y="2922309"/>
                </a:lnTo>
                <a:lnTo>
                  <a:pt x="1640264" y="3855562"/>
                </a:lnTo>
                <a:lnTo>
                  <a:pt x="1593130" y="4166647"/>
                </a:lnTo>
                <a:lnTo>
                  <a:pt x="1527142" y="4440024"/>
                </a:lnTo>
                <a:lnTo>
                  <a:pt x="1376313" y="4807670"/>
                </a:lnTo>
                <a:lnTo>
                  <a:pt x="1234911" y="5081047"/>
                </a:lnTo>
                <a:lnTo>
                  <a:pt x="857839" y="5703216"/>
                </a:lnTo>
                <a:lnTo>
                  <a:pt x="235670" y="6570482"/>
                </a:lnTo>
                <a:lnTo>
                  <a:pt x="0" y="6881567"/>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צורה חופשית 9"/>
          <p:cNvSpPr/>
          <p:nvPr/>
        </p:nvSpPr>
        <p:spPr>
          <a:xfrm>
            <a:off x="1998482" y="5194169"/>
            <a:ext cx="7767687" cy="1659118"/>
          </a:xfrm>
          <a:custGeom>
            <a:avLst/>
            <a:gdLst>
              <a:gd name="connsiteX0" fmla="*/ 0 w 7767687"/>
              <a:gd name="connsiteY0" fmla="*/ 1659118 h 1659118"/>
              <a:gd name="connsiteX1" fmla="*/ 0 w 7767687"/>
              <a:gd name="connsiteY1" fmla="*/ 1659118 h 1659118"/>
              <a:gd name="connsiteX2" fmla="*/ 1178351 w 7767687"/>
              <a:gd name="connsiteY2" fmla="*/ 1206631 h 1659118"/>
              <a:gd name="connsiteX3" fmla="*/ 2309567 w 7767687"/>
              <a:gd name="connsiteY3" fmla="*/ 744718 h 1659118"/>
              <a:gd name="connsiteX4" fmla="*/ 2903456 w 7767687"/>
              <a:gd name="connsiteY4" fmla="*/ 471340 h 1659118"/>
              <a:gd name="connsiteX5" fmla="*/ 3393650 w 7767687"/>
              <a:gd name="connsiteY5" fmla="*/ 301658 h 1659118"/>
              <a:gd name="connsiteX6" fmla="*/ 3789576 w 7767687"/>
              <a:gd name="connsiteY6" fmla="*/ 179109 h 1659118"/>
              <a:gd name="connsiteX7" fmla="*/ 4270343 w 7767687"/>
              <a:gd name="connsiteY7" fmla="*/ 75415 h 1659118"/>
              <a:gd name="connsiteX8" fmla="*/ 4769963 w 7767687"/>
              <a:gd name="connsiteY8" fmla="*/ 9427 h 1659118"/>
              <a:gd name="connsiteX9" fmla="*/ 5071621 w 7767687"/>
              <a:gd name="connsiteY9" fmla="*/ 0 h 1659118"/>
              <a:gd name="connsiteX10" fmla="*/ 5486400 w 7767687"/>
              <a:gd name="connsiteY10" fmla="*/ 0 h 1659118"/>
              <a:gd name="connsiteX11" fmla="*/ 5806912 w 7767687"/>
              <a:gd name="connsiteY11" fmla="*/ 18854 h 1659118"/>
              <a:gd name="connsiteX12" fmla="*/ 6183984 w 7767687"/>
              <a:gd name="connsiteY12" fmla="*/ 84841 h 1659118"/>
              <a:gd name="connsiteX13" fmla="*/ 6721312 w 7767687"/>
              <a:gd name="connsiteY13" fmla="*/ 226243 h 1659118"/>
              <a:gd name="connsiteX14" fmla="*/ 7466029 w 7767687"/>
              <a:gd name="connsiteY14" fmla="*/ 509047 h 1659118"/>
              <a:gd name="connsiteX15" fmla="*/ 7767687 w 7767687"/>
              <a:gd name="connsiteY15" fmla="*/ 669303 h 165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67687" h="1659118">
                <a:moveTo>
                  <a:pt x="0" y="1659118"/>
                </a:moveTo>
                <a:lnTo>
                  <a:pt x="0" y="1659118"/>
                </a:lnTo>
                <a:lnTo>
                  <a:pt x="1178351" y="1206631"/>
                </a:lnTo>
                <a:lnTo>
                  <a:pt x="2309567" y="744718"/>
                </a:lnTo>
                <a:lnTo>
                  <a:pt x="2903456" y="471340"/>
                </a:lnTo>
                <a:lnTo>
                  <a:pt x="3393650" y="301658"/>
                </a:lnTo>
                <a:lnTo>
                  <a:pt x="3789576" y="179109"/>
                </a:lnTo>
                <a:lnTo>
                  <a:pt x="4270343" y="75415"/>
                </a:lnTo>
                <a:lnTo>
                  <a:pt x="4769963" y="9427"/>
                </a:lnTo>
                <a:lnTo>
                  <a:pt x="5071621" y="0"/>
                </a:lnTo>
                <a:lnTo>
                  <a:pt x="5486400" y="0"/>
                </a:lnTo>
                <a:lnTo>
                  <a:pt x="5806912" y="18854"/>
                </a:lnTo>
                <a:lnTo>
                  <a:pt x="6183984" y="84841"/>
                </a:lnTo>
                <a:lnTo>
                  <a:pt x="6721312" y="226243"/>
                </a:lnTo>
                <a:lnTo>
                  <a:pt x="7466029" y="509047"/>
                </a:lnTo>
                <a:lnTo>
                  <a:pt x="7767687" y="669303"/>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אליפסה 10"/>
          <p:cNvSpPr/>
          <p:nvPr/>
        </p:nvSpPr>
        <p:spPr>
          <a:xfrm>
            <a:off x="2749213" y="1096955"/>
            <a:ext cx="5184000" cy="4176000"/>
          </a:xfrm>
          <a:prstGeom prst="ellipse">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אליפסה 11"/>
          <p:cNvSpPr/>
          <p:nvPr/>
        </p:nvSpPr>
        <p:spPr>
          <a:xfrm>
            <a:off x="2821213" y="1168955"/>
            <a:ext cx="5040000" cy="4032000"/>
          </a:xfrm>
          <a:prstGeom prst="ellipse">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צורה חופשית 14"/>
          <p:cNvSpPr/>
          <p:nvPr/>
        </p:nvSpPr>
        <p:spPr>
          <a:xfrm>
            <a:off x="2787958" y="980389"/>
            <a:ext cx="5234251" cy="2215530"/>
          </a:xfrm>
          <a:custGeom>
            <a:avLst/>
            <a:gdLst>
              <a:gd name="connsiteX0" fmla="*/ 5213022 w 5213022"/>
              <a:gd name="connsiteY0" fmla="*/ 0 h 1932494"/>
              <a:gd name="connsiteX1" fmla="*/ 4534292 w 5213022"/>
              <a:gd name="connsiteY1" fmla="*/ 65987 h 1932494"/>
              <a:gd name="connsiteX2" fmla="*/ 4308049 w 5213022"/>
              <a:gd name="connsiteY2" fmla="*/ 122548 h 1932494"/>
              <a:gd name="connsiteX3" fmla="*/ 4128940 w 5213022"/>
              <a:gd name="connsiteY3" fmla="*/ 179109 h 1932494"/>
              <a:gd name="connsiteX4" fmla="*/ 3940404 w 5213022"/>
              <a:gd name="connsiteY4" fmla="*/ 245097 h 1932494"/>
              <a:gd name="connsiteX5" fmla="*/ 3610466 w 5213022"/>
              <a:gd name="connsiteY5" fmla="*/ 339365 h 1932494"/>
              <a:gd name="connsiteX6" fmla="*/ 3318235 w 5213022"/>
              <a:gd name="connsiteY6" fmla="*/ 348791 h 1932494"/>
              <a:gd name="connsiteX7" fmla="*/ 3073138 w 5213022"/>
              <a:gd name="connsiteY7" fmla="*/ 311084 h 1932494"/>
              <a:gd name="connsiteX8" fmla="*/ 2818614 w 5213022"/>
              <a:gd name="connsiteY8" fmla="*/ 263950 h 1932494"/>
              <a:gd name="connsiteX9" fmla="*/ 2375554 w 5213022"/>
              <a:gd name="connsiteY9" fmla="*/ 235670 h 1932494"/>
              <a:gd name="connsiteX10" fmla="*/ 2130457 w 5213022"/>
              <a:gd name="connsiteY10" fmla="*/ 226243 h 1932494"/>
              <a:gd name="connsiteX11" fmla="*/ 1838226 w 5213022"/>
              <a:gd name="connsiteY11" fmla="*/ 245097 h 1932494"/>
              <a:gd name="connsiteX12" fmla="*/ 1583703 w 5213022"/>
              <a:gd name="connsiteY12" fmla="*/ 301657 h 1932494"/>
              <a:gd name="connsiteX13" fmla="*/ 1253765 w 5213022"/>
              <a:gd name="connsiteY13" fmla="*/ 433633 h 1932494"/>
              <a:gd name="connsiteX14" fmla="*/ 942680 w 5213022"/>
              <a:gd name="connsiteY14" fmla="*/ 593888 h 1932494"/>
              <a:gd name="connsiteX15" fmla="*/ 678730 w 5213022"/>
              <a:gd name="connsiteY15" fmla="*/ 791851 h 1932494"/>
              <a:gd name="connsiteX16" fmla="*/ 471340 w 5213022"/>
              <a:gd name="connsiteY16" fmla="*/ 989814 h 1932494"/>
              <a:gd name="connsiteX17" fmla="*/ 254523 w 5213022"/>
              <a:gd name="connsiteY17" fmla="*/ 1282045 h 1932494"/>
              <a:gd name="connsiteX18" fmla="*/ 103694 w 5213022"/>
              <a:gd name="connsiteY18" fmla="*/ 1564849 h 1932494"/>
              <a:gd name="connsiteX19" fmla="*/ 47134 w 5213022"/>
              <a:gd name="connsiteY19" fmla="*/ 1734532 h 1932494"/>
              <a:gd name="connsiteX20" fmla="*/ 0 w 5213022"/>
              <a:gd name="connsiteY20" fmla="*/ 1932494 h 1932494"/>
              <a:gd name="connsiteX0" fmla="*/ 5215221 w 5215221"/>
              <a:gd name="connsiteY0" fmla="*/ 0 h 1948719"/>
              <a:gd name="connsiteX1" fmla="*/ 4536491 w 5215221"/>
              <a:gd name="connsiteY1" fmla="*/ 65987 h 1948719"/>
              <a:gd name="connsiteX2" fmla="*/ 4310248 w 5215221"/>
              <a:gd name="connsiteY2" fmla="*/ 122548 h 1948719"/>
              <a:gd name="connsiteX3" fmla="*/ 4131139 w 5215221"/>
              <a:gd name="connsiteY3" fmla="*/ 179109 h 1948719"/>
              <a:gd name="connsiteX4" fmla="*/ 3942603 w 5215221"/>
              <a:gd name="connsiteY4" fmla="*/ 245097 h 1948719"/>
              <a:gd name="connsiteX5" fmla="*/ 3612665 w 5215221"/>
              <a:gd name="connsiteY5" fmla="*/ 339365 h 1948719"/>
              <a:gd name="connsiteX6" fmla="*/ 3320434 w 5215221"/>
              <a:gd name="connsiteY6" fmla="*/ 348791 h 1948719"/>
              <a:gd name="connsiteX7" fmla="*/ 3075337 w 5215221"/>
              <a:gd name="connsiteY7" fmla="*/ 311084 h 1948719"/>
              <a:gd name="connsiteX8" fmla="*/ 2820813 w 5215221"/>
              <a:gd name="connsiteY8" fmla="*/ 263950 h 1948719"/>
              <a:gd name="connsiteX9" fmla="*/ 2377753 w 5215221"/>
              <a:gd name="connsiteY9" fmla="*/ 235670 h 1948719"/>
              <a:gd name="connsiteX10" fmla="*/ 2132656 w 5215221"/>
              <a:gd name="connsiteY10" fmla="*/ 226243 h 1948719"/>
              <a:gd name="connsiteX11" fmla="*/ 1840425 w 5215221"/>
              <a:gd name="connsiteY11" fmla="*/ 245097 h 1948719"/>
              <a:gd name="connsiteX12" fmla="*/ 1585902 w 5215221"/>
              <a:gd name="connsiteY12" fmla="*/ 301657 h 1948719"/>
              <a:gd name="connsiteX13" fmla="*/ 1255964 w 5215221"/>
              <a:gd name="connsiteY13" fmla="*/ 433633 h 1948719"/>
              <a:gd name="connsiteX14" fmla="*/ 944879 w 5215221"/>
              <a:gd name="connsiteY14" fmla="*/ 593888 h 1948719"/>
              <a:gd name="connsiteX15" fmla="*/ 680929 w 5215221"/>
              <a:gd name="connsiteY15" fmla="*/ 791851 h 1948719"/>
              <a:gd name="connsiteX16" fmla="*/ 473539 w 5215221"/>
              <a:gd name="connsiteY16" fmla="*/ 989814 h 1948719"/>
              <a:gd name="connsiteX17" fmla="*/ 256722 w 5215221"/>
              <a:gd name="connsiteY17" fmla="*/ 1282045 h 1948719"/>
              <a:gd name="connsiteX18" fmla="*/ 105893 w 5215221"/>
              <a:gd name="connsiteY18" fmla="*/ 1564849 h 1948719"/>
              <a:gd name="connsiteX19" fmla="*/ 49333 w 5215221"/>
              <a:gd name="connsiteY19" fmla="*/ 1734532 h 1948719"/>
              <a:gd name="connsiteX20" fmla="*/ 2199 w 5215221"/>
              <a:gd name="connsiteY20" fmla="*/ 1932494 h 1948719"/>
              <a:gd name="connsiteX21" fmla="*/ 7929 w 5215221"/>
              <a:gd name="connsiteY21" fmla="*/ 1937624 h 1948719"/>
              <a:gd name="connsiteX0" fmla="*/ 5234251 w 5234251"/>
              <a:gd name="connsiteY0" fmla="*/ 0 h 2215530"/>
              <a:gd name="connsiteX1" fmla="*/ 4555521 w 5234251"/>
              <a:gd name="connsiteY1" fmla="*/ 65987 h 2215530"/>
              <a:gd name="connsiteX2" fmla="*/ 4329278 w 5234251"/>
              <a:gd name="connsiteY2" fmla="*/ 122548 h 2215530"/>
              <a:gd name="connsiteX3" fmla="*/ 4150169 w 5234251"/>
              <a:gd name="connsiteY3" fmla="*/ 179109 h 2215530"/>
              <a:gd name="connsiteX4" fmla="*/ 3961633 w 5234251"/>
              <a:gd name="connsiteY4" fmla="*/ 245097 h 2215530"/>
              <a:gd name="connsiteX5" fmla="*/ 3631695 w 5234251"/>
              <a:gd name="connsiteY5" fmla="*/ 339365 h 2215530"/>
              <a:gd name="connsiteX6" fmla="*/ 3339464 w 5234251"/>
              <a:gd name="connsiteY6" fmla="*/ 348791 h 2215530"/>
              <a:gd name="connsiteX7" fmla="*/ 3094367 w 5234251"/>
              <a:gd name="connsiteY7" fmla="*/ 311084 h 2215530"/>
              <a:gd name="connsiteX8" fmla="*/ 2839843 w 5234251"/>
              <a:gd name="connsiteY8" fmla="*/ 263950 h 2215530"/>
              <a:gd name="connsiteX9" fmla="*/ 2396783 w 5234251"/>
              <a:gd name="connsiteY9" fmla="*/ 235670 h 2215530"/>
              <a:gd name="connsiteX10" fmla="*/ 2151686 w 5234251"/>
              <a:gd name="connsiteY10" fmla="*/ 226243 h 2215530"/>
              <a:gd name="connsiteX11" fmla="*/ 1859455 w 5234251"/>
              <a:gd name="connsiteY11" fmla="*/ 245097 h 2215530"/>
              <a:gd name="connsiteX12" fmla="*/ 1604932 w 5234251"/>
              <a:gd name="connsiteY12" fmla="*/ 301657 h 2215530"/>
              <a:gd name="connsiteX13" fmla="*/ 1274994 w 5234251"/>
              <a:gd name="connsiteY13" fmla="*/ 433633 h 2215530"/>
              <a:gd name="connsiteX14" fmla="*/ 963909 w 5234251"/>
              <a:gd name="connsiteY14" fmla="*/ 593888 h 2215530"/>
              <a:gd name="connsiteX15" fmla="*/ 699959 w 5234251"/>
              <a:gd name="connsiteY15" fmla="*/ 791851 h 2215530"/>
              <a:gd name="connsiteX16" fmla="*/ 492569 w 5234251"/>
              <a:gd name="connsiteY16" fmla="*/ 989814 h 2215530"/>
              <a:gd name="connsiteX17" fmla="*/ 275752 w 5234251"/>
              <a:gd name="connsiteY17" fmla="*/ 1282045 h 2215530"/>
              <a:gd name="connsiteX18" fmla="*/ 124923 w 5234251"/>
              <a:gd name="connsiteY18" fmla="*/ 1564849 h 2215530"/>
              <a:gd name="connsiteX19" fmla="*/ 68363 w 5234251"/>
              <a:gd name="connsiteY19" fmla="*/ 1734532 h 2215530"/>
              <a:gd name="connsiteX20" fmla="*/ 21229 w 5234251"/>
              <a:gd name="connsiteY20" fmla="*/ 1932494 h 2215530"/>
              <a:gd name="connsiteX21" fmla="*/ 65 w 5234251"/>
              <a:gd name="connsiteY21" fmla="*/ 2215530 h 221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34251" h="2215530">
                <a:moveTo>
                  <a:pt x="5234251" y="0"/>
                </a:moveTo>
                <a:lnTo>
                  <a:pt x="4555521" y="65987"/>
                </a:lnTo>
                <a:lnTo>
                  <a:pt x="4329278" y="122548"/>
                </a:lnTo>
                <a:lnTo>
                  <a:pt x="4150169" y="179109"/>
                </a:lnTo>
                <a:lnTo>
                  <a:pt x="3961633" y="245097"/>
                </a:lnTo>
                <a:lnTo>
                  <a:pt x="3631695" y="339365"/>
                </a:lnTo>
                <a:lnTo>
                  <a:pt x="3339464" y="348791"/>
                </a:lnTo>
                <a:lnTo>
                  <a:pt x="3094367" y="311084"/>
                </a:lnTo>
                <a:lnTo>
                  <a:pt x="2839843" y="263950"/>
                </a:lnTo>
                <a:lnTo>
                  <a:pt x="2396783" y="235670"/>
                </a:lnTo>
                <a:lnTo>
                  <a:pt x="2151686" y="226243"/>
                </a:lnTo>
                <a:lnTo>
                  <a:pt x="1859455" y="245097"/>
                </a:lnTo>
                <a:lnTo>
                  <a:pt x="1604932" y="301657"/>
                </a:lnTo>
                <a:lnTo>
                  <a:pt x="1274994" y="433633"/>
                </a:lnTo>
                <a:lnTo>
                  <a:pt x="963909" y="593888"/>
                </a:lnTo>
                <a:lnTo>
                  <a:pt x="699959" y="791851"/>
                </a:lnTo>
                <a:lnTo>
                  <a:pt x="492569" y="989814"/>
                </a:lnTo>
                <a:lnTo>
                  <a:pt x="275752" y="1282045"/>
                </a:lnTo>
                <a:lnTo>
                  <a:pt x="124923" y="1564849"/>
                </a:lnTo>
                <a:lnTo>
                  <a:pt x="68363" y="1734532"/>
                </a:lnTo>
                <a:lnTo>
                  <a:pt x="21229" y="1932494"/>
                </a:lnTo>
                <a:cubicBezTo>
                  <a:pt x="14328" y="1966343"/>
                  <a:pt x="-1129" y="2214461"/>
                  <a:pt x="65" y="2215530"/>
                </a:cubicBezTo>
              </a:path>
            </a:pathLst>
          </a:custGeom>
          <a:noFill/>
          <a:ln w="57150">
            <a:solidFill>
              <a:schemeClr val="accent5">
                <a:alpha val="3411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צורה חופשית 15"/>
          <p:cNvSpPr/>
          <p:nvPr/>
        </p:nvSpPr>
        <p:spPr>
          <a:xfrm>
            <a:off x="2783541" y="3200400"/>
            <a:ext cx="6028765" cy="2173941"/>
          </a:xfrm>
          <a:custGeom>
            <a:avLst/>
            <a:gdLst>
              <a:gd name="connsiteX0" fmla="*/ 0 w 6028765"/>
              <a:gd name="connsiteY0" fmla="*/ 0 h 2173941"/>
              <a:gd name="connsiteX1" fmla="*/ 17930 w 6028765"/>
              <a:gd name="connsiteY1" fmla="*/ 237565 h 2173941"/>
              <a:gd name="connsiteX2" fmla="*/ 49306 w 6028765"/>
              <a:gd name="connsiteY2" fmla="*/ 416859 h 2173941"/>
              <a:gd name="connsiteX3" fmla="*/ 98612 w 6028765"/>
              <a:gd name="connsiteY3" fmla="*/ 609600 h 2173941"/>
              <a:gd name="connsiteX4" fmla="*/ 179294 w 6028765"/>
              <a:gd name="connsiteY4" fmla="*/ 838200 h 2173941"/>
              <a:gd name="connsiteX5" fmla="*/ 291353 w 6028765"/>
              <a:gd name="connsiteY5" fmla="*/ 1026459 h 2173941"/>
              <a:gd name="connsiteX6" fmla="*/ 389965 w 6028765"/>
              <a:gd name="connsiteY6" fmla="*/ 1165412 h 2173941"/>
              <a:gd name="connsiteX7" fmla="*/ 493059 w 6028765"/>
              <a:gd name="connsiteY7" fmla="*/ 1295400 h 2173941"/>
              <a:gd name="connsiteX8" fmla="*/ 609600 w 6028765"/>
              <a:gd name="connsiteY8" fmla="*/ 1402976 h 2173941"/>
              <a:gd name="connsiteX9" fmla="*/ 730624 w 6028765"/>
              <a:gd name="connsiteY9" fmla="*/ 1506071 h 2173941"/>
              <a:gd name="connsiteX10" fmla="*/ 860612 w 6028765"/>
              <a:gd name="connsiteY10" fmla="*/ 1609165 h 2173941"/>
              <a:gd name="connsiteX11" fmla="*/ 1053353 w 6028765"/>
              <a:gd name="connsiteY11" fmla="*/ 1721224 h 2173941"/>
              <a:gd name="connsiteX12" fmla="*/ 1232647 w 6028765"/>
              <a:gd name="connsiteY12" fmla="*/ 1810871 h 2173941"/>
              <a:gd name="connsiteX13" fmla="*/ 1416424 w 6028765"/>
              <a:gd name="connsiteY13" fmla="*/ 1896035 h 2173941"/>
              <a:gd name="connsiteX14" fmla="*/ 1591235 w 6028765"/>
              <a:gd name="connsiteY14" fmla="*/ 1958788 h 2173941"/>
              <a:gd name="connsiteX15" fmla="*/ 1806388 w 6028765"/>
              <a:gd name="connsiteY15" fmla="*/ 2017059 h 2173941"/>
              <a:gd name="connsiteX16" fmla="*/ 2079812 w 6028765"/>
              <a:gd name="connsiteY16" fmla="*/ 2075329 h 2173941"/>
              <a:gd name="connsiteX17" fmla="*/ 2299447 w 6028765"/>
              <a:gd name="connsiteY17" fmla="*/ 2097741 h 2173941"/>
              <a:gd name="connsiteX18" fmla="*/ 2581835 w 6028765"/>
              <a:gd name="connsiteY18" fmla="*/ 2106706 h 2173941"/>
              <a:gd name="connsiteX19" fmla="*/ 2832847 w 6028765"/>
              <a:gd name="connsiteY19" fmla="*/ 2093259 h 2173941"/>
              <a:gd name="connsiteX20" fmla="*/ 3106271 w 6028765"/>
              <a:gd name="connsiteY20" fmla="*/ 2061882 h 2173941"/>
              <a:gd name="connsiteX21" fmla="*/ 3370730 w 6028765"/>
              <a:gd name="connsiteY21" fmla="*/ 2003612 h 2173941"/>
              <a:gd name="connsiteX22" fmla="*/ 3621741 w 6028765"/>
              <a:gd name="connsiteY22" fmla="*/ 1949824 h 2173941"/>
              <a:gd name="connsiteX23" fmla="*/ 3872753 w 6028765"/>
              <a:gd name="connsiteY23" fmla="*/ 1913965 h 2173941"/>
              <a:gd name="connsiteX24" fmla="*/ 4208930 w 6028765"/>
              <a:gd name="connsiteY24" fmla="*/ 1896035 h 2173941"/>
              <a:gd name="connsiteX25" fmla="*/ 4468906 w 6028765"/>
              <a:gd name="connsiteY25" fmla="*/ 1905000 h 2173941"/>
              <a:gd name="connsiteX26" fmla="*/ 4805083 w 6028765"/>
              <a:gd name="connsiteY26" fmla="*/ 1913965 h 2173941"/>
              <a:gd name="connsiteX27" fmla="*/ 5056094 w 6028765"/>
              <a:gd name="connsiteY27" fmla="*/ 1931894 h 2173941"/>
              <a:gd name="connsiteX28" fmla="*/ 5410200 w 6028765"/>
              <a:gd name="connsiteY28" fmla="*/ 2003612 h 2173941"/>
              <a:gd name="connsiteX29" fmla="*/ 5768788 w 6028765"/>
              <a:gd name="connsiteY29" fmla="*/ 2093259 h 2173941"/>
              <a:gd name="connsiteX30" fmla="*/ 6028765 w 6028765"/>
              <a:gd name="connsiteY30" fmla="*/ 2173941 h 217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28765" h="2173941">
                <a:moveTo>
                  <a:pt x="0" y="0"/>
                </a:moveTo>
                <a:lnTo>
                  <a:pt x="17930" y="237565"/>
                </a:lnTo>
                <a:lnTo>
                  <a:pt x="49306" y="416859"/>
                </a:lnTo>
                <a:lnTo>
                  <a:pt x="98612" y="609600"/>
                </a:lnTo>
                <a:lnTo>
                  <a:pt x="179294" y="838200"/>
                </a:lnTo>
                <a:lnTo>
                  <a:pt x="291353" y="1026459"/>
                </a:lnTo>
                <a:lnTo>
                  <a:pt x="389965" y="1165412"/>
                </a:lnTo>
                <a:lnTo>
                  <a:pt x="493059" y="1295400"/>
                </a:lnTo>
                <a:lnTo>
                  <a:pt x="609600" y="1402976"/>
                </a:lnTo>
                <a:lnTo>
                  <a:pt x="730624" y="1506071"/>
                </a:lnTo>
                <a:lnTo>
                  <a:pt x="860612" y="1609165"/>
                </a:lnTo>
                <a:lnTo>
                  <a:pt x="1053353" y="1721224"/>
                </a:lnTo>
                <a:lnTo>
                  <a:pt x="1232647" y="1810871"/>
                </a:lnTo>
                <a:lnTo>
                  <a:pt x="1416424" y="1896035"/>
                </a:lnTo>
                <a:lnTo>
                  <a:pt x="1591235" y="1958788"/>
                </a:lnTo>
                <a:lnTo>
                  <a:pt x="1806388" y="2017059"/>
                </a:lnTo>
                <a:lnTo>
                  <a:pt x="2079812" y="2075329"/>
                </a:lnTo>
                <a:lnTo>
                  <a:pt x="2299447" y="2097741"/>
                </a:lnTo>
                <a:lnTo>
                  <a:pt x="2581835" y="2106706"/>
                </a:lnTo>
                <a:lnTo>
                  <a:pt x="2832847" y="2093259"/>
                </a:lnTo>
                <a:lnTo>
                  <a:pt x="3106271" y="2061882"/>
                </a:lnTo>
                <a:lnTo>
                  <a:pt x="3370730" y="2003612"/>
                </a:lnTo>
                <a:lnTo>
                  <a:pt x="3621741" y="1949824"/>
                </a:lnTo>
                <a:lnTo>
                  <a:pt x="3872753" y="1913965"/>
                </a:lnTo>
                <a:lnTo>
                  <a:pt x="4208930" y="1896035"/>
                </a:lnTo>
                <a:lnTo>
                  <a:pt x="4468906" y="1905000"/>
                </a:lnTo>
                <a:lnTo>
                  <a:pt x="4805083" y="1913965"/>
                </a:lnTo>
                <a:lnTo>
                  <a:pt x="5056094" y="1931894"/>
                </a:lnTo>
                <a:lnTo>
                  <a:pt x="5410200" y="2003612"/>
                </a:lnTo>
                <a:lnTo>
                  <a:pt x="5768788" y="2093259"/>
                </a:lnTo>
                <a:lnTo>
                  <a:pt x="6028765" y="2173941"/>
                </a:lnTo>
              </a:path>
            </a:pathLst>
          </a:custGeom>
          <a:noFill/>
          <a:ln w="57150">
            <a:solidFill>
              <a:schemeClr val="accent5">
                <a:alpha val="3411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צורה חופשית 17"/>
          <p:cNvSpPr/>
          <p:nvPr/>
        </p:nvSpPr>
        <p:spPr>
          <a:xfrm>
            <a:off x="2903220" y="-22860"/>
            <a:ext cx="7406640" cy="5257800"/>
          </a:xfrm>
          <a:custGeom>
            <a:avLst/>
            <a:gdLst>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41720 w 7406640"/>
              <a:gd name="connsiteY50" fmla="*/ 1424940 h 5257800"/>
              <a:gd name="connsiteX51" fmla="*/ 6385560 w 7406640"/>
              <a:gd name="connsiteY51" fmla="*/ 1341120 h 5257800"/>
              <a:gd name="connsiteX52" fmla="*/ 6690360 w 7406640"/>
              <a:gd name="connsiteY52" fmla="*/ 1257300 h 5257800"/>
              <a:gd name="connsiteX53" fmla="*/ 6987540 w 7406640"/>
              <a:gd name="connsiteY53" fmla="*/ 1226820 h 5257800"/>
              <a:gd name="connsiteX54" fmla="*/ 7406640 w 7406640"/>
              <a:gd name="connsiteY54" fmla="*/ 1242060 h 5257800"/>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41720 w 7406640"/>
              <a:gd name="connsiteY50" fmla="*/ 1424940 h 5257800"/>
              <a:gd name="connsiteX51" fmla="*/ 6385560 w 7406640"/>
              <a:gd name="connsiteY51" fmla="*/ 1341120 h 5257800"/>
              <a:gd name="connsiteX52" fmla="*/ 6690360 w 7406640"/>
              <a:gd name="connsiteY52" fmla="*/ 1270669 h 5257800"/>
              <a:gd name="connsiteX53" fmla="*/ 6987540 w 7406640"/>
              <a:gd name="connsiteY53" fmla="*/ 1226820 h 5257800"/>
              <a:gd name="connsiteX54" fmla="*/ 7406640 w 7406640"/>
              <a:gd name="connsiteY54" fmla="*/ 1242060 h 5257800"/>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41720 w 7406640"/>
              <a:gd name="connsiteY50" fmla="*/ 1424940 h 5257800"/>
              <a:gd name="connsiteX51" fmla="*/ 6385560 w 7406640"/>
              <a:gd name="connsiteY51" fmla="*/ 1341120 h 5257800"/>
              <a:gd name="connsiteX52" fmla="*/ 6690360 w 7406640"/>
              <a:gd name="connsiteY52" fmla="*/ 1270669 h 5257800"/>
              <a:gd name="connsiteX53" fmla="*/ 6987540 w 7406640"/>
              <a:gd name="connsiteY53" fmla="*/ 1237514 h 5257800"/>
              <a:gd name="connsiteX54" fmla="*/ 7406640 w 7406640"/>
              <a:gd name="connsiteY54" fmla="*/ 1242060 h 5257800"/>
              <a:gd name="connsiteX0" fmla="*/ 175260 w 7406640"/>
              <a:gd name="connsiteY0" fmla="*/ 0 h 5257800"/>
              <a:gd name="connsiteX1" fmla="*/ 358140 w 7406640"/>
              <a:gd name="connsiteY1" fmla="*/ 251460 h 5257800"/>
              <a:gd name="connsiteX2" fmla="*/ 541020 w 7406640"/>
              <a:gd name="connsiteY2" fmla="*/ 525780 h 5257800"/>
              <a:gd name="connsiteX3" fmla="*/ 716280 w 7406640"/>
              <a:gd name="connsiteY3" fmla="*/ 868680 h 5257800"/>
              <a:gd name="connsiteX4" fmla="*/ 777240 w 7406640"/>
              <a:gd name="connsiteY4" fmla="*/ 1150620 h 5257800"/>
              <a:gd name="connsiteX5" fmla="*/ 777240 w 7406640"/>
              <a:gd name="connsiteY5" fmla="*/ 1447800 h 5257800"/>
              <a:gd name="connsiteX6" fmla="*/ 746760 w 7406640"/>
              <a:gd name="connsiteY6" fmla="*/ 1699260 h 5257800"/>
              <a:gd name="connsiteX7" fmla="*/ 685800 w 7406640"/>
              <a:gd name="connsiteY7" fmla="*/ 1874520 h 5257800"/>
              <a:gd name="connsiteX8" fmla="*/ 563880 w 7406640"/>
              <a:gd name="connsiteY8" fmla="*/ 2049780 h 5257800"/>
              <a:gd name="connsiteX9" fmla="*/ 396240 w 7406640"/>
              <a:gd name="connsiteY9" fmla="*/ 2194560 h 5257800"/>
              <a:gd name="connsiteX10" fmla="*/ 274320 w 7406640"/>
              <a:gd name="connsiteY10" fmla="*/ 2301240 h 5257800"/>
              <a:gd name="connsiteX11" fmla="*/ 152400 w 7406640"/>
              <a:gd name="connsiteY11" fmla="*/ 2499360 h 5257800"/>
              <a:gd name="connsiteX12" fmla="*/ 45720 w 7406640"/>
              <a:gd name="connsiteY12" fmla="*/ 2811780 h 5257800"/>
              <a:gd name="connsiteX13" fmla="*/ 0 w 7406640"/>
              <a:gd name="connsiteY13" fmla="*/ 3108960 h 5257800"/>
              <a:gd name="connsiteX14" fmla="*/ 15240 w 7406640"/>
              <a:gd name="connsiteY14" fmla="*/ 3436620 h 5257800"/>
              <a:gd name="connsiteX15" fmla="*/ 60960 w 7406640"/>
              <a:gd name="connsiteY15" fmla="*/ 3794760 h 5257800"/>
              <a:gd name="connsiteX16" fmla="*/ 152400 w 7406640"/>
              <a:gd name="connsiteY16" fmla="*/ 4053840 h 5257800"/>
              <a:gd name="connsiteX17" fmla="*/ 320040 w 7406640"/>
              <a:gd name="connsiteY17" fmla="*/ 4312920 h 5257800"/>
              <a:gd name="connsiteX18" fmla="*/ 457200 w 7406640"/>
              <a:gd name="connsiteY18" fmla="*/ 4488180 h 5257800"/>
              <a:gd name="connsiteX19" fmla="*/ 594360 w 7406640"/>
              <a:gd name="connsiteY19" fmla="*/ 4610100 h 5257800"/>
              <a:gd name="connsiteX20" fmla="*/ 777240 w 7406640"/>
              <a:gd name="connsiteY20" fmla="*/ 4770120 h 5257800"/>
              <a:gd name="connsiteX21" fmla="*/ 990600 w 7406640"/>
              <a:gd name="connsiteY21" fmla="*/ 4899660 h 5257800"/>
              <a:gd name="connsiteX22" fmla="*/ 1181100 w 7406640"/>
              <a:gd name="connsiteY22" fmla="*/ 4998720 h 5257800"/>
              <a:gd name="connsiteX23" fmla="*/ 1424940 w 7406640"/>
              <a:gd name="connsiteY23" fmla="*/ 5097780 h 5257800"/>
              <a:gd name="connsiteX24" fmla="*/ 1668780 w 7406640"/>
              <a:gd name="connsiteY24" fmla="*/ 5166360 h 5257800"/>
              <a:gd name="connsiteX25" fmla="*/ 1935480 w 7406640"/>
              <a:gd name="connsiteY25" fmla="*/ 5227320 h 5257800"/>
              <a:gd name="connsiteX26" fmla="*/ 2209800 w 7406640"/>
              <a:gd name="connsiteY26" fmla="*/ 5257800 h 5257800"/>
              <a:gd name="connsiteX27" fmla="*/ 2415540 w 7406640"/>
              <a:gd name="connsiteY27" fmla="*/ 5257800 h 5257800"/>
              <a:gd name="connsiteX28" fmla="*/ 2697480 w 7406640"/>
              <a:gd name="connsiteY28" fmla="*/ 5250180 h 5257800"/>
              <a:gd name="connsiteX29" fmla="*/ 2987040 w 7406640"/>
              <a:gd name="connsiteY29" fmla="*/ 5212080 h 5257800"/>
              <a:gd name="connsiteX30" fmla="*/ 3284220 w 7406640"/>
              <a:gd name="connsiteY30" fmla="*/ 5151120 h 5257800"/>
              <a:gd name="connsiteX31" fmla="*/ 3627120 w 7406640"/>
              <a:gd name="connsiteY31" fmla="*/ 5052060 h 5257800"/>
              <a:gd name="connsiteX32" fmla="*/ 3909060 w 7406640"/>
              <a:gd name="connsiteY32" fmla="*/ 4937760 h 5257800"/>
              <a:gd name="connsiteX33" fmla="*/ 4206240 w 7406640"/>
              <a:gd name="connsiteY33" fmla="*/ 4777740 h 5257800"/>
              <a:gd name="connsiteX34" fmla="*/ 4396740 w 7406640"/>
              <a:gd name="connsiteY34" fmla="*/ 4625340 h 5257800"/>
              <a:gd name="connsiteX35" fmla="*/ 4610100 w 7406640"/>
              <a:gd name="connsiteY35" fmla="*/ 4419600 h 5257800"/>
              <a:gd name="connsiteX36" fmla="*/ 4754880 w 7406640"/>
              <a:gd name="connsiteY36" fmla="*/ 4221480 h 5257800"/>
              <a:gd name="connsiteX37" fmla="*/ 4907280 w 7406640"/>
              <a:gd name="connsiteY37" fmla="*/ 3962400 h 5257800"/>
              <a:gd name="connsiteX38" fmla="*/ 4998720 w 7406640"/>
              <a:gd name="connsiteY38" fmla="*/ 3703320 h 5257800"/>
              <a:gd name="connsiteX39" fmla="*/ 5067300 w 7406640"/>
              <a:gd name="connsiteY39" fmla="*/ 3406140 h 5257800"/>
              <a:gd name="connsiteX40" fmla="*/ 5074920 w 7406640"/>
              <a:gd name="connsiteY40" fmla="*/ 3124200 h 5257800"/>
              <a:gd name="connsiteX41" fmla="*/ 5052060 w 7406640"/>
              <a:gd name="connsiteY41" fmla="*/ 2819400 h 5257800"/>
              <a:gd name="connsiteX42" fmla="*/ 5067300 w 7406640"/>
              <a:gd name="connsiteY42" fmla="*/ 2590800 h 5257800"/>
              <a:gd name="connsiteX43" fmla="*/ 5135880 w 7406640"/>
              <a:gd name="connsiteY43" fmla="*/ 2354580 h 5257800"/>
              <a:gd name="connsiteX44" fmla="*/ 5204460 w 7406640"/>
              <a:gd name="connsiteY44" fmla="*/ 2202180 h 5257800"/>
              <a:gd name="connsiteX45" fmla="*/ 5295900 w 7406640"/>
              <a:gd name="connsiteY45" fmla="*/ 2034540 h 5257800"/>
              <a:gd name="connsiteX46" fmla="*/ 5402580 w 7406640"/>
              <a:gd name="connsiteY46" fmla="*/ 1889760 h 5257800"/>
              <a:gd name="connsiteX47" fmla="*/ 5532120 w 7406640"/>
              <a:gd name="connsiteY47" fmla="*/ 1752600 h 5257800"/>
              <a:gd name="connsiteX48" fmla="*/ 5669280 w 7406640"/>
              <a:gd name="connsiteY48" fmla="*/ 1638300 h 5257800"/>
              <a:gd name="connsiteX49" fmla="*/ 5844540 w 7406640"/>
              <a:gd name="connsiteY49" fmla="*/ 1539240 h 5257800"/>
              <a:gd name="connsiteX50" fmla="*/ 6131025 w 7406640"/>
              <a:gd name="connsiteY50" fmla="*/ 1414245 h 5257800"/>
              <a:gd name="connsiteX51" fmla="*/ 6385560 w 7406640"/>
              <a:gd name="connsiteY51" fmla="*/ 1341120 h 5257800"/>
              <a:gd name="connsiteX52" fmla="*/ 6690360 w 7406640"/>
              <a:gd name="connsiteY52" fmla="*/ 1270669 h 5257800"/>
              <a:gd name="connsiteX53" fmla="*/ 6987540 w 7406640"/>
              <a:gd name="connsiteY53" fmla="*/ 1237514 h 5257800"/>
              <a:gd name="connsiteX54" fmla="*/ 7406640 w 7406640"/>
              <a:gd name="connsiteY54" fmla="*/ 124206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406640" h="5257800">
                <a:moveTo>
                  <a:pt x="175260" y="0"/>
                </a:moveTo>
                <a:lnTo>
                  <a:pt x="358140" y="251460"/>
                </a:lnTo>
                <a:lnTo>
                  <a:pt x="541020" y="525780"/>
                </a:lnTo>
                <a:lnTo>
                  <a:pt x="716280" y="868680"/>
                </a:lnTo>
                <a:lnTo>
                  <a:pt x="777240" y="1150620"/>
                </a:lnTo>
                <a:lnTo>
                  <a:pt x="777240" y="1447800"/>
                </a:lnTo>
                <a:lnTo>
                  <a:pt x="746760" y="1699260"/>
                </a:lnTo>
                <a:lnTo>
                  <a:pt x="685800" y="1874520"/>
                </a:lnTo>
                <a:lnTo>
                  <a:pt x="563880" y="2049780"/>
                </a:lnTo>
                <a:lnTo>
                  <a:pt x="396240" y="2194560"/>
                </a:lnTo>
                <a:lnTo>
                  <a:pt x="274320" y="2301240"/>
                </a:lnTo>
                <a:lnTo>
                  <a:pt x="152400" y="2499360"/>
                </a:lnTo>
                <a:lnTo>
                  <a:pt x="45720" y="2811780"/>
                </a:lnTo>
                <a:lnTo>
                  <a:pt x="0" y="3108960"/>
                </a:lnTo>
                <a:lnTo>
                  <a:pt x="15240" y="3436620"/>
                </a:lnTo>
                <a:lnTo>
                  <a:pt x="60960" y="3794760"/>
                </a:lnTo>
                <a:lnTo>
                  <a:pt x="152400" y="4053840"/>
                </a:lnTo>
                <a:lnTo>
                  <a:pt x="320040" y="4312920"/>
                </a:lnTo>
                <a:lnTo>
                  <a:pt x="457200" y="4488180"/>
                </a:lnTo>
                <a:lnTo>
                  <a:pt x="594360" y="4610100"/>
                </a:lnTo>
                <a:lnTo>
                  <a:pt x="777240" y="4770120"/>
                </a:lnTo>
                <a:lnTo>
                  <a:pt x="990600" y="4899660"/>
                </a:lnTo>
                <a:lnTo>
                  <a:pt x="1181100" y="4998720"/>
                </a:lnTo>
                <a:lnTo>
                  <a:pt x="1424940" y="5097780"/>
                </a:lnTo>
                <a:lnTo>
                  <a:pt x="1668780" y="5166360"/>
                </a:lnTo>
                <a:lnTo>
                  <a:pt x="1935480" y="5227320"/>
                </a:lnTo>
                <a:lnTo>
                  <a:pt x="2209800" y="5257800"/>
                </a:lnTo>
                <a:lnTo>
                  <a:pt x="2415540" y="5257800"/>
                </a:lnTo>
                <a:lnTo>
                  <a:pt x="2697480" y="5250180"/>
                </a:lnTo>
                <a:lnTo>
                  <a:pt x="2987040" y="5212080"/>
                </a:lnTo>
                <a:lnTo>
                  <a:pt x="3284220" y="5151120"/>
                </a:lnTo>
                <a:lnTo>
                  <a:pt x="3627120" y="5052060"/>
                </a:lnTo>
                <a:lnTo>
                  <a:pt x="3909060" y="4937760"/>
                </a:lnTo>
                <a:lnTo>
                  <a:pt x="4206240" y="4777740"/>
                </a:lnTo>
                <a:lnTo>
                  <a:pt x="4396740" y="4625340"/>
                </a:lnTo>
                <a:lnTo>
                  <a:pt x="4610100" y="4419600"/>
                </a:lnTo>
                <a:lnTo>
                  <a:pt x="4754880" y="4221480"/>
                </a:lnTo>
                <a:lnTo>
                  <a:pt x="4907280" y="3962400"/>
                </a:lnTo>
                <a:lnTo>
                  <a:pt x="4998720" y="3703320"/>
                </a:lnTo>
                <a:lnTo>
                  <a:pt x="5067300" y="3406140"/>
                </a:lnTo>
                <a:lnTo>
                  <a:pt x="5074920" y="3124200"/>
                </a:lnTo>
                <a:lnTo>
                  <a:pt x="5052060" y="2819400"/>
                </a:lnTo>
                <a:lnTo>
                  <a:pt x="5067300" y="2590800"/>
                </a:lnTo>
                <a:lnTo>
                  <a:pt x="5135880" y="2354580"/>
                </a:lnTo>
                <a:lnTo>
                  <a:pt x="5204460" y="2202180"/>
                </a:lnTo>
                <a:lnTo>
                  <a:pt x="5295900" y="2034540"/>
                </a:lnTo>
                <a:lnTo>
                  <a:pt x="5402580" y="1889760"/>
                </a:lnTo>
                <a:lnTo>
                  <a:pt x="5532120" y="1752600"/>
                </a:lnTo>
                <a:lnTo>
                  <a:pt x="5669280" y="1638300"/>
                </a:lnTo>
                <a:lnTo>
                  <a:pt x="5844540" y="1539240"/>
                </a:lnTo>
                <a:lnTo>
                  <a:pt x="6131025" y="1414245"/>
                </a:lnTo>
                <a:lnTo>
                  <a:pt x="6385560" y="1341120"/>
                </a:lnTo>
                <a:lnTo>
                  <a:pt x="6690360" y="1270669"/>
                </a:lnTo>
                <a:lnTo>
                  <a:pt x="6987540" y="1237514"/>
                </a:lnTo>
                <a:lnTo>
                  <a:pt x="7406640" y="1242060"/>
                </a:lnTo>
              </a:path>
            </a:pathLst>
          </a:custGeom>
          <a:noFill/>
          <a:ln w="57150">
            <a:solidFill>
              <a:schemeClr val="accent2">
                <a:alpha val="3411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צורה חופשית: צורה 41">
            <a:extLst>
              <a:ext uri="{FF2B5EF4-FFF2-40B4-BE49-F238E27FC236}">
                <a16:creationId xmlns:a16="http://schemas.microsoft.com/office/drawing/2014/main" id="{DAF4B3E2-7A0A-4120-9582-521F5BDAA433}"/>
              </a:ext>
            </a:extLst>
          </p:cNvPr>
          <p:cNvSpPr/>
          <p:nvPr/>
        </p:nvSpPr>
        <p:spPr>
          <a:xfrm>
            <a:off x="3716766" y="2899187"/>
            <a:ext cx="3112841" cy="1966344"/>
          </a:xfrm>
          <a:custGeom>
            <a:avLst/>
            <a:gdLst>
              <a:gd name="connsiteX0" fmla="*/ 1376979 w 3146612"/>
              <a:gd name="connsiteY0" fmla="*/ 0 h 1963270"/>
              <a:gd name="connsiteX1" fmla="*/ 715384 w 3146612"/>
              <a:gd name="connsiteY1" fmla="*/ 640080 h 1963270"/>
              <a:gd name="connsiteX2" fmla="*/ 0 w 3146612"/>
              <a:gd name="connsiteY2" fmla="*/ 1522207 h 1963270"/>
              <a:gd name="connsiteX3" fmla="*/ 580913 w 3146612"/>
              <a:gd name="connsiteY3" fmla="*/ 1764254 h 1963270"/>
              <a:gd name="connsiteX4" fmla="*/ 1285539 w 3146612"/>
              <a:gd name="connsiteY4" fmla="*/ 1936376 h 1963270"/>
              <a:gd name="connsiteX5" fmla="*/ 1850315 w 3146612"/>
              <a:gd name="connsiteY5" fmla="*/ 1963270 h 1963270"/>
              <a:gd name="connsiteX6" fmla="*/ 2447365 w 3146612"/>
              <a:gd name="connsiteY6" fmla="*/ 1898725 h 1963270"/>
              <a:gd name="connsiteX7" fmla="*/ 3012141 w 3146612"/>
              <a:gd name="connsiteY7" fmla="*/ 1699708 h 1963270"/>
              <a:gd name="connsiteX8" fmla="*/ 3146612 w 3146612"/>
              <a:gd name="connsiteY8" fmla="*/ 1575995 h 1963270"/>
              <a:gd name="connsiteX9" fmla="*/ 2350546 w 3146612"/>
              <a:gd name="connsiteY9" fmla="*/ 1011219 h 1963270"/>
              <a:gd name="connsiteX10" fmla="*/ 1941755 w 3146612"/>
              <a:gd name="connsiteY10" fmla="*/ 613186 h 1963270"/>
              <a:gd name="connsiteX11" fmla="*/ 1376979 w 3146612"/>
              <a:gd name="connsiteY11" fmla="*/ 0 h 1963270"/>
              <a:gd name="connsiteX0" fmla="*/ 1376979 w 3146612"/>
              <a:gd name="connsiteY0" fmla="*/ 0 h 1966497"/>
              <a:gd name="connsiteX1" fmla="*/ 715384 w 3146612"/>
              <a:gd name="connsiteY1" fmla="*/ 640080 h 1966497"/>
              <a:gd name="connsiteX2" fmla="*/ 0 w 3146612"/>
              <a:gd name="connsiteY2" fmla="*/ 1522207 h 1966497"/>
              <a:gd name="connsiteX3" fmla="*/ 580913 w 3146612"/>
              <a:gd name="connsiteY3" fmla="*/ 1764254 h 1966497"/>
              <a:gd name="connsiteX4" fmla="*/ 1285539 w 3146612"/>
              <a:gd name="connsiteY4" fmla="*/ 1936376 h 1966497"/>
              <a:gd name="connsiteX5" fmla="*/ 1850315 w 3146612"/>
              <a:gd name="connsiteY5" fmla="*/ 1963270 h 1966497"/>
              <a:gd name="connsiteX6" fmla="*/ 2447365 w 3146612"/>
              <a:gd name="connsiteY6" fmla="*/ 1898725 h 1966497"/>
              <a:gd name="connsiteX7" fmla="*/ 3012141 w 3146612"/>
              <a:gd name="connsiteY7" fmla="*/ 1699708 h 1966497"/>
              <a:gd name="connsiteX8" fmla="*/ 3146612 w 3146612"/>
              <a:gd name="connsiteY8" fmla="*/ 1575995 h 1966497"/>
              <a:gd name="connsiteX9" fmla="*/ 2350546 w 3146612"/>
              <a:gd name="connsiteY9" fmla="*/ 1011219 h 1966497"/>
              <a:gd name="connsiteX10" fmla="*/ 1941755 w 3146612"/>
              <a:gd name="connsiteY10" fmla="*/ 613186 h 1966497"/>
              <a:gd name="connsiteX11" fmla="*/ 1376979 w 3146612"/>
              <a:gd name="connsiteY11" fmla="*/ 0 h 1966497"/>
              <a:gd name="connsiteX0" fmla="*/ 1376979 w 3146612"/>
              <a:gd name="connsiteY0" fmla="*/ 0 h 1973250"/>
              <a:gd name="connsiteX1" fmla="*/ 715384 w 3146612"/>
              <a:gd name="connsiteY1" fmla="*/ 640080 h 1973250"/>
              <a:gd name="connsiteX2" fmla="*/ 0 w 3146612"/>
              <a:gd name="connsiteY2" fmla="*/ 1522207 h 1973250"/>
              <a:gd name="connsiteX3" fmla="*/ 580913 w 3146612"/>
              <a:gd name="connsiteY3" fmla="*/ 1764254 h 1973250"/>
              <a:gd name="connsiteX4" fmla="*/ 1285539 w 3146612"/>
              <a:gd name="connsiteY4" fmla="*/ 1936376 h 1973250"/>
              <a:gd name="connsiteX5" fmla="*/ 1850315 w 3146612"/>
              <a:gd name="connsiteY5" fmla="*/ 1963270 h 1973250"/>
              <a:gd name="connsiteX6" fmla="*/ 2447365 w 3146612"/>
              <a:gd name="connsiteY6" fmla="*/ 1898725 h 1973250"/>
              <a:gd name="connsiteX7" fmla="*/ 3012141 w 3146612"/>
              <a:gd name="connsiteY7" fmla="*/ 1699708 h 1973250"/>
              <a:gd name="connsiteX8" fmla="*/ 3146612 w 3146612"/>
              <a:gd name="connsiteY8" fmla="*/ 1575995 h 1973250"/>
              <a:gd name="connsiteX9" fmla="*/ 2350546 w 3146612"/>
              <a:gd name="connsiteY9" fmla="*/ 1011219 h 1973250"/>
              <a:gd name="connsiteX10" fmla="*/ 1941755 w 3146612"/>
              <a:gd name="connsiteY10" fmla="*/ 613186 h 1973250"/>
              <a:gd name="connsiteX11" fmla="*/ 1376979 w 3146612"/>
              <a:gd name="connsiteY11" fmla="*/ 0 h 1973250"/>
              <a:gd name="connsiteX0" fmla="*/ 1376979 w 3146612"/>
              <a:gd name="connsiteY0" fmla="*/ 0 h 1973250"/>
              <a:gd name="connsiteX1" fmla="*/ 715384 w 3146612"/>
              <a:gd name="connsiteY1" fmla="*/ 640080 h 1973250"/>
              <a:gd name="connsiteX2" fmla="*/ 0 w 3146612"/>
              <a:gd name="connsiteY2" fmla="*/ 1522207 h 1973250"/>
              <a:gd name="connsiteX3" fmla="*/ 580913 w 3146612"/>
              <a:gd name="connsiteY3" fmla="*/ 1764254 h 1973250"/>
              <a:gd name="connsiteX4" fmla="*/ 1285539 w 3146612"/>
              <a:gd name="connsiteY4" fmla="*/ 1936376 h 1973250"/>
              <a:gd name="connsiteX5" fmla="*/ 1850315 w 3146612"/>
              <a:gd name="connsiteY5" fmla="*/ 1963270 h 1973250"/>
              <a:gd name="connsiteX6" fmla="*/ 2447365 w 3146612"/>
              <a:gd name="connsiteY6" fmla="*/ 1898725 h 1973250"/>
              <a:gd name="connsiteX7" fmla="*/ 3012141 w 3146612"/>
              <a:gd name="connsiteY7" fmla="*/ 1699708 h 1973250"/>
              <a:gd name="connsiteX8" fmla="*/ 3146612 w 3146612"/>
              <a:gd name="connsiteY8" fmla="*/ 1575995 h 1973250"/>
              <a:gd name="connsiteX9" fmla="*/ 2350546 w 3146612"/>
              <a:gd name="connsiteY9" fmla="*/ 1011219 h 1973250"/>
              <a:gd name="connsiteX10" fmla="*/ 1941755 w 3146612"/>
              <a:gd name="connsiteY10" fmla="*/ 613186 h 1973250"/>
              <a:gd name="connsiteX11" fmla="*/ 1376979 w 3146612"/>
              <a:gd name="connsiteY11" fmla="*/ 0 h 1973250"/>
              <a:gd name="connsiteX0" fmla="*/ 1376979 w 3146612"/>
              <a:gd name="connsiteY0" fmla="*/ 0 h 1973250"/>
              <a:gd name="connsiteX1" fmla="*/ 715384 w 3146612"/>
              <a:gd name="connsiteY1" fmla="*/ 640080 h 1973250"/>
              <a:gd name="connsiteX2" fmla="*/ 0 w 3146612"/>
              <a:gd name="connsiteY2" fmla="*/ 1522207 h 1973250"/>
              <a:gd name="connsiteX3" fmla="*/ 580913 w 3146612"/>
              <a:gd name="connsiteY3" fmla="*/ 1764254 h 1973250"/>
              <a:gd name="connsiteX4" fmla="*/ 1285539 w 3146612"/>
              <a:gd name="connsiteY4" fmla="*/ 1936376 h 1973250"/>
              <a:gd name="connsiteX5" fmla="*/ 1850315 w 3146612"/>
              <a:gd name="connsiteY5" fmla="*/ 1963270 h 1973250"/>
              <a:gd name="connsiteX6" fmla="*/ 2447365 w 3146612"/>
              <a:gd name="connsiteY6" fmla="*/ 1898725 h 1973250"/>
              <a:gd name="connsiteX7" fmla="*/ 2986164 w 3146612"/>
              <a:gd name="connsiteY7" fmla="*/ 1686720 h 1973250"/>
              <a:gd name="connsiteX8" fmla="*/ 3146612 w 3146612"/>
              <a:gd name="connsiteY8" fmla="*/ 1575995 h 1973250"/>
              <a:gd name="connsiteX9" fmla="*/ 2350546 w 3146612"/>
              <a:gd name="connsiteY9" fmla="*/ 1011219 h 1973250"/>
              <a:gd name="connsiteX10" fmla="*/ 1941755 w 3146612"/>
              <a:gd name="connsiteY10" fmla="*/ 613186 h 1973250"/>
              <a:gd name="connsiteX11" fmla="*/ 1376979 w 3146612"/>
              <a:gd name="connsiteY11" fmla="*/ 0 h 1973250"/>
              <a:gd name="connsiteX0" fmla="*/ 1376979 w 3112841"/>
              <a:gd name="connsiteY0" fmla="*/ 0 h 1973250"/>
              <a:gd name="connsiteX1" fmla="*/ 715384 w 3112841"/>
              <a:gd name="connsiteY1" fmla="*/ 640080 h 1973250"/>
              <a:gd name="connsiteX2" fmla="*/ 0 w 3112841"/>
              <a:gd name="connsiteY2" fmla="*/ 1522207 h 1973250"/>
              <a:gd name="connsiteX3" fmla="*/ 580913 w 3112841"/>
              <a:gd name="connsiteY3" fmla="*/ 1764254 h 1973250"/>
              <a:gd name="connsiteX4" fmla="*/ 1285539 w 3112841"/>
              <a:gd name="connsiteY4" fmla="*/ 1936376 h 1973250"/>
              <a:gd name="connsiteX5" fmla="*/ 1850315 w 3112841"/>
              <a:gd name="connsiteY5" fmla="*/ 1963270 h 1973250"/>
              <a:gd name="connsiteX6" fmla="*/ 2447365 w 3112841"/>
              <a:gd name="connsiteY6" fmla="*/ 1898725 h 1973250"/>
              <a:gd name="connsiteX7" fmla="*/ 2986164 w 3112841"/>
              <a:gd name="connsiteY7" fmla="*/ 1686720 h 1973250"/>
              <a:gd name="connsiteX8" fmla="*/ 3112841 w 3112841"/>
              <a:gd name="connsiteY8" fmla="*/ 1588984 h 1973250"/>
              <a:gd name="connsiteX9" fmla="*/ 2350546 w 3112841"/>
              <a:gd name="connsiteY9" fmla="*/ 1011219 h 1973250"/>
              <a:gd name="connsiteX10" fmla="*/ 1941755 w 3112841"/>
              <a:gd name="connsiteY10" fmla="*/ 613186 h 1973250"/>
              <a:gd name="connsiteX11" fmla="*/ 1376979 w 3112841"/>
              <a:gd name="connsiteY11" fmla="*/ 0 h 1973250"/>
              <a:gd name="connsiteX0" fmla="*/ 1376979 w 3112841"/>
              <a:gd name="connsiteY0" fmla="*/ 0 h 1973250"/>
              <a:gd name="connsiteX1" fmla="*/ 715384 w 3112841"/>
              <a:gd name="connsiteY1" fmla="*/ 640080 h 1973250"/>
              <a:gd name="connsiteX2" fmla="*/ 0 w 3112841"/>
              <a:gd name="connsiteY2" fmla="*/ 1522207 h 1973250"/>
              <a:gd name="connsiteX3" fmla="*/ 580913 w 3112841"/>
              <a:gd name="connsiteY3" fmla="*/ 1764254 h 1973250"/>
              <a:gd name="connsiteX4" fmla="*/ 1285539 w 3112841"/>
              <a:gd name="connsiteY4" fmla="*/ 1936376 h 1973250"/>
              <a:gd name="connsiteX5" fmla="*/ 1850315 w 3112841"/>
              <a:gd name="connsiteY5" fmla="*/ 1963270 h 1973250"/>
              <a:gd name="connsiteX6" fmla="*/ 2447365 w 3112841"/>
              <a:gd name="connsiteY6" fmla="*/ 1898725 h 1973250"/>
              <a:gd name="connsiteX7" fmla="*/ 2986164 w 3112841"/>
              <a:gd name="connsiteY7" fmla="*/ 1686720 h 1973250"/>
              <a:gd name="connsiteX8" fmla="*/ 3112841 w 3112841"/>
              <a:gd name="connsiteY8" fmla="*/ 1588984 h 1973250"/>
              <a:gd name="connsiteX9" fmla="*/ 2402501 w 3112841"/>
              <a:gd name="connsiteY9" fmla="*/ 1019012 h 1973250"/>
              <a:gd name="connsiteX10" fmla="*/ 1941755 w 3112841"/>
              <a:gd name="connsiteY10" fmla="*/ 613186 h 1973250"/>
              <a:gd name="connsiteX11" fmla="*/ 1376979 w 3112841"/>
              <a:gd name="connsiteY11" fmla="*/ 0 h 1973250"/>
              <a:gd name="connsiteX0" fmla="*/ 1376979 w 3112841"/>
              <a:gd name="connsiteY0" fmla="*/ 0 h 1973250"/>
              <a:gd name="connsiteX1" fmla="*/ 0 w 3112841"/>
              <a:gd name="connsiteY1" fmla="*/ 1522207 h 1973250"/>
              <a:gd name="connsiteX2" fmla="*/ 580913 w 3112841"/>
              <a:gd name="connsiteY2" fmla="*/ 1764254 h 1973250"/>
              <a:gd name="connsiteX3" fmla="*/ 1285539 w 3112841"/>
              <a:gd name="connsiteY3" fmla="*/ 1936376 h 1973250"/>
              <a:gd name="connsiteX4" fmla="*/ 1850315 w 3112841"/>
              <a:gd name="connsiteY4" fmla="*/ 1963270 h 1973250"/>
              <a:gd name="connsiteX5" fmla="*/ 2447365 w 3112841"/>
              <a:gd name="connsiteY5" fmla="*/ 1898725 h 1973250"/>
              <a:gd name="connsiteX6" fmla="*/ 2986164 w 3112841"/>
              <a:gd name="connsiteY6" fmla="*/ 1686720 h 1973250"/>
              <a:gd name="connsiteX7" fmla="*/ 3112841 w 3112841"/>
              <a:gd name="connsiteY7" fmla="*/ 1588984 h 1973250"/>
              <a:gd name="connsiteX8" fmla="*/ 2402501 w 3112841"/>
              <a:gd name="connsiteY8" fmla="*/ 1019012 h 1973250"/>
              <a:gd name="connsiteX9" fmla="*/ 1941755 w 3112841"/>
              <a:gd name="connsiteY9" fmla="*/ 613186 h 1973250"/>
              <a:gd name="connsiteX10" fmla="*/ 1376979 w 3112841"/>
              <a:gd name="connsiteY10" fmla="*/ 0 h 1973250"/>
              <a:gd name="connsiteX0" fmla="*/ 1376979 w 3112841"/>
              <a:gd name="connsiteY0" fmla="*/ 0 h 1966344"/>
              <a:gd name="connsiteX1" fmla="*/ 0 w 3112841"/>
              <a:gd name="connsiteY1" fmla="*/ 1522207 h 1966344"/>
              <a:gd name="connsiteX2" fmla="*/ 580913 w 3112841"/>
              <a:gd name="connsiteY2" fmla="*/ 1764254 h 1966344"/>
              <a:gd name="connsiteX3" fmla="*/ 1285539 w 3112841"/>
              <a:gd name="connsiteY3" fmla="*/ 1936376 h 1966344"/>
              <a:gd name="connsiteX4" fmla="*/ 1850315 w 3112841"/>
              <a:gd name="connsiteY4" fmla="*/ 1963270 h 1966344"/>
              <a:gd name="connsiteX5" fmla="*/ 2447365 w 3112841"/>
              <a:gd name="connsiteY5" fmla="*/ 1898725 h 1966344"/>
              <a:gd name="connsiteX6" fmla="*/ 2986164 w 3112841"/>
              <a:gd name="connsiteY6" fmla="*/ 1686720 h 1966344"/>
              <a:gd name="connsiteX7" fmla="*/ 3112841 w 3112841"/>
              <a:gd name="connsiteY7" fmla="*/ 1588984 h 1966344"/>
              <a:gd name="connsiteX8" fmla="*/ 2402501 w 3112841"/>
              <a:gd name="connsiteY8" fmla="*/ 1019012 h 1966344"/>
              <a:gd name="connsiteX9" fmla="*/ 1941755 w 3112841"/>
              <a:gd name="connsiteY9" fmla="*/ 613186 h 1966344"/>
              <a:gd name="connsiteX10" fmla="*/ 1376979 w 3112841"/>
              <a:gd name="connsiteY10" fmla="*/ 0 h 196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841" h="1966344">
                <a:moveTo>
                  <a:pt x="1376979" y="0"/>
                </a:moveTo>
                <a:lnTo>
                  <a:pt x="0" y="1522207"/>
                </a:lnTo>
                <a:lnTo>
                  <a:pt x="580913" y="1764254"/>
                </a:lnTo>
                <a:cubicBezTo>
                  <a:pt x="795170" y="1833282"/>
                  <a:pt x="1073972" y="1903207"/>
                  <a:pt x="1285539" y="1936376"/>
                </a:cubicBezTo>
                <a:cubicBezTo>
                  <a:pt x="1497106" y="1969545"/>
                  <a:pt x="1651298" y="1969199"/>
                  <a:pt x="1850315" y="1963270"/>
                </a:cubicBezTo>
                <a:cubicBezTo>
                  <a:pt x="2049332" y="1957341"/>
                  <a:pt x="2258057" y="1944817"/>
                  <a:pt x="2447365" y="1898725"/>
                </a:cubicBezTo>
                <a:cubicBezTo>
                  <a:pt x="2636673" y="1852633"/>
                  <a:pt x="2869623" y="1740508"/>
                  <a:pt x="2986164" y="1686720"/>
                </a:cubicBezTo>
                <a:lnTo>
                  <a:pt x="3112841" y="1588984"/>
                </a:lnTo>
                <a:lnTo>
                  <a:pt x="2402501" y="1019012"/>
                </a:lnTo>
                <a:lnTo>
                  <a:pt x="1941755" y="613186"/>
                </a:lnTo>
                <a:lnTo>
                  <a:pt x="1376979" y="0"/>
                </a:ln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solidFill>
                  <a:schemeClr val="accent6">
                    <a:lumMod val="50000"/>
                  </a:schemeClr>
                </a:solidFill>
              </a:rPr>
              <a:t>Parking Level 2</a:t>
            </a:r>
            <a:endParaRPr lang="he-IL" sz="1200" dirty="0">
              <a:solidFill>
                <a:schemeClr val="accent6">
                  <a:lumMod val="50000"/>
                </a:schemeClr>
              </a:solidFill>
            </a:endParaRPr>
          </a:p>
          <a:p>
            <a:pPr algn="ctr"/>
            <a:endParaRPr lang="he-IL" sz="1200" dirty="0">
              <a:solidFill>
                <a:schemeClr val="accent6">
                  <a:lumMod val="50000"/>
                </a:schemeClr>
              </a:solidFill>
            </a:endParaRPr>
          </a:p>
        </p:txBody>
      </p:sp>
      <p:sp>
        <p:nvSpPr>
          <p:cNvPr id="50" name="צורה חופשית: צורה 19">
            <a:extLst>
              <a:ext uri="{FF2B5EF4-FFF2-40B4-BE49-F238E27FC236}">
                <a16:creationId xmlns:a16="http://schemas.microsoft.com/office/drawing/2014/main" id="{8FEC37A5-7A47-4B60-9A49-23964E82FC98}"/>
              </a:ext>
            </a:extLst>
          </p:cNvPr>
          <p:cNvSpPr/>
          <p:nvPr/>
        </p:nvSpPr>
        <p:spPr>
          <a:xfrm>
            <a:off x="3029458" y="139337"/>
            <a:ext cx="782503" cy="4310743"/>
          </a:xfrm>
          <a:custGeom>
            <a:avLst/>
            <a:gdLst>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5063"/>
              <a:gd name="connsiteY0" fmla="*/ 0 h 4310743"/>
              <a:gd name="connsiteX1" fmla="*/ 618308 w 775063"/>
              <a:gd name="connsiteY1" fmla="*/ 548640 h 4310743"/>
              <a:gd name="connsiteX2" fmla="*/ 714103 w 775063"/>
              <a:gd name="connsiteY2" fmla="*/ 783772 h 4310743"/>
              <a:gd name="connsiteX3" fmla="*/ 775063 w 775063"/>
              <a:gd name="connsiteY3" fmla="*/ 1010194 h 4310743"/>
              <a:gd name="connsiteX4" fmla="*/ 775063 w 775063"/>
              <a:gd name="connsiteY4" fmla="*/ 1166949 h 4310743"/>
              <a:gd name="connsiteX5" fmla="*/ 775063 w 775063"/>
              <a:gd name="connsiteY5" fmla="*/ 1358537 h 4310743"/>
              <a:gd name="connsiteX6" fmla="*/ 740228 w 775063"/>
              <a:gd name="connsiteY6" fmla="*/ 1567543 h 4310743"/>
              <a:gd name="connsiteX7" fmla="*/ 679268 w 775063"/>
              <a:gd name="connsiteY7" fmla="*/ 1750423 h 4310743"/>
              <a:gd name="connsiteX8" fmla="*/ 505097 w 775063"/>
              <a:gd name="connsiteY8" fmla="*/ 1968137 h 4310743"/>
              <a:gd name="connsiteX9" fmla="*/ 269966 w 775063"/>
              <a:gd name="connsiteY9" fmla="*/ 2151017 h 4310743"/>
              <a:gd name="connsiteX10" fmla="*/ 95794 w 775063"/>
              <a:gd name="connsiteY10" fmla="*/ 2403566 h 4310743"/>
              <a:gd name="connsiteX11" fmla="*/ 0 w 775063"/>
              <a:gd name="connsiteY11" fmla="*/ 2830286 h 4310743"/>
              <a:gd name="connsiteX12" fmla="*/ 0 w 775063"/>
              <a:gd name="connsiteY12" fmla="*/ 3091543 h 4310743"/>
              <a:gd name="connsiteX13" fmla="*/ 34834 w 775063"/>
              <a:gd name="connsiteY13" fmla="*/ 3378926 h 4310743"/>
              <a:gd name="connsiteX14" fmla="*/ 95794 w 775063"/>
              <a:gd name="connsiteY14" fmla="*/ 3666309 h 4310743"/>
              <a:gd name="connsiteX15" fmla="*/ 174171 w 775063"/>
              <a:gd name="connsiteY15" fmla="*/ 3892732 h 4310743"/>
              <a:gd name="connsiteX16" fmla="*/ 261257 w 775063"/>
              <a:gd name="connsiteY16" fmla="*/ 4014652 h 4310743"/>
              <a:gd name="connsiteX17" fmla="*/ 539931 w 77506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35131 w 777643"/>
              <a:gd name="connsiteY0" fmla="*/ 0 h 4310743"/>
              <a:gd name="connsiteX1" fmla="*/ 618308 w 777643"/>
              <a:gd name="connsiteY1" fmla="*/ 548640 h 4310743"/>
              <a:gd name="connsiteX2" fmla="*/ 714103 w 777643"/>
              <a:gd name="connsiteY2" fmla="*/ 783772 h 4310743"/>
              <a:gd name="connsiteX3" fmla="*/ 775063 w 777643"/>
              <a:gd name="connsiteY3" fmla="*/ 1010194 h 4310743"/>
              <a:gd name="connsiteX4" fmla="*/ 775063 w 777643"/>
              <a:gd name="connsiteY4" fmla="*/ 1166949 h 4310743"/>
              <a:gd name="connsiteX5" fmla="*/ 775063 w 777643"/>
              <a:gd name="connsiteY5" fmla="*/ 1358537 h 4310743"/>
              <a:gd name="connsiteX6" fmla="*/ 740228 w 777643"/>
              <a:gd name="connsiteY6" fmla="*/ 1567543 h 4310743"/>
              <a:gd name="connsiteX7" fmla="*/ 679268 w 777643"/>
              <a:gd name="connsiteY7" fmla="*/ 1750423 h 4310743"/>
              <a:gd name="connsiteX8" fmla="*/ 505097 w 777643"/>
              <a:gd name="connsiteY8" fmla="*/ 1968137 h 4310743"/>
              <a:gd name="connsiteX9" fmla="*/ 269966 w 777643"/>
              <a:gd name="connsiteY9" fmla="*/ 2151017 h 4310743"/>
              <a:gd name="connsiteX10" fmla="*/ 95794 w 777643"/>
              <a:gd name="connsiteY10" fmla="*/ 2403566 h 4310743"/>
              <a:gd name="connsiteX11" fmla="*/ 0 w 777643"/>
              <a:gd name="connsiteY11" fmla="*/ 2830286 h 4310743"/>
              <a:gd name="connsiteX12" fmla="*/ 0 w 777643"/>
              <a:gd name="connsiteY12" fmla="*/ 3091543 h 4310743"/>
              <a:gd name="connsiteX13" fmla="*/ 34834 w 777643"/>
              <a:gd name="connsiteY13" fmla="*/ 3378926 h 4310743"/>
              <a:gd name="connsiteX14" fmla="*/ 95794 w 777643"/>
              <a:gd name="connsiteY14" fmla="*/ 3666309 h 4310743"/>
              <a:gd name="connsiteX15" fmla="*/ 174171 w 777643"/>
              <a:gd name="connsiteY15" fmla="*/ 3892732 h 4310743"/>
              <a:gd name="connsiteX16" fmla="*/ 261257 w 777643"/>
              <a:gd name="connsiteY16" fmla="*/ 4014652 h 4310743"/>
              <a:gd name="connsiteX17" fmla="*/ 539931 w 777643"/>
              <a:gd name="connsiteY17" fmla="*/ 4310743 h 4310743"/>
              <a:gd name="connsiteX0" fmla="*/ 250703 w 793215"/>
              <a:gd name="connsiteY0" fmla="*/ 0 h 4310743"/>
              <a:gd name="connsiteX1" fmla="*/ 633880 w 793215"/>
              <a:gd name="connsiteY1" fmla="*/ 548640 h 4310743"/>
              <a:gd name="connsiteX2" fmla="*/ 729675 w 793215"/>
              <a:gd name="connsiteY2" fmla="*/ 783772 h 4310743"/>
              <a:gd name="connsiteX3" fmla="*/ 790635 w 793215"/>
              <a:gd name="connsiteY3" fmla="*/ 1010194 h 4310743"/>
              <a:gd name="connsiteX4" fmla="*/ 790635 w 793215"/>
              <a:gd name="connsiteY4" fmla="*/ 1166949 h 4310743"/>
              <a:gd name="connsiteX5" fmla="*/ 790635 w 793215"/>
              <a:gd name="connsiteY5" fmla="*/ 1358537 h 4310743"/>
              <a:gd name="connsiteX6" fmla="*/ 755800 w 793215"/>
              <a:gd name="connsiteY6" fmla="*/ 1567543 h 4310743"/>
              <a:gd name="connsiteX7" fmla="*/ 694840 w 793215"/>
              <a:gd name="connsiteY7" fmla="*/ 1750423 h 4310743"/>
              <a:gd name="connsiteX8" fmla="*/ 520669 w 793215"/>
              <a:gd name="connsiteY8" fmla="*/ 1968137 h 4310743"/>
              <a:gd name="connsiteX9" fmla="*/ 285538 w 793215"/>
              <a:gd name="connsiteY9" fmla="*/ 2151017 h 4310743"/>
              <a:gd name="connsiteX10" fmla="*/ 111366 w 793215"/>
              <a:gd name="connsiteY10" fmla="*/ 2403566 h 4310743"/>
              <a:gd name="connsiteX11" fmla="*/ 15572 w 793215"/>
              <a:gd name="connsiteY11" fmla="*/ 2830286 h 4310743"/>
              <a:gd name="connsiteX12" fmla="*/ 15572 w 793215"/>
              <a:gd name="connsiteY12" fmla="*/ 3091543 h 4310743"/>
              <a:gd name="connsiteX13" fmla="*/ 50406 w 793215"/>
              <a:gd name="connsiteY13" fmla="*/ 3378926 h 4310743"/>
              <a:gd name="connsiteX14" fmla="*/ 111366 w 793215"/>
              <a:gd name="connsiteY14" fmla="*/ 3666309 h 4310743"/>
              <a:gd name="connsiteX15" fmla="*/ 189743 w 793215"/>
              <a:gd name="connsiteY15" fmla="*/ 3892732 h 4310743"/>
              <a:gd name="connsiteX16" fmla="*/ 276829 w 793215"/>
              <a:gd name="connsiteY16" fmla="*/ 4014652 h 4310743"/>
              <a:gd name="connsiteX17" fmla="*/ 555503 w 793215"/>
              <a:gd name="connsiteY17" fmla="*/ 4310743 h 4310743"/>
              <a:gd name="connsiteX0" fmla="*/ 245537 w 788049"/>
              <a:gd name="connsiteY0" fmla="*/ 0 h 4310743"/>
              <a:gd name="connsiteX1" fmla="*/ 628714 w 788049"/>
              <a:gd name="connsiteY1" fmla="*/ 548640 h 4310743"/>
              <a:gd name="connsiteX2" fmla="*/ 724509 w 788049"/>
              <a:gd name="connsiteY2" fmla="*/ 783772 h 4310743"/>
              <a:gd name="connsiteX3" fmla="*/ 785469 w 788049"/>
              <a:gd name="connsiteY3" fmla="*/ 1010194 h 4310743"/>
              <a:gd name="connsiteX4" fmla="*/ 785469 w 788049"/>
              <a:gd name="connsiteY4" fmla="*/ 1166949 h 4310743"/>
              <a:gd name="connsiteX5" fmla="*/ 785469 w 788049"/>
              <a:gd name="connsiteY5" fmla="*/ 1358537 h 4310743"/>
              <a:gd name="connsiteX6" fmla="*/ 750634 w 788049"/>
              <a:gd name="connsiteY6" fmla="*/ 1567543 h 4310743"/>
              <a:gd name="connsiteX7" fmla="*/ 689674 w 788049"/>
              <a:gd name="connsiteY7" fmla="*/ 1750423 h 4310743"/>
              <a:gd name="connsiteX8" fmla="*/ 515503 w 788049"/>
              <a:gd name="connsiteY8" fmla="*/ 1968137 h 4310743"/>
              <a:gd name="connsiteX9" fmla="*/ 280372 w 788049"/>
              <a:gd name="connsiteY9" fmla="*/ 2151017 h 4310743"/>
              <a:gd name="connsiteX10" fmla="*/ 106200 w 788049"/>
              <a:gd name="connsiteY10" fmla="*/ 2403566 h 4310743"/>
              <a:gd name="connsiteX11" fmla="*/ 10406 w 788049"/>
              <a:gd name="connsiteY11" fmla="*/ 2830286 h 4310743"/>
              <a:gd name="connsiteX12" fmla="*/ 10406 w 788049"/>
              <a:gd name="connsiteY12" fmla="*/ 3091543 h 4310743"/>
              <a:gd name="connsiteX13" fmla="*/ 45240 w 788049"/>
              <a:gd name="connsiteY13" fmla="*/ 3378926 h 4310743"/>
              <a:gd name="connsiteX14" fmla="*/ 106200 w 788049"/>
              <a:gd name="connsiteY14" fmla="*/ 3666309 h 4310743"/>
              <a:gd name="connsiteX15" fmla="*/ 184577 w 788049"/>
              <a:gd name="connsiteY15" fmla="*/ 3892732 h 4310743"/>
              <a:gd name="connsiteX16" fmla="*/ 271663 w 788049"/>
              <a:gd name="connsiteY16" fmla="*/ 4014652 h 4310743"/>
              <a:gd name="connsiteX17" fmla="*/ 550337 w 788049"/>
              <a:gd name="connsiteY17" fmla="*/ 4310743 h 4310743"/>
              <a:gd name="connsiteX0" fmla="*/ 245537 w 788049"/>
              <a:gd name="connsiteY0" fmla="*/ 0 h 4310743"/>
              <a:gd name="connsiteX1" fmla="*/ 628714 w 788049"/>
              <a:gd name="connsiteY1" fmla="*/ 548640 h 4310743"/>
              <a:gd name="connsiteX2" fmla="*/ 724509 w 788049"/>
              <a:gd name="connsiteY2" fmla="*/ 783772 h 4310743"/>
              <a:gd name="connsiteX3" fmla="*/ 785469 w 788049"/>
              <a:gd name="connsiteY3" fmla="*/ 1010194 h 4310743"/>
              <a:gd name="connsiteX4" fmla="*/ 785469 w 788049"/>
              <a:gd name="connsiteY4" fmla="*/ 1166949 h 4310743"/>
              <a:gd name="connsiteX5" fmla="*/ 785469 w 788049"/>
              <a:gd name="connsiteY5" fmla="*/ 1358537 h 4310743"/>
              <a:gd name="connsiteX6" fmla="*/ 750634 w 788049"/>
              <a:gd name="connsiteY6" fmla="*/ 1567543 h 4310743"/>
              <a:gd name="connsiteX7" fmla="*/ 689674 w 788049"/>
              <a:gd name="connsiteY7" fmla="*/ 1750423 h 4310743"/>
              <a:gd name="connsiteX8" fmla="*/ 515503 w 788049"/>
              <a:gd name="connsiteY8" fmla="*/ 1968137 h 4310743"/>
              <a:gd name="connsiteX9" fmla="*/ 280372 w 788049"/>
              <a:gd name="connsiteY9" fmla="*/ 2151017 h 4310743"/>
              <a:gd name="connsiteX10" fmla="*/ 106200 w 788049"/>
              <a:gd name="connsiteY10" fmla="*/ 2403566 h 4310743"/>
              <a:gd name="connsiteX11" fmla="*/ 10406 w 788049"/>
              <a:gd name="connsiteY11" fmla="*/ 2830286 h 4310743"/>
              <a:gd name="connsiteX12" fmla="*/ 10406 w 788049"/>
              <a:gd name="connsiteY12" fmla="*/ 3091543 h 4310743"/>
              <a:gd name="connsiteX13" fmla="*/ 45240 w 788049"/>
              <a:gd name="connsiteY13" fmla="*/ 3378926 h 4310743"/>
              <a:gd name="connsiteX14" fmla="*/ 106200 w 788049"/>
              <a:gd name="connsiteY14" fmla="*/ 3666309 h 4310743"/>
              <a:gd name="connsiteX15" fmla="*/ 184577 w 788049"/>
              <a:gd name="connsiteY15" fmla="*/ 3892732 h 4310743"/>
              <a:gd name="connsiteX16" fmla="*/ 271663 w 788049"/>
              <a:gd name="connsiteY16" fmla="*/ 4014652 h 4310743"/>
              <a:gd name="connsiteX17" fmla="*/ 550337 w 788049"/>
              <a:gd name="connsiteY17" fmla="*/ 4310743 h 4310743"/>
              <a:gd name="connsiteX0" fmla="*/ 245537 w 788049"/>
              <a:gd name="connsiteY0" fmla="*/ 0 h 4310743"/>
              <a:gd name="connsiteX1" fmla="*/ 628714 w 788049"/>
              <a:gd name="connsiteY1" fmla="*/ 548640 h 4310743"/>
              <a:gd name="connsiteX2" fmla="*/ 724509 w 788049"/>
              <a:gd name="connsiteY2" fmla="*/ 783772 h 4310743"/>
              <a:gd name="connsiteX3" fmla="*/ 785469 w 788049"/>
              <a:gd name="connsiteY3" fmla="*/ 1010194 h 4310743"/>
              <a:gd name="connsiteX4" fmla="*/ 785469 w 788049"/>
              <a:gd name="connsiteY4" fmla="*/ 1166949 h 4310743"/>
              <a:gd name="connsiteX5" fmla="*/ 785469 w 788049"/>
              <a:gd name="connsiteY5" fmla="*/ 1358537 h 4310743"/>
              <a:gd name="connsiteX6" fmla="*/ 750634 w 788049"/>
              <a:gd name="connsiteY6" fmla="*/ 1567543 h 4310743"/>
              <a:gd name="connsiteX7" fmla="*/ 689674 w 788049"/>
              <a:gd name="connsiteY7" fmla="*/ 1750423 h 4310743"/>
              <a:gd name="connsiteX8" fmla="*/ 515503 w 788049"/>
              <a:gd name="connsiteY8" fmla="*/ 1968137 h 4310743"/>
              <a:gd name="connsiteX9" fmla="*/ 280372 w 788049"/>
              <a:gd name="connsiteY9" fmla="*/ 2151017 h 4310743"/>
              <a:gd name="connsiteX10" fmla="*/ 106200 w 788049"/>
              <a:gd name="connsiteY10" fmla="*/ 2403566 h 4310743"/>
              <a:gd name="connsiteX11" fmla="*/ 10406 w 788049"/>
              <a:gd name="connsiteY11" fmla="*/ 2830286 h 4310743"/>
              <a:gd name="connsiteX12" fmla="*/ 10406 w 788049"/>
              <a:gd name="connsiteY12" fmla="*/ 3091543 h 4310743"/>
              <a:gd name="connsiteX13" fmla="*/ 45240 w 788049"/>
              <a:gd name="connsiteY13" fmla="*/ 3378926 h 4310743"/>
              <a:gd name="connsiteX14" fmla="*/ 106200 w 788049"/>
              <a:gd name="connsiteY14" fmla="*/ 3666309 h 4310743"/>
              <a:gd name="connsiteX15" fmla="*/ 184577 w 788049"/>
              <a:gd name="connsiteY15" fmla="*/ 3892732 h 4310743"/>
              <a:gd name="connsiteX16" fmla="*/ 271663 w 788049"/>
              <a:gd name="connsiteY16" fmla="*/ 4014652 h 4310743"/>
              <a:gd name="connsiteX17" fmla="*/ 550337 w 788049"/>
              <a:gd name="connsiteY17" fmla="*/ 4310743 h 4310743"/>
              <a:gd name="connsiteX0" fmla="*/ 245537 w 788049"/>
              <a:gd name="connsiteY0" fmla="*/ 0 h 4310743"/>
              <a:gd name="connsiteX1" fmla="*/ 628714 w 788049"/>
              <a:gd name="connsiteY1" fmla="*/ 548640 h 4310743"/>
              <a:gd name="connsiteX2" fmla="*/ 724509 w 788049"/>
              <a:gd name="connsiteY2" fmla="*/ 783772 h 4310743"/>
              <a:gd name="connsiteX3" fmla="*/ 785469 w 788049"/>
              <a:gd name="connsiteY3" fmla="*/ 1010194 h 4310743"/>
              <a:gd name="connsiteX4" fmla="*/ 785469 w 788049"/>
              <a:gd name="connsiteY4" fmla="*/ 1166949 h 4310743"/>
              <a:gd name="connsiteX5" fmla="*/ 785469 w 788049"/>
              <a:gd name="connsiteY5" fmla="*/ 1358537 h 4310743"/>
              <a:gd name="connsiteX6" fmla="*/ 750634 w 788049"/>
              <a:gd name="connsiteY6" fmla="*/ 1567543 h 4310743"/>
              <a:gd name="connsiteX7" fmla="*/ 689674 w 788049"/>
              <a:gd name="connsiteY7" fmla="*/ 1750423 h 4310743"/>
              <a:gd name="connsiteX8" fmla="*/ 515503 w 788049"/>
              <a:gd name="connsiteY8" fmla="*/ 1968137 h 4310743"/>
              <a:gd name="connsiteX9" fmla="*/ 280372 w 788049"/>
              <a:gd name="connsiteY9" fmla="*/ 2151017 h 4310743"/>
              <a:gd name="connsiteX10" fmla="*/ 106200 w 788049"/>
              <a:gd name="connsiteY10" fmla="*/ 2403566 h 4310743"/>
              <a:gd name="connsiteX11" fmla="*/ 10406 w 788049"/>
              <a:gd name="connsiteY11" fmla="*/ 2830286 h 4310743"/>
              <a:gd name="connsiteX12" fmla="*/ 10406 w 788049"/>
              <a:gd name="connsiteY12" fmla="*/ 3091543 h 4310743"/>
              <a:gd name="connsiteX13" fmla="*/ 45240 w 788049"/>
              <a:gd name="connsiteY13" fmla="*/ 3378926 h 4310743"/>
              <a:gd name="connsiteX14" fmla="*/ 106200 w 788049"/>
              <a:gd name="connsiteY14" fmla="*/ 3666309 h 4310743"/>
              <a:gd name="connsiteX15" fmla="*/ 184577 w 788049"/>
              <a:gd name="connsiteY15" fmla="*/ 3892732 h 4310743"/>
              <a:gd name="connsiteX16" fmla="*/ 271663 w 788049"/>
              <a:gd name="connsiteY16" fmla="*/ 4014652 h 4310743"/>
              <a:gd name="connsiteX17" fmla="*/ 550337 w 788049"/>
              <a:gd name="connsiteY17" fmla="*/ 4310743 h 4310743"/>
              <a:gd name="connsiteX0" fmla="*/ 245537 w 788049"/>
              <a:gd name="connsiteY0" fmla="*/ 0 h 4310743"/>
              <a:gd name="connsiteX1" fmla="*/ 628714 w 788049"/>
              <a:gd name="connsiteY1" fmla="*/ 548640 h 4310743"/>
              <a:gd name="connsiteX2" fmla="*/ 724509 w 788049"/>
              <a:gd name="connsiteY2" fmla="*/ 783772 h 4310743"/>
              <a:gd name="connsiteX3" fmla="*/ 785469 w 788049"/>
              <a:gd name="connsiteY3" fmla="*/ 1010194 h 4310743"/>
              <a:gd name="connsiteX4" fmla="*/ 785469 w 788049"/>
              <a:gd name="connsiteY4" fmla="*/ 1166949 h 4310743"/>
              <a:gd name="connsiteX5" fmla="*/ 785469 w 788049"/>
              <a:gd name="connsiteY5" fmla="*/ 1358537 h 4310743"/>
              <a:gd name="connsiteX6" fmla="*/ 750634 w 788049"/>
              <a:gd name="connsiteY6" fmla="*/ 1567543 h 4310743"/>
              <a:gd name="connsiteX7" fmla="*/ 689674 w 788049"/>
              <a:gd name="connsiteY7" fmla="*/ 1750423 h 4310743"/>
              <a:gd name="connsiteX8" fmla="*/ 515503 w 788049"/>
              <a:gd name="connsiteY8" fmla="*/ 1968137 h 4310743"/>
              <a:gd name="connsiteX9" fmla="*/ 280372 w 788049"/>
              <a:gd name="connsiteY9" fmla="*/ 2151017 h 4310743"/>
              <a:gd name="connsiteX10" fmla="*/ 106200 w 788049"/>
              <a:gd name="connsiteY10" fmla="*/ 2403566 h 4310743"/>
              <a:gd name="connsiteX11" fmla="*/ 10406 w 788049"/>
              <a:gd name="connsiteY11" fmla="*/ 2830286 h 4310743"/>
              <a:gd name="connsiteX12" fmla="*/ 10406 w 788049"/>
              <a:gd name="connsiteY12" fmla="*/ 3091543 h 4310743"/>
              <a:gd name="connsiteX13" fmla="*/ 45240 w 788049"/>
              <a:gd name="connsiteY13" fmla="*/ 3378926 h 4310743"/>
              <a:gd name="connsiteX14" fmla="*/ 106200 w 788049"/>
              <a:gd name="connsiteY14" fmla="*/ 3666309 h 4310743"/>
              <a:gd name="connsiteX15" fmla="*/ 184577 w 788049"/>
              <a:gd name="connsiteY15" fmla="*/ 3892732 h 4310743"/>
              <a:gd name="connsiteX16" fmla="*/ 271663 w 788049"/>
              <a:gd name="connsiteY16" fmla="*/ 4014652 h 4310743"/>
              <a:gd name="connsiteX17" fmla="*/ 550337 w 788049"/>
              <a:gd name="connsiteY17" fmla="*/ 4310743 h 4310743"/>
              <a:gd name="connsiteX0" fmla="*/ 235945 w 778457"/>
              <a:gd name="connsiteY0" fmla="*/ 0 h 4310743"/>
              <a:gd name="connsiteX1" fmla="*/ 619122 w 778457"/>
              <a:gd name="connsiteY1" fmla="*/ 548640 h 4310743"/>
              <a:gd name="connsiteX2" fmla="*/ 714917 w 778457"/>
              <a:gd name="connsiteY2" fmla="*/ 783772 h 4310743"/>
              <a:gd name="connsiteX3" fmla="*/ 775877 w 778457"/>
              <a:gd name="connsiteY3" fmla="*/ 1010194 h 4310743"/>
              <a:gd name="connsiteX4" fmla="*/ 775877 w 778457"/>
              <a:gd name="connsiteY4" fmla="*/ 1166949 h 4310743"/>
              <a:gd name="connsiteX5" fmla="*/ 775877 w 778457"/>
              <a:gd name="connsiteY5" fmla="*/ 1358537 h 4310743"/>
              <a:gd name="connsiteX6" fmla="*/ 741042 w 778457"/>
              <a:gd name="connsiteY6" fmla="*/ 1567543 h 4310743"/>
              <a:gd name="connsiteX7" fmla="*/ 680082 w 778457"/>
              <a:gd name="connsiteY7" fmla="*/ 1750423 h 4310743"/>
              <a:gd name="connsiteX8" fmla="*/ 505911 w 778457"/>
              <a:gd name="connsiteY8" fmla="*/ 1968137 h 4310743"/>
              <a:gd name="connsiteX9" fmla="*/ 270780 w 778457"/>
              <a:gd name="connsiteY9" fmla="*/ 2151017 h 4310743"/>
              <a:gd name="connsiteX10" fmla="*/ 96608 w 778457"/>
              <a:gd name="connsiteY10" fmla="*/ 2403566 h 4310743"/>
              <a:gd name="connsiteX11" fmla="*/ 18398 w 778457"/>
              <a:gd name="connsiteY11" fmla="*/ 2695471 h 4310743"/>
              <a:gd name="connsiteX12" fmla="*/ 814 w 778457"/>
              <a:gd name="connsiteY12" fmla="*/ 3091543 h 4310743"/>
              <a:gd name="connsiteX13" fmla="*/ 35648 w 778457"/>
              <a:gd name="connsiteY13" fmla="*/ 3378926 h 4310743"/>
              <a:gd name="connsiteX14" fmla="*/ 96608 w 778457"/>
              <a:gd name="connsiteY14" fmla="*/ 3666309 h 4310743"/>
              <a:gd name="connsiteX15" fmla="*/ 174985 w 778457"/>
              <a:gd name="connsiteY15" fmla="*/ 3892732 h 4310743"/>
              <a:gd name="connsiteX16" fmla="*/ 262071 w 778457"/>
              <a:gd name="connsiteY16" fmla="*/ 4014652 h 4310743"/>
              <a:gd name="connsiteX17" fmla="*/ 540745 w 778457"/>
              <a:gd name="connsiteY17" fmla="*/ 4310743 h 4310743"/>
              <a:gd name="connsiteX0" fmla="*/ 235945 w 778457"/>
              <a:gd name="connsiteY0" fmla="*/ 0 h 4310743"/>
              <a:gd name="connsiteX1" fmla="*/ 619122 w 778457"/>
              <a:gd name="connsiteY1" fmla="*/ 548640 h 4310743"/>
              <a:gd name="connsiteX2" fmla="*/ 714917 w 778457"/>
              <a:gd name="connsiteY2" fmla="*/ 783772 h 4310743"/>
              <a:gd name="connsiteX3" fmla="*/ 775877 w 778457"/>
              <a:gd name="connsiteY3" fmla="*/ 1010194 h 4310743"/>
              <a:gd name="connsiteX4" fmla="*/ 775877 w 778457"/>
              <a:gd name="connsiteY4" fmla="*/ 1166949 h 4310743"/>
              <a:gd name="connsiteX5" fmla="*/ 775877 w 778457"/>
              <a:gd name="connsiteY5" fmla="*/ 1358537 h 4310743"/>
              <a:gd name="connsiteX6" fmla="*/ 741042 w 778457"/>
              <a:gd name="connsiteY6" fmla="*/ 1567543 h 4310743"/>
              <a:gd name="connsiteX7" fmla="*/ 680082 w 778457"/>
              <a:gd name="connsiteY7" fmla="*/ 1750423 h 4310743"/>
              <a:gd name="connsiteX8" fmla="*/ 505911 w 778457"/>
              <a:gd name="connsiteY8" fmla="*/ 1968137 h 4310743"/>
              <a:gd name="connsiteX9" fmla="*/ 270780 w 778457"/>
              <a:gd name="connsiteY9" fmla="*/ 2151017 h 4310743"/>
              <a:gd name="connsiteX10" fmla="*/ 96608 w 778457"/>
              <a:gd name="connsiteY10" fmla="*/ 2403566 h 4310743"/>
              <a:gd name="connsiteX11" fmla="*/ 18398 w 778457"/>
              <a:gd name="connsiteY11" fmla="*/ 2695471 h 4310743"/>
              <a:gd name="connsiteX12" fmla="*/ 814 w 778457"/>
              <a:gd name="connsiteY12" fmla="*/ 3091543 h 4310743"/>
              <a:gd name="connsiteX13" fmla="*/ 35648 w 778457"/>
              <a:gd name="connsiteY13" fmla="*/ 3378926 h 4310743"/>
              <a:gd name="connsiteX14" fmla="*/ 79023 w 778457"/>
              <a:gd name="connsiteY14" fmla="*/ 3566662 h 4310743"/>
              <a:gd name="connsiteX15" fmla="*/ 174985 w 778457"/>
              <a:gd name="connsiteY15" fmla="*/ 3892732 h 4310743"/>
              <a:gd name="connsiteX16" fmla="*/ 262071 w 778457"/>
              <a:gd name="connsiteY16" fmla="*/ 4014652 h 4310743"/>
              <a:gd name="connsiteX17" fmla="*/ 540745 w 778457"/>
              <a:gd name="connsiteY17" fmla="*/ 4310743 h 4310743"/>
              <a:gd name="connsiteX0" fmla="*/ 235945 w 778457"/>
              <a:gd name="connsiteY0" fmla="*/ 0 h 4310743"/>
              <a:gd name="connsiteX1" fmla="*/ 619122 w 778457"/>
              <a:gd name="connsiteY1" fmla="*/ 548640 h 4310743"/>
              <a:gd name="connsiteX2" fmla="*/ 714917 w 778457"/>
              <a:gd name="connsiteY2" fmla="*/ 783772 h 4310743"/>
              <a:gd name="connsiteX3" fmla="*/ 775877 w 778457"/>
              <a:gd name="connsiteY3" fmla="*/ 1010194 h 4310743"/>
              <a:gd name="connsiteX4" fmla="*/ 775877 w 778457"/>
              <a:gd name="connsiteY4" fmla="*/ 1166949 h 4310743"/>
              <a:gd name="connsiteX5" fmla="*/ 775877 w 778457"/>
              <a:gd name="connsiteY5" fmla="*/ 1358537 h 4310743"/>
              <a:gd name="connsiteX6" fmla="*/ 741042 w 778457"/>
              <a:gd name="connsiteY6" fmla="*/ 1567543 h 4310743"/>
              <a:gd name="connsiteX7" fmla="*/ 680082 w 778457"/>
              <a:gd name="connsiteY7" fmla="*/ 1750423 h 4310743"/>
              <a:gd name="connsiteX8" fmla="*/ 505911 w 778457"/>
              <a:gd name="connsiteY8" fmla="*/ 1968137 h 4310743"/>
              <a:gd name="connsiteX9" fmla="*/ 270780 w 778457"/>
              <a:gd name="connsiteY9" fmla="*/ 2151017 h 4310743"/>
              <a:gd name="connsiteX10" fmla="*/ 96608 w 778457"/>
              <a:gd name="connsiteY10" fmla="*/ 2403566 h 4310743"/>
              <a:gd name="connsiteX11" fmla="*/ 18398 w 778457"/>
              <a:gd name="connsiteY11" fmla="*/ 2695471 h 4310743"/>
              <a:gd name="connsiteX12" fmla="*/ 814 w 778457"/>
              <a:gd name="connsiteY12" fmla="*/ 3091543 h 4310743"/>
              <a:gd name="connsiteX13" fmla="*/ 35648 w 778457"/>
              <a:gd name="connsiteY13" fmla="*/ 3378926 h 4310743"/>
              <a:gd name="connsiteX14" fmla="*/ 79023 w 778457"/>
              <a:gd name="connsiteY14" fmla="*/ 3566662 h 4310743"/>
              <a:gd name="connsiteX15" fmla="*/ 174985 w 778457"/>
              <a:gd name="connsiteY15" fmla="*/ 3863424 h 4310743"/>
              <a:gd name="connsiteX16" fmla="*/ 262071 w 778457"/>
              <a:gd name="connsiteY16" fmla="*/ 4014652 h 4310743"/>
              <a:gd name="connsiteX17" fmla="*/ 540745 w 778457"/>
              <a:gd name="connsiteY17" fmla="*/ 4310743 h 4310743"/>
              <a:gd name="connsiteX0" fmla="*/ 235945 w 778457"/>
              <a:gd name="connsiteY0" fmla="*/ 0 h 4310743"/>
              <a:gd name="connsiteX1" fmla="*/ 619122 w 778457"/>
              <a:gd name="connsiteY1" fmla="*/ 548640 h 4310743"/>
              <a:gd name="connsiteX2" fmla="*/ 714917 w 778457"/>
              <a:gd name="connsiteY2" fmla="*/ 783772 h 4310743"/>
              <a:gd name="connsiteX3" fmla="*/ 775877 w 778457"/>
              <a:gd name="connsiteY3" fmla="*/ 1010194 h 4310743"/>
              <a:gd name="connsiteX4" fmla="*/ 775877 w 778457"/>
              <a:gd name="connsiteY4" fmla="*/ 1166949 h 4310743"/>
              <a:gd name="connsiteX5" fmla="*/ 775877 w 778457"/>
              <a:gd name="connsiteY5" fmla="*/ 1358537 h 4310743"/>
              <a:gd name="connsiteX6" fmla="*/ 741042 w 778457"/>
              <a:gd name="connsiteY6" fmla="*/ 1567543 h 4310743"/>
              <a:gd name="connsiteX7" fmla="*/ 680082 w 778457"/>
              <a:gd name="connsiteY7" fmla="*/ 1750423 h 4310743"/>
              <a:gd name="connsiteX8" fmla="*/ 505911 w 778457"/>
              <a:gd name="connsiteY8" fmla="*/ 1968137 h 4310743"/>
              <a:gd name="connsiteX9" fmla="*/ 270780 w 778457"/>
              <a:gd name="connsiteY9" fmla="*/ 2151017 h 4310743"/>
              <a:gd name="connsiteX10" fmla="*/ 96608 w 778457"/>
              <a:gd name="connsiteY10" fmla="*/ 2403566 h 4310743"/>
              <a:gd name="connsiteX11" fmla="*/ 18398 w 778457"/>
              <a:gd name="connsiteY11" fmla="*/ 2695471 h 4310743"/>
              <a:gd name="connsiteX12" fmla="*/ 814 w 778457"/>
              <a:gd name="connsiteY12" fmla="*/ 3091543 h 4310743"/>
              <a:gd name="connsiteX13" fmla="*/ 35648 w 778457"/>
              <a:gd name="connsiteY13" fmla="*/ 3378926 h 4310743"/>
              <a:gd name="connsiteX14" fmla="*/ 79023 w 778457"/>
              <a:gd name="connsiteY14" fmla="*/ 3566662 h 4310743"/>
              <a:gd name="connsiteX15" fmla="*/ 174985 w 778457"/>
              <a:gd name="connsiteY15" fmla="*/ 3863424 h 4310743"/>
              <a:gd name="connsiteX16" fmla="*/ 303101 w 778457"/>
              <a:gd name="connsiteY16" fmla="*/ 4055683 h 4310743"/>
              <a:gd name="connsiteX17" fmla="*/ 540745 w 778457"/>
              <a:gd name="connsiteY17" fmla="*/ 4310743 h 4310743"/>
              <a:gd name="connsiteX0" fmla="*/ 235945 w 778457"/>
              <a:gd name="connsiteY0" fmla="*/ 0 h 4310743"/>
              <a:gd name="connsiteX1" fmla="*/ 619122 w 778457"/>
              <a:gd name="connsiteY1" fmla="*/ 548640 h 4310743"/>
              <a:gd name="connsiteX2" fmla="*/ 714917 w 778457"/>
              <a:gd name="connsiteY2" fmla="*/ 783772 h 4310743"/>
              <a:gd name="connsiteX3" fmla="*/ 775877 w 778457"/>
              <a:gd name="connsiteY3" fmla="*/ 1010194 h 4310743"/>
              <a:gd name="connsiteX4" fmla="*/ 775877 w 778457"/>
              <a:gd name="connsiteY4" fmla="*/ 1166949 h 4310743"/>
              <a:gd name="connsiteX5" fmla="*/ 775877 w 778457"/>
              <a:gd name="connsiteY5" fmla="*/ 1358537 h 4310743"/>
              <a:gd name="connsiteX6" fmla="*/ 741042 w 778457"/>
              <a:gd name="connsiteY6" fmla="*/ 1567543 h 4310743"/>
              <a:gd name="connsiteX7" fmla="*/ 680082 w 778457"/>
              <a:gd name="connsiteY7" fmla="*/ 1750423 h 4310743"/>
              <a:gd name="connsiteX8" fmla="*/ 505911 w 778457"/>
              <a:gd name="connsiteY8" fmla="*/ 1968137 h 4310743"/>
              <a:gd name="connsiteX9" fmla="*/ 288364 w 778457"/>
              <a:gd name="connsiteY9" fmla="*/ 2162740 h 4310743"/>
              <a:gd name="connsiteX10" fmla="*/ 96608 w 778457"/>
              <a:gd name="connsiteY10" fmla="*/ 2403566 h 4310743"/>
              <a:gd name="connsiteX11" fmla="*/ 18398 w 778457"/>
              <a:gd name="connsiteY11" fmla="*/ 2695471 h 4310743"/>
              <a:gd name="connsiteX12" fmla="*/ 814 w 778457"/>
              <a:gd name="connsiteY12" fmla="*/ 3091543 h 4310743"/>
              <a:gd name="connsiteX13" fmla="*/ 35648 w 778457"/>
              <a:gd name="connsiteY13" fmla="*/ 3378926 h 4310743"/>
              <a:gd name="connsiteX14" fmla="*/ 79023 w 778457"/>
              <a:gd name="connsiteY14" fmla="*/ 3566662 h 4310743"/>
              <a:gd name="connsiteX15" fmla="*/ 174985 w 778457"/>
              <a:gd name="connsiteY15" fmla="*/ 3863424 h 4310743"/>
              <a:gd name="connsiteX16" fmla="*/ 303101 w 778457"/>
              <a:gd name="connsiteY16" fmla="*/ 4055683 h 4310743"/>
              <a:gd name="connsiteX17" fmla="*/ 540745 w 778457"/>
              <a:gd name="connsiteY17" fmla="*/ 4310743 h 4310743"/>
              <a:gd name="connsiteX0" fmla="*/ 235945 w 778688"/>
              <a:gd name="connsiteY0" fmla="*/ 0 h 4310743"/>
              <a:gd name="connsiteX1" fmla="*/ 619122 w 778688"/>
              <a:gd name="connsiteY1" fmla="*/ 548640 h 4310743"/>
              <a:gd name="connsiteX2" fmla="*/ 714917 w 778688"/>
              <a:gd name="connsiteY2" fmla="*/ 783772 h 4310743"/>
              <a:gd name="connsiteX3" fmla="*/ 770015 w 778688"/>
              <a:gd name="connsiteY3" fmla="*/ 1004332 h 4310743"/>
              <a:gd name="connsiteX4" fmla="*/ 775877 w 778688"/>
              <a:gd name="connsiteY4" fmla="*/ 1166949 h 4310743"/>
              <a:gd name="connsiteX5" fmla="*/ 775877 w 778688"/>
              <a:gd name="connsiteY5" fmla="*/ 1358537 h 4310743"/>
              <a:gd name="connsiteX6" fmla="*/ 741042 w 778688"/>
              <a:gd name="connsiteY6" fmla="*/ 1567543 h 4310743"/>
              <a:gd name="connsiteX7" fmla="*/ 680082 w 778688"/>
              <a:gd name="connsiteY7" fmla="*/ 1750423 h 4310743"/>
              <a:gd name="connsiteX8" fmla="*/ 505911 w 778688"/>
              <a:gd name="connsiteY8" fmla="*/ 1968137 h 4310743"/>
              <a:gd name="connsiteX9" fmla="*/ 288364 w 778688"/>
              <a:gd name="connsiteY9" fmla="*/ 2162740 h 4310743"/>
              <a:gd name="connsiteX10" fmla="*/ 96608 w 778688"/>
              <a:gd name="connsiteY10" fmla="*/ 2403566 h 4310743"/>
              <a:gd name="connsiteX11" fmla="*/ 18398 w 778688"/>
              <a:gd name="connsiteY11" fmla="*/ 2695471 h 4310743"/>
              <a:gd name="connsiteX12" fmla="*/ 814 w 778688"/>
              <a:gd name="connsiteY12" fmla="*/ 3091543 h 4310743"/>
              <a:gd name="connsiteX13" fmla="*/ 35648 w 778688"/>
              <a:gd name="connsiteY13" fmla="*/ 3378926 h 4310743"/>
              <a:gd name="connsiteX14" fmla="*/ 79023 w 778688"/>
              <a:gd name="connsiteY14" fmla="*/ 3566662 h 4310743"/>
              <a:gd name="connsiteX15" fmla="*/ 174985 w 778688"/>
              <a:gd name="connsiteY15" fmla="*/ 3863424 h 4310743"/>
              <a:gd name="connsiteX16" fmla="*/ 303101 w 778688"/>
              <a:gd name="connsiteY16" fmla="*/ 4055683 h 4310743"/>
              <a:gd name="connsiteX17" fmla="*/ 540745 w 778688"/>
              <a:gd name="connsiteY17" fmla="*/ 4310743 h 4310743"/>
              <a:gd name="connsiteX0" fmla="*/ 235945 w 782192"/>
              <a:gd name="connsiteY0" fmla="*/ 0 h 4310743"/>
              <a:gd name="connsiteX1" fmla="*/ 619122 w 782192"/>
              <a:gd name="connsiteY1" fmla="*/ 548640 h 4310743"/>
              <a:gd name="connsiteX2" fmla="*/ 714917 w 782192"/>
              <a:gd name="connsiteY2" fmla="*/ 783772 h 4310743"/>
              <a:gd name="connsiteX3" fmla="*/ 770015 w 782192"/>
              <a:gd name="connsiteY3" fmla="*/ 1004332 h 4310743"/>
              <a:gd name="connsiteX4" fmla="*/ 781739 w 782192"/>
              <a:gd name="connsiteY4" fmla="*/ 1166949 h 4310743"/>
              <a:gd name="connsiteX5" fmla="*/ 775877 w 782192"/>
              <a:gd name="connsiteY5" fmla="*/ 1358537 h 4310743"/>
              <a:gd name="connsiteX6" fmla="*/ 741042 w 782192"/>
              <a:gd name="connsiteY6" fmla="*/ 1567543 h 4310743"/>
              <a:gd name="connsiteX7" fmla="*/ 680082 w 782192"/>
              <a:gd name="connsiteY7" fmla="*/ 1750423 h 4310743"/>
              <a:gd name="connsiteX8" fmla="*/ 505911 w 782192"/>
              <a:gd name="connsiteY8" fmla="*/ 1968137 h 4310743"/>
              <a:gd name="connsiteX9" fmla="*/ 288364 w 782192"/>
              <a:gd name="connsiteY9" fmla="*/ 2162740 h 4310743"/>
              <a:gd name="connsiteX10" fmla="*/ 96608 w 782192"/>
              <a:gd name="connsiteY10" fmla="*/ 2403566 h 4310743"/>
              <a:gd name="connsiteX11" fmla="*/ 18398 w 782192"/>
              <a:gd name="connsiteY11" fmla="*/ 2695471 h 4310743"/>
              <a:gd name="connsiteX12" fmla="*/ 814 w 782192"/>
              <a:gd name="connsiteY12" fmla="*/ 3091543 h 4310743"/>
              <a:gd name="connsiteX13" fmla="*/ 35648 w 782192"/>
              <a:gd name="connsiteY13" fmla="*/ 3378926 h 4310743"/>
              <a:gd name="connsiteX14" fmla="*/ 79023 w 782192"/>
              <a:gd name="connsiteY14" fmla="*/ 3566662 h 4310743"/>
              <a:gd name="connsiteX15" fmla="*/ 174985 w 782192"/>
              <a:gd name="connsiteY15" fmla="*/ 3863424 h 4310743"/>
              <a:gd name="connsiteX16" fmla="*/ 303101 w 782192"/>
              <a:gd name="connsiteY16" fmla="*/ 4055683 h 4310743"/>
              <a:gd name="connsiteX17" fmla="*/ 540745 w 782192"/>
              <a:gd name="connsiteY17" fmla="*/ 4310743 h 4310743"/>
              <a:gd name="connsiteX0" fmla="*/ 235945 w 782192"/>
              <a:gd name="connsiteY0" fmla="*/ 0 h 4310743"/>
              <a:gd name="connsiteX1" fmla="*/ 531199 w 782192"/>
              <a:gd name="connsiteY1" fmla="*/ 419687 h 4310743"/>
              <a:gd name="connsiteX2" fmla="*/ 714917 w 782192"/>
              <a:gd name="connsiteY2" fmla="*/ 783772 h 4310743"/>
              <a:gd name="connsiteX3" fmla="*/ 770015 w 782192"/>
              <a:gd name="connsiteY3" fmla="*/ 1004332 h 4310743"/>
              <a:gd name="connsiteX4" fmla="*/ 781739 w 782192"/>
              <a:gd name="connsiteY4" fmla="*/ 1166949 h 4310743"/>
              <a:gd name="connsiteX5" fmla="*/ 775877 w 782192"/>
              <a:gd name="connsiteY5" fmla="*/ 1358537 h 4310743"/>
              <a:gd name="connsiteX6" fmla="*/ 741042 w 782192"/>
              <a:gd name="connsiteY6" fmla="*/ 1567543 h 4310743"/>
              <a:gd name="connsiteX7" fmla="*/ 680082 w 782192"/>
              <a:gd name="connsiteY7" fmla="*/ 1750423 h 4310743"/>
              <a:gd name="connsiteX8" fmla="*/ 505911 w 782192"/>
              <a:gd name="connsiteY8" fmla="*/ 1968137 h 4310743"/>
              <a:gd name="connsiteX9" fmla="*/ 288364 w 782192"/>
              <a:gd name="connsiteY9" fmla="*/ 2162740 h 4310743"/>
              <a:gd name="connsiteX10" fmla="*/ 96608 w 782192"/>
              <a:gd name="connsiteY10" fmla="*/ 2403566 h 4310743"/>
              <a:gd name="connsiteX11" fmla="*/ 18398 w 782192"/>
              <a:gd name="connsiteY11" fmla="*/ 2695471 h 4310743"/>
              <a:gd name="connsiteX12" fmla="*/ 814 w 782192"/>
              <a:gd name="connsiteY12" fmla="*/ 3091543 h 4310743"/>
              <a:gd name="connsiteX13" fmla="*/ 35648 w 782192"/>
              <a:gd name="connsiteY13" fmla="*/ 3378926 h 4310743"/>
              <a:gd name="connsiteX14" fmla="*/ 79023 w 782192"/>
              <a:gd name="connsiteY14" fmla="*/ 3566662 h 4310743"/>
              <a:gd name="connsiteX15" fmla="*/ 174985 w 782192"/>
              <a:gd name="connsiteY15" fmla="*/ 3863424 h 4310743"/>
              <a:gd name="connsiteX16" fmla="*/ 303101 w 782192"/>
              <a:gd name="connsiteY16" fmla="*/ 4055683 h 4310743"/>
              <a:gd name="connsiteX17" fmla="*/ 540745 w 782192"/>
              <a:gd name="connsiteY17" fmla="*/ 4310743 h 4310743"/>
              <a:gd name="connsiteX0" fmla="*/ 235945 w 782192"/>
              <a:gd name="connsiteY0" fmla="*/ 0 h 4310743"/>
              <a:gd name="connsiteX1" fmla="*/ 531199 w 782192"/>
              <a:gd name="connsiteY1" fmla="*/ 419687 h 4310743"/>
              <a:gd name="connsiteX2" fmla="*/ 714917 w 782192"/>
              <a:gd name="connsiteY2" fmla="*/ 783772 h 4310743"/>
              <a:gd name="connsiteX3" fmla="*/ 770015 w 782192"/>
              <a:gd name="connsiteY3" fmla="*/ 1004332 h 4310743"/>
              <a:gd name="connsiteX4" fmla="*/ 781739 w 782192"/>
              <a:gd name="connsiteY4" fmla="*/ 1166949 h 4310743"/>
              <a:gd name="connsiteX5" fmla="*/ 775877 w 782192"/>
              <a:gd name="connsiteY5" fmla="*/ 1358537 h 4310743"/>
              <a:gd name="connsiteX6" fmla="*/ 741042 w 782192"/>
              <a:gd name="connsiteY6" fmla="*/ 1567543 h 4310743"/>
              <a:gd name="connsiteX7" fmla="*/ 680082 w 782192"/>
              <a:gd name="connsiteY7" fmla="*/ 1750423 h 4310743"/>
              <a:gd name="connsiteX8" fmla="*/ 505911 w 782192"/>
              <a:gd name="connsiteY8" fmla="*/ 1968137 h 4310743"/>
              <a:gd name="connsiteX9" fmla="*/ 288364 w 782192"/>
              <a:gd name="connsiteY9" fmla="*/ 2162740 h 4310743"/>
              <a:gd name="connsiteX10" fmla="*/ 96608 w 782192"/>
              <a:gd name="connsiteY10" fmla="*/ 2403566 h 4310743"/>
              <a:gd name="connsiteX11" fmla="*/ 18398 w 782192"/>
              <a:gd name="connsiteY11" fmla="*/ 2695471 h 4310743"/>
              <a:gd name="connsiteX12" fmla="*/ 814 w 782192"/>
              <a:gd name="connsiteY12" fmla="*/ 3091543 h 4310743"/>
              <a:gd name="connsiteX13" fmla="*/ 35648 w 782192"/>
              <a:gd name="connsiteY13" fmla="*/ 3378926 h 4310743"/>
              <a:gd name="connsiteX14" fmla="*/ 79023 w 782192"/>
              <a:gd name="connsiteY14" fmla="*/ 3566662 h 4310743"/>
              <a:gd name="connsiteX15" fmla="*/ 174985 w 782192"/>
              <a:gd name="connsiteY15" fmla="*/ 3863424 h 4310743"/>
              <a:gd name="connsiteX16" fmla="*/ 303101 w 782192"/>
              <a:gd name="connsiteY16" fmla="*/ 4055683 h 4310743"/>
              <a:gd name="connsiteX17" fmla="*/ 540745 w 782192"/>
              <a:gd name="connsiteY17" fmla="*/ 4310743 h 4310743"/>
              <a:gd name="connsiteX0" fmla="*/ 235945 w 782192"/>
              <a:gd name="connsiteY0" fmla="*/ 0 h 4310743"/>
              <a:gd name="connsiteX1" fmla="*/ 531199 w 782192"/>
              <a:gd name="connsiteY1" fmla="*/ 419687 h 4310743"/>
              <a:gd name="connsiteX2" fmla="*/ 714917 w 782192"/>
              <a:gd name="connsiteY2" fmla="*/ 783772 h 4310743"/>
              <a:gd name="connsiteX3" fmla="*/ 770015 w 782192"/>
              <a:gd name="connsiteY3" fmla="*/ 1004332 h 4310743"/>
              <a:gd name="connsiteX4" fmla="*/ 781739 w 782192"/>
              <a:gd name="connsiteY4" fmla="*/ 1166949 h 4310743"/>
              <a:gd name="connsiteX5" fmla="*/ 775877 w 782192"/>
              <a:gd name="connsiteY5" fmla="*/ 1358537 h 4310743"/>
              <a:gd name="connsiteX6" fmla="*/ 741042 w 782192"/>
              <a:gd name="connsiteY6" fmla="*/ 1567543 h 4310743"/>
              <a:gd name="connsiteX7" fmla="*/ 680082 w 782192"/>
              <a:gd name="connsiteY7" fmla="*/ 1750423 h 4310743"/>
              <a:gd name="connsiteX8" fmla="*/ 505911 w 782192"/>
              <a:gd name="connsiteY8" fmla="*/ 1968137 h 4310743"/>
              <a:gd name="connsiteX9" fmla="*/ 288364 w 782192"/>
              <a:gd name="connsiteY9" fmla="*/ 2162740 h 4310743"/>
              <a:gd name="connsiteX10" fmla="*/ 96608 w 782192"/>
              <a:gd name="connsiteY10" fmla="*/ 2403566 h 4310743"/>
              <a:gd name="connsiteX11" fmla="*/ 18398 w 782192"/>
              <a:gd name="connsiteY11" fmla="*/ 2695471 h 4310743"/>
              <a:gd name="connsiteX12" fmla="*/ 814 w 782192"/>
              <a:gd name="connsiteY12" fmla="*/ 3091543 h 4310743"/>
              <a:gd name="connsiteX13" fmla="*/ 35648 w 782192"/>
              <a:gd name="connsiteY13" fmla="*/ 3378926 h 4310743"/>
              <a:gd name="connsiteX14" fmla="*/ 79023 w 782192"/>
              <a:gd name="connsiteY14" fmla="*/ 3566662 h 4310743"/>
              <a:gd name="connsiteX15" fmla="*/ 174985 w 782192"/>
              <a:gd name="connsiteY15" fmla="*/ 3863424 h 4310743"/>
              <a:gd name="connsiteX16" fmla="*/ 303101 w 782192"/>
              <a:gd name="connsiteY16" fmla="*/ 4055683 h 4310743"/>
              <a:gd name="connsiteX17" fmla="*/ 540745 w 782192"/>
              <a:gd name="connsiteY17" fmla="*/ 4310743 h 4310743"/>
              <a:gd name="connsiteX0" fmla="*/ 236550 w 782797"/>
              <a:gd name="connsiteY0" fmla="*/ 0 h 4310743"/>
              <a:gd name="connsiteX1" fmla="*/ 531804 w 782797"/>
              <a:gd name="connsiteY1" fmla="*/ 419687 h 4310743"/>
              <a:gd name="connsiteX2" fmla="*/ 715522 w 782797"/>
              <a:gd name="connsiteY2" fmla="*/ 783772 h 4310743"/>
              <a:gd name="connsiteX3" fmla="*/ 770620 w 782797"/>
              <a:gd name="connsiteY3" fmla="*/ 1004332 h 4310743"/>
              <a:gd name="connsiteX4" fmla="*/ 782344 w 782797"/>
              <a:gd name="connsiteY4" fmla="*/ 1166949 h 4310743"/>
              <a:gd name="connsiteX5" fmla="*/ 776482 w 782797"/>
              <a:gd name="connsiteY5" fmla="*/ 1358537 h 4310743"/>
              <a:gd name="connsiteX6" fmla="*/ 741647 w 782797"/>
              <a:gd name="connsiteY6" fmla="*/ 1567543 h 4310743"/>
              <a:gd name="connsiteX7" fmla="*/ 680687 w 782797"/>
              <a:gd name="connsiteY7" fmla="*/ 1750423 h 4310743"/>
              <a:gd name="connsiteX8" fmla="*/ 506516 w 782797"/>
              <a:gd name="connsiteY8" fmla="*/ 1968137 h 4310743"/>
              <a:gd name="connsiteX9" fmla="*/ 288969 w 782797"/>
              <a:gd name="connsiteY9" fmla="*/ 2162740 h 4310743"/>
              <a:gd name="connsiteX10" fmla="*/ 126521 w 782797"/>
              <a:gd name="connsiteY10" fmla="*/ 2397705 h 4310743"/>
              <a:gd name="connsiteX11" fmla="*/ 19003 w 782797"/>
              <a:gd name="connsiteY11" fmla="*/ 2695471 h 4310743"/>
              <a:gd name="connsiteX12" fmla="*/ 1419 w 782797"/>
              <a:gd name="connsiteY12" fmla="*/ 3091543 h 4310743"/>
              <a:gd name="connsiteX13" fmla="*/ 36253 w 782797"/>
              <a:gd name="connsiteY13" fmla="*/ 3378926 h 4310743"/>
              <a:gd name="connsiteX14" fmla="*/ 79628 w 782797"/>
              <a:gd name="connsiteY14" fmla="*/ 3566662 h 4310743"/>
              <a:gd name="connsiteX15" fmla="*/ 175590 w 782797"/>
              <a:gd name="connsiteY15" fmla="*/ 3863424 h 4310743"/>
              <a:gd name="connsiteX16" fmla="*/ 303706 w 782797"/>
              <a:gd name="connsiteY16" fmla="*/ 4055683 h 4310743"/>
              <a:gd name="connsiteX17" fmla="*/ 541350 w 782797"/>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80393 w 782503"/>
              <a:gd name="connsiteY7" fmla="*/ 1750423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75296 w 782503"/>
              <a:gd name="connsiteY15" fmla="*/ 3863424 h 4310743"/>
              <a:gd name="connsiteX16" fmla="*/ 303412 w 782503"/>
              <a:gd name="connsiteY16" fmla="*/ 4055683 h 4310743"/>
              <a:gd name="connsiteX17" fmla="*/ 541056 w 782503"/>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80393 w 782503"/>
              <a:gd name="connsiteY7" fmla="*/ 1750423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63573 w 782503"/>
              <a:gd name="connsiteY15" fmla="*/ 3810670 h 4310743"/>
              <a:gd name="connsiteX16" fmla="*/ 303412 w 782503"/>
              <a:gd name="connsiteY16" fmla="*/ 4055683 h 4310743"/>
              <a:gd name="connsiteX17" fmla="*/ 541056 w 782503"/>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74851 w 782503"/>
              <a:gd name="connsiteY7" fmla="*/ 1755965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63573 w 782503"/>
              <a:gd name="connsiteY15" fmla="*/ 3810670 h 4310743"/>
              <a:gd name="connsiteX16" fmla="*/ 303412 w 782503"/>
              <a:gd name="connsiteY16" fmla="*/ 4055683 h 4310743"/>
              <a:gd name="connsiteX17" fmla="*/ 541056 w 782503"/>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74851 w 782503"/>
              <a:gd name="connsiteY7" fmla="*/ 1755965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63573 w 782503"/>
              <a:gd name="connsiteY15" fmla="*/ 3810670 h 4310743"/>
              <a:gd name="connsiteX16" fmla="*/ 303412 w 782503"/>
              <a:gd name="connsiteY16" fmla="*/ 4055683 h 4310743"/>
              <a:gd name="connsiteX17" fmla="*/ 541056 w 782503"/>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74851 w 782503"/>
              <a:gd name="connsiteY7" fmla="*/ 1755965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63573 w 782503"/>
              <a:gd name="connsiteY15" fmla="*/ 3810670 h 4310743"/>
              <a:gd name="connsiteX16" fmla="*/ 303412 w 782503"/>
              <a:gd name="connsiteY16" fmla="*/ 4055683 h 4310743"/>
              <a:gd name="connsiteX17" fmla="*/ 541056 w 782503"/>
              <a:gd name="connsiteY17" fmla="*/ 4310743 h 4310743"/>
              <a:gd name="connsiteX0" fmla="*/ 236256 w 782503"/>
              <a:gd name="connsiteY0" fmla="*/ 0 h 4310743"/>
              <a:gd name="connsiteX1" fmla="*/ 531510 w 782503"/>
              <a:gd name="connsiteY1" fmla="*/ 419687 h 4310743"/>
              <a:gd name="connsiteX2" fmla="*/ 715228 w 782503"/>
              <a:gd name="connsiteY2" fmla="*/ 783772 h 4310743"/>
              <a:gd name="connsiteX3" fmla="*/ 770326 w 782503"/>
              <a:gd name="connsiteY3" fmla="*/ 1004332 h 4310743"/>
              <a:gd name="connsiteX4" fmla="*/ 782050 w 782503"/>
              <a:gd name="connsiteY4" fmla="*/ 1166949 h 4310743"/>
              <a:gd name="connsiteX5" fmla="*/ 776188 w 782503"/>
              <a:gd name="connsiteY5" fmla="*/ 1358537 h 4310743"/>
              <a:gd name="connsiteX6" fmla="*/ 741353 w 782503"/>
              <a:gd name="connsiteY6" fmla="*/ 1567543 h 4310743"/>
              <a:gd name="connsiteX7" fmla="*/ 655801 w 782503"/>
              <a:gd name="connsiteY7" fmla="*/ 1765490 h 4310743"/>
              <a:gd name="connsiteX8" fmla="*/ 506222 w 782503"/>
              <a:gd name="connsiteY8" fmla="*/ 1968137 h 4310743"/>
              <a:gd name="connsiteX9" fmla="*/ 288675 w 782503"/>
              <a:gd name="connsiteY9" fmla="*/ 2162740 h 4310743"/>
              <a:gd name="connsiteX10" fmla="*/ 114504 w 782503"/>
              <a:gd name="connsiteY10" fmla="*/ 2397705 h 4310743"/>
              <a:gd name="connsiteX11" fmla="*/ 18709 w 782503"/>
              <a:gd name="connsiteY11" fmla="*/ 2695471 h 4310743"/>
              <a:gd name="connsiteX12" fmla="*/ 1125 w 782503"/>
              <a:gd name="connsiteY12" fmla="*/ 3091543 h 4310743"/>
              <a:gd name="connsiteX13" fmla="*/ 35959 w 782503"/>
              <a:gd name="connsiteY13" fmla="*/ 3378926 h 4310743"/>
              <a:gd name="connsiteX14" fmla="*/ 79334 w 782503"/>
              <a:gd name="connsiteY14" fmla="*/ 3566662 h 4310743"/>
              <a:gd name="connsiteX15" fmla="*/ 163573 w 782503"/>
              <a:gd name="connsiteY15" fmla="*/ 3810670 h 4310743"/>
              <a:gd name="connsiteX16" fmla="*/ 303412 w 782503"/>
              <a:gd name="connsiteY16" fmla="*/ 4055683 h 4310743"/>
              <a:gd name="connsiteX17" fmla="*/ 541056 w 782503"/>
              <a:gd name="connsiteY17" fmla="*/ 4310743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2503" h="4310743">
                <a:moveTo>
                  <a:pt x="236256" y="0"/>
                </a:moveTo>
                <a:cubicBezTo>
                  <a:pt x="363982" y="182880"/>
                  <a:pt x="405795" y="218218"/>
                  <a:pt x="531510" y="419687"/>
                </a:cubicBezTo>
                <a:cubicBezTo>
                  <a:pt x="657225" y="621156"/>
                  <a:pt x="675425" y="686331"/>
                  <a:pt x="715228" y="783772"/>
                </a:cubicBezTo>
                <a:cubicBezTo>
                  <a:pt x="755031" y="881213"/>
                  <a:pt x="759189" y="940469"/>
                  <a:pt x="770326" y="1004332"/>
                </a:cubicBezTo>
                <a:cubicBezTo>
                  <a:pt x="781463" y="1068195"/>
                  <a:pt x="781073" y="1107915"/>
                  <a:pt x="782050" y="1166949"/>
                </a:cubicBezTo>
                <a:cubicBezTo>
                  <a:pt x="783027" y="1225983"/>
                  <a:pt x="782971" y="1291771"/>
                  <a:pt x="776188" y="1358537"/>
                </a:cubicBezTo>
                <a:cubicBezTo>
                  <a:pt x="769405" y="1425303"/>
                  <a:pt x="761417" y="1499718"/>
                  <a:pt x="741353" y="1567543"/>
                </a:cubicBezTo>
                <a:cubicBezTo>
                  <a:pt x="721289" y="1635368"/>
                  <a:pt x="677968" y="1702683"/>
                  <a:pt x="655801" y="1765490"/>
                </a:cubicBezTo>
                <a:cubicBezTo>
                  <a:pt x="616613" y="1832256"/>
                  <a:pt x="567410" y="1901929"/>
                  <a:pt x="506222" y="1968137"/>
                </a:cubicBezTo>
                <a:cubicBezTo>
                  <a:pt x="445034" y="2034345"/>
                  <a:pt x="353961" y="2091145"/>
                  <a:pt x="288675" y="2162740"/>
                </a:cubicBezTo>
                <a:cubicBezTo>
                  <a:pt x="223389" y="2234335"/>
                  <a:pt x="159498" y="2308916"/>
                  <a:pt x="114504" y="2397705"/>
                </a:cubicBezTo>
                <a:cubicBezTo>
                  <a:pt x="69510" y="2486494"/>
                  <a:pt x="37605" y="2579831"/>
                  <a:pt x="18709" y="2695471"/>
                </a:cubicBezTo>
                <a:cubicBezTo>
                  <a:pt x="-187" y="2811111"/>
                  <a:pt x="-1750" y="2977634"/>
                  <a:pt x="1125" y="3091543"/>
                </a:cubicBezTo>
                <a:cubicBezTo>
                  <a:pt x="4000" y="3205452"/>
                  <a:pt x="22924" y="3299740"/>
                  <a:pt x="35959" y="3378926"/>
                </a:cubicBezTo>
                <a:cubicBezTo>
                  <a:pt x="48994" y="3458112"/>
                  <a:pt x="58065" y="3494705"/>
                  <a:pt x="79334" y="3566662"/>
                </a:cubicBezTo>
                <a:cubicBezTo>
                  <a:pt x="100603" y="3638619"/>
                  <a:pt x="126227" y="3729167"/>
                  <a:pt x="163573" y="3810670"/>
                </a:cubicBezTo>
                <a:cubicBezTo>
                  <a:pt x="200919" y="3892174"/>
                  <a:pt x="240498" y="3972338"/>
                  <a:pt x="303412" y="4055683"/>
                </a:cubicBezTo>
                <a:cubicBezTo>
                  <a:pt x="366326" y="4139029"/>
                  <a:pt x="448165" y="4212046"/>
                  <a:pt x="541056" y="4310743"/>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58" name="קבוצה 57">
            <a:extLst>
              <a:ext uri="{FF2B5EF4-FFF2-40B4-BE49-F238E27FC236}">
                <a16:creationId xmlns:a16="http://schemas.microsoft.com/office/drawing/2014/main" id="{27CD68AE-3761-4AC0-9883-D67C214F922A}"/>
              </a:ext>
            </a:extLst>
          </p:cNvPr>
          <p:cNvGrpSpPr/>
          <p:nvPr/>
        </p:nvGrpSpPr>
        <p:grpSpPr>
          <a:xfrm>
            <a:off x="4765730" y="4774386"/>
            <a:ext cx="220595" cy="148235"/>
            <a:chOff x="7741594" y="2728860"/>
            <a:chExt cx="220595" cy="148235"/>
          </a:xfrm>
        </p:grpSpPr>
        <p:sp>
          <p:nvSpPr>
            <p:cNvPr id="59" name="חץ: ימינה 58">
              <a:extLst>
                <a:ext uri="{FF2B5EF4-FFF2-40B4-BE49-F238E27FC236}">
                  <a16:creationId xmlns:a16="http://schemas.microsoft.com/office/drawing/2014/main" id="{7C719DF8-7B63-4E3B-90EA-F3BDDB64093F}"/>
                </a:ext>
              </a:extLst>
            </p:cNvPr>
            <p:cNvSpPr/>
            <p:nvPr/>
          </p:nvSpPr>
          <p:spPr>
            <a:xfrm rot="5815379">
              <a:off x="7847398" y="2762305"/>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חץ: ימינה 59">
              <a:extLst>
                <a:ext uri="{FF2B5EF4-FFF2-40B4-BE49-F238E27FC236}">
                  <a16:creationId xmlns:a16="http://schemas.microsoft.com/office/drawing/2014/main" id="{EFE3D1EC-C869-4C45-9020-2172782F09ED}"/>
                </a:ext>
              </a:extLst>
            </p:cNvPr>
            <p:cNvSpPr/>
            <p:nvPr/>
          </p:nvSpPr>
          <p:spPr>
            <a:xfrm rot="16608732">
              <a:off x="7725415" y="2745039"/>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9" name="צורה חופשית 38"/>
          <p:cNvSpPr/>
          <p:nvPr/>
        </p:nvSpPr>
        <p:spPr>
          <a:xfrm>
            <a:off x="8043864" y="1233487"/>
            <a:ext cx="3543300" cy="4124757"/>
          </a:xfrm>
          <a:custGeom>
            <a:avLst/>
            <a:gdLst>
              <a:gd name="connsiteX0" fmla="*/ 1209675 w 3548063"/>
              <a:gd name="connsiteY0" fmla="*/ 3376612 h 3376612"/>
              <a:gd name="connsiteX1" fmla="*/ 347663 w 3548063"/>
              <a:gd name="connsiteY1" fmla="*/ 2647950 h 3376612"/>
              <a:gd name="connsiteX2" fmla="*/ 204788 w 3548063"/>
              <a:gd name="connsiteY2" fmla="*/ 2414587 h 3376612"/>
              <a:gd name="connsiteX3" fmla="*/ 80963 w 3548063"/>
              <a:gd name="connsiteY3" fmla="*/ 2143125 h 3376612"/>
              <a:gd name="connsiteX4" fmla="*/ 42863 w 3548063"/>
              <a:gd name="connsiteY4" fmla="*/ 1966912 h 3376612"/>
              <a:gd name="connsiteX5" fmla="*/ 0 w 3548063"/>
              <a:gd name="connsiteY5" fmla="*/ 1776412 h 3376612"/>
              <a:gd name="connsiteX6" fmla="*/ 4763 w 3548063"/>
              <a:gd name="connsiteY6" fmla="*/ 1562100 h 3376612"/>
              <a:gd name="connsiteX7" fmla="*/ 42863 w 3548063"/>
              <a:gd name="connsiteY7" fmla="*/ 1314450 h 3376612"/>
              <a:gd name="connsiteX8" fmla="*/ 123825 w 3548063"/>
              <a:gd name="connsiteY8" fmla="*/ 1085850 h 3376612"/>
              <a:gd name="connsiteX9" fmla="*/ 214313 w 3548063"/>
              <a:gd name="connsiteY9" fmla="*/ 895350 h 3376612"/>
              <a:gd name="connsiteX10" fmla="*/ 385763 w 3548063"/>
              <a:gd name="connsiteY10" fmla="*/ 652462 h 3376612"/>
              <a:gd name="connsiteX11" fmla="*/ 614363 w 3548063"/>
              <a:gd name="connsiteY11" fmla="*/ 466725 h 3376612"/>
              <a:gd name="connsiteX12" fmla="*/ 819150 w 3548063"/>
              <a:gd name="connsiteY12" fmla="*/ 342900 h 3376612"/>
              <a:gd name="connsiteX13" fmla="*/ 981075 w 3548063"/>
              <a:gd name="connsiteY13" fmla="*/ 276225 h 3376612"/>
              <a:gd name="connsiteX14" fmla="*/ 1200150 w 3548063"/>
              <a:gd name="connsiteY14" fmla="*/ 190500 h 3376612"/>
              <a:gd name="connsiteX15" fmla="*/ 1428750 w 3548063"/>
              <a:gd name="connsiteY15" fmla="*/ 119062 h 3376612"/>
              <a:gd name="connsiteX16" fmla="*/ 1643063 w 3548063"/>
              <a:gd name="connsiteY16" fmla="*/ 71437 h 3376612"/>
              <a:gd name="connsiteX17" fmla="*/ 1914525 w 3548063"/>
              <a:gd name="connsiteY17" fmla="*/ 38100 h 3376612"/>
              <a:gd name="connsiteX18" fmla="*/ 2343150 w 3548063"/>
              <a:gd name="connsiteY18" fmla="*/ 9525 h 3376612"/>
              <a:gd name="connsiteX19" fmla="*/ 3548063 w 3548063"/>
              <a:gd name="connsiteY19" fmla="*/ 0 h 3376612"/>
              <a:gd name="connsiteX0" fmla="*/ 2826039 w 3548063"/>
              <a:gd name="connsiteY0" fmla="*/ 4641994 h 4641994"/>
              <a:gd name="connsiteX1" fmla="*/ 347663 w 3548063"/>
              <a:gd name="connsiteY1" fmla="*/ 2647950 h 4641994"/>
              <a:gd name="connsiteX2" fmla="*/ 204788 w 3548063"/>
              <a:gd name="connsiteY2" fmla="*/ 2414587 h 4641994"/>
              <a:gd name="connsiteX3" fmla="*/ 80963 w 3548063"/>
              <a:gd name="connsiteY3" fmla="*/ 2143125 h 4641994"/>
              <a:gd name="connsiteX4" fmla="*/ 42863 w 3548063"/>
              <a:gd name="connsiteY4" fmla="*/ 1966912 h 4641994"/>
              <a:gd name="connsiteX5" fmla="*/ 0 w 3548063"/>
              <a:gd name="connsiteY5" fmla="*/ 1776412 h 4641994"/>
              <a:gd name="connsiteX6" fmla="*/ 4763 w 3548063"/>
              <a:gd name="connsiteY6" fmla="*/ 1562100 h 4641994"/>
              <a:gd name="connsiteX7" fmla="*/ 42863 w 3548063"/>
              <a:gd name="connsiteY7" fmla="*/ 1314450 h 4641994"/>
              <a:gd name="connsiteX8" fmla="*/ 123825 w 3548063"/>
              <a:gd name="connsiteY8" fmla="*/ 1085850 h 4641994"/>
              <a:gd name="connsiteX9" fmla="*/ 214313 w 3548063"/>
              <a:gd name="connsiteY9" fmla="*/ 895350 h 4641994"/>
              <a:gd name="connsiteX10" fmla="*/ 385763 w 3548063"/>
              <a:gd name="connsiteY10" fmla="*/ 652462 h 4641994"/>
              <a:gd name="connsiteX11" fmla="*/ 614363 w 3548063"/>
              <a:gd name="connsiteY11" fmla="*/ 466725 h 4641994"/>
              <a:gd name="connsiteX12" fmla="*/ 819150 w 3548063"/>
              <a:gd name="connsiteY12" fmla="*/ 342900 h 4641994"/>
              <a:gd name="connsiteX13" fmla="*/ 981075 w 3548063"/>
              <a:gd name="connsiteY13" fmla="*/ 276225 h 4641994"/>
              <a:gd name="connsiteX14" fmla="*/ 1200150 w 3548063"/>
              <a:gd name="connsiteY14" fmla="*/ 190500 h 4641994"/>
              <a:gd name="connsiteX15" fmla="*/ 1428750 w 3548063"/>
              <a:gd name="connsiteY15" fmla="*/ 119062 h 4641994"/>
              <a:gd name="connsiteX16" fmla="*/ 1643063 w 3548063"/>
              <a:gd name="connsiteY16" fmla="*/ 71437 h 4641994"/>
              <a:gd name="connsiteX17" fmla="*/ 1914525 w 3548063"/>
              <a:gd name="connsiteY17" fmla="*/ 38100 h 4641994"/>
              <a:gd name="connsiteX18" fmla="*/ 2343150 w 3548063"/>
              <a:gd name="connsiteY18" fmla="*/ 9525 h 4641994"/>
              <a:gd name="connsiteX19" fmla="*/ 3548063 w 3548063"/>
              <a:gd name="connsiteY19" fmla="*/ 0 h 4641994"/>
              <a:gd name="connsiteX0" fmla="*/ 2826039 w 3548063"/>
              <a:gd name="connsiteY0" fmla="*/ 4641994 h 4641994"/>
              <a:gd name="connsiteX1" fmla="*/ 707736 w 3548063"/>
              <a:gd name="connsiteY1" fmla="*/ 2904403 h 4641994"/>
              <a:gd name="connsiteX2" fmla="*/ 347663 w 3548063"/>
              <a:gd name="connsiteY2" fmla="*/ 2647950 h 4641994"/>
              <a:gd name="connsiteX3" fmla="*/ 204788 w 3548063"/>
              <a:gd name="connsiteY3" fmla="*/ 2414587 h 4641994"/>
              <a:gd name="connsiteX4" fmla="*/ 80963 w 3548063"/>
              <a:gd name="connsiteY4" fmla="*/ 2143125 h 4641994"/>
              <a:gd name="connsiteX5" fmla="*/ 42863 w 3548063"/>
              <a:gd name="connsiteY5" fmla="*/ 1966912 h 4641994"/>
              <a:gd name="connsiteX6" fmla="*/ 0 w 3548063"/>
              <a:gd name="connsiteY6" fmla="*/ 1776412 h 4641994"/>
              <a:gd name="connsiteX7" fmla="*/ 4763 w 3548063"/>
              <a:gd name="connsiteY7" fmla="*/ 1562100 h 4641994"/>
              <a:gd name="connsiteX8" fmla="*/ 42863 w 3548063"/>
              <a:gd name="connsiteY8" fmla="*/ 1314450 h 4641994"/>
              <a:gd name="connsiteX9" fmla="*/ 123825 w 3548063"/>
              <a:gd name="connsiteY9" fmla="*/ 1085850 h 4641994"/>
              <a:gd name="connsiteX10" fmla="*/ 214313 w 3548063"/>
              <a:gd name="connsiteY10" fmla="*/ 895350 h 4641994"/>
              <a:gd name="connsiteX11" fmla="*/ 385763 w 3548063"/>
              <a:gd name="connsiteY11" fmla="*/ 652462 h 4641994"/>
              <a:gd name="connsiteX12" fmla="*/ 614363 w 3548063"/>
              <a:gd name="connsiteY12" fmla="*/ 466725 h 4641994"/>
              <a:gd name="connsiteX13" fmla="*/ 819150 w 3548063"/>
              <a:gd name="connsiteY13" fmla="*/ 342900 h 4641994"/>
              <a:gd name="connsiteX14" fmla="*/ 981075 w 3548063"/>
              <a:gd name="connsiteY14" fmla="*/ 276225 h 4641994"/>
              <a:gd name="connsiteX15" fmla="*/ 1200150 w 3548063"/>
              <a:gd name="connsiteY15" fmla="*/ 190500 h 4641994"/>
              <a:gd name="connsiteX16" fmla="*/ 1428750 w 3548063"/>
              <a:gd name="connsiteY16" fmla="*/ 119062 h 4641994"/>
              <a:gd name="connsiteX17" fmla="*/ 1643063 w 3548063"/>
              <a:gd name="connsiteY17" fmla="*/ 71437 h 4641994"/>
              <a:gd name="connsiteX18" fmla="*/ 1914525 w 3548063"/>
              <a:gd name="connsiteY18" fmla="*/ 38100 h 4641994"/>
              <a:gd name="connsiteX19" fmla="*/ 2343150 w 3548063"/>
              <a:gd name="connsiteY19" fmla="*/ 9525 h 4641994"/>
              <a:gd name="connsiteX20" fmla="*/ 3548063 w 3548063"/>
              <a:gd name="connsiteY20" fmla="*/ 0 h 4641994"/>
              <a:gd name="connsiteX0" fmla="*/ 2826039 w 3548063"/>
              <a:gd name="connsiteY0" fmla="*/ 4641994 h 4641994"/>
              <a:gd name="connsiteX1" fmla="*/ 1077191 w 3548063"/>
              <a:gd name="connsiteY1" fmla="*/ 3209203 h 4641994"/>
              <a:gd name="connsiteX2" fmla="*/ 707736 w 3548063"/>
              <a:gd name="connsiteY2" fmla="*/ 2904403 h 4641994"/>
              <a:gd name="connsiteX3" fmla="*/ 347663 w 3548063"/>
              <a:gd name="connsiteY3" fmla="*/ 2647950 h 4641994"/>
              <a:gd name="connsiteX4" fmla="*/ 204788 w 3548063"/>
              <a:gd name="connsiteY4" fmla="*/ 2414587 h 4641994"/>
              <a:gd name="connsiteX5" fmla="*/ 80963 w 3548063"/>
              <a:gd name="connsiteY5" fmla="*/ 2143125 h 4641994"/>
              <a:gd name="connsiteX6" fmla="*/ 42863 w 3548063"/>
              <a:gd name="connsiteY6" fmla="*/ 1966912 h 4641994"/>
              <a:gd name="connsiteX7" fmla="*/ 0 w 3548063"/>
              <a:gd name="connsiteY7" fmla="*/ 1776412 h 4641994"/>
              <a:gd name="connsiteX8" fmla="*/ 4763 w 3548063"/>
              <a:gd name="connsiteY8" fmla="*/ 1562100 h 4641994"/>
              <a:gd name="connsiteX9" fmla="*/ 42863 w 3548063"/>
              <a:gd name="connsiteY9" fmla="*/ 1314450 h 4641994"/>
              <a:gd name="connsiteX10" fmla="*/ 123825 w 3548063"/>
              <a:gd name="connsiteY10" fmla="*/ 1085850 h 4641994"/>
              <a:gd name="connsiteX11" fmla="*/ 214313 w 3548063"/>
              <a:gd name="connsiteY11" fmla="*/ 895350 h 4641994"/>
              <a:gd name="connsiteX12" fmla="*/ 385763 w 3548063"/>
              <a:gd name="connsiteY12" fmla="*/ 652462 h 4641994"/>
              <a:gd name="connsiteX13" fmla="*/ 614363 w 3548063"/>
              <a:gd name="connsiteY13" fmla="*/ 466725 h 4641994"/>
              <a:gd name="connsiteX14" fmla="*/ 819150 w 3548063"/>
              <a:gd name="connsiteY14" fmla="*/ 342900 h 4641994"/>
              <a:gd name="connsiteX15" fmla="*/ 981075 w 3548063"/>
              <a:gd name="connsiteY15" fmla="*/ 276225 h 4641994"/>
              <a:gd name="connsiteX16" fmla="*/ 1200150 w 3548063"/>
              <a:gd name="connsiteY16" fmla="*/ 190500 h 4641994"/>
              <a:gd name="connsiteX17" fmla="*/ 1428750 w 3548063"/>
              <a:gd name="connsiteY17" fmla="*/ 119062 h 4641994"/>
              <a:gd name="connsiteX18" fmla="*/ 1643063 w 3548063"/>
              <a:gd name="connsiteY18" fmla="*/ 71437 h 4641994"/>
              <a:gd name="connsiteX19" fmla="*/ 1914525 w 3548063"/>
              <a:gd name="connsiteY19" fmla="*/ 38100 h 4641994"/>
              <a:gd name="connsiteX20" fmla="*/ 2343150 w 3548063"/>
              <a:gd name="connsiteY20" fmla="*/ 9525 h 4641994"/>
              <a:gd name="connsiteX21" fmla="*/ 3548063 w 3548063"/>
              <a:gd name="connsiteY21" fmla="*/ 0 h 4641994"/>
              <a:gd name="connsiteX0" fmla="*/ 2826039 w 3548063"/>
              <a:gd name="connsiteY0" fmla="*/ 4641994 h 4641994"/>
              <a:gd name="connsiteX1" fmla="*/ 2102427 w 3548063"/>
              <a:gd name="connsiteY1" fmla="*/ 4031239 h 4641994"/>
              <a:gd name="connsiteX2" fmla="*/ 1077191 w 3548063"/>
              <a:gd name="connsiteY2" fmla="*/ 3209203 h 4641994"/>
              <a:gd name="connsiteX3" fmla="*/ 707736 w 3548063"/>
              <a:gd name="connsiteY3" fmla="*/ 2904403 h 4641994"/>
              <a:gd name="connsiteX4" fmla="*/ 347663 w 3548063"/>
              <a:gd name="connsiteY4" fmla="*/ 2647950 h 4641994"/>
              <a:gd name="connsiteX5" fmla="*/ 204788 w 3548063"/>
              <a:gd name="connsiteY5" fmla="*/ 2414587 h 4641994"/>
              <a:gd name="connsiteX6" fmla="*/ 80963 w 3548063"/>
              <a:gd name="connsiteY6" fmla="*/ 2143125 h 4641994"/>
              <a:gd name="connsiteX7" fmla="*/ 42863 w 3548063"/>
              <a:gd name="connsiteY7" fmla="*/ 1966912 h 4641994"/>
              <a:gd name="connsiteX8" fmla="*/ 0 w 3548063"/>
              <a:gd name="connsiteY8" fmla="*/ 1776412 h 4641994"/>
              <a:gd name="connsiteX9" fmla="*/ 4763 w 3548063"/>
              <a:gd name="connsiteY9" fmla="*/ 1562100 h 4641994"/>
              <a:gd name="connsiteX10" fmla="*/ 42863 w 3548063"/>
              <a:gd name="connsiteY10" fmla="*/ 1314450 h 4641994"/>
              <a:gd name="connsiteX11" fmla="*/ 123825 w 3548063"/>
              <a:gd name="connsiteY11" fmla="*/ 1085850 h 4641994"/>
              <a:gd name="connsiteX12" fmla="*/ 214313 w 3548063"/>
              <a:gd name="connsiteY12" fmla="*/ 895350 h 4641994"/>
              <a:gd name="connsiteX13" fmla="*/ 385763 w 3548063"/>
              <a:gd name="connsiteY13" fmla="*/ 652462 h 4641994"/>
              <a:gd name="connsiteX14" fmla="*/ 614363 w 3548063"/>
              <a:gd name="connsiteY14" fmla="*/ 466725 h 4641994"/>
              <a:gd name="connsiteX15" fmla="*/ 819150 w 3548063"/>
              <a:gd name="connsiteY15" fmla="*/ 342900 h 4641994"/>
              <a:gd name="connsiteX16" fmla="*/ 981075 w 3548063"/>
              <a:gd name="connsiteY16" fmla="*/ 276225 h 4641994"/>
              <a:gd name="connsiteX17" fmla="*/ 1200150 w 3548063"/>
              <a:gd name="connsiteY17" fmla="*/ 190500 h 4641994"/>
              <a:gd name="connsiteX18" fmla="*/ 1428750 w 3548063"/>
              <a:gd name="connsiteY18" fmla="*/ 119062 h 4641994"/>
              <a:gd name="connsiteX19" fmla="*/ 1643063 w 3548063"/>
              <a:gd name="connsiteY19" fmla="*/ 71437 h 4641994"/>
              <a:gd name="connsiteX20" fmla="*/ 1914525 w 3548063"/>
              <a:gd name="connsiteY20" fmla="*/ 38100 h 4641994"/>
              <a:gd name="connsiteX21" fmla="*/ 2343150 w 3548063"/>
              <a:gd name="connsiteY21" fmla="*/ 9525 h 4641994"/>
              <a:gd name="connsiteX22" fmla="*/ 3548063 w 3548063"/>
              <a:gd name="connsiteY22" fmla="*/ 0 h 4641994"/>
              <a:gd name="connsiteX0" fmla="*/ 2826039 w 3548063"/>
              <a:gd name="connsiteY0" fmla="*/ 4641994 h 4641994"/>
              <a:gd name="connsiteX1" fmla="*/ 2102427 w 3548063"/>
              <a:gd name="connsiteY1" fmla="*/ 4031239 h 4641994"/>
              <a:gd name="connsiteX2" fmla="*/ 1409700 w 3548063"/>
              <a:gd name="connsiteY2" fmla="*/ 3477057 h 4641994"/>
              <a:gd name="connsiteX3" fmla="*/ 1077191 w 3548063"/>
              <a:gd name="connsiteY3" fmla="*/ 3209203 h 4641994"/>
              <a:gd name="connsiteX4" fmla="*/ 707736 w 3548063"/>
              <a:gd name="connsiteY4" fmla="*/ 2904403 h 4641994"/>
              <a:gd name="connsiteX5" fmla="*/ 347663 w 3548063"/>
              <a:gd name="connsiteY5" fmla="*/ 2647950 h 4641994"/>
              <a:gd name="connsiteX6" fmla="*/ 204788 w 3548063"/>
              <a:gd name="connsiteY6" fmla="*/ 2414587 h 4641994"/>
              <a:gd name="connsiteX7" fmla="*/ 80963 w 3548063"/>
              <a:gd name="connsiteY7" fmla="*/ 2143125 h 4641994"/>
              <a:gd name="connsiteX8" fmla="*/ 42863 w 3548063"/>
              <a:gd name="connsiteY8" fmla="*/ 1966912 h 4641994"/>
              <a:gd name="connsiteX9" fmla="*/ 0 w 3548063"/>
              <a:gd name="connsiteY9" fmla="*/ 1776412 h 4641994"/>
              <a:gd name="connsiteX10" fmla="*/ 4763 w 3548063"/>
              <a:gd name="connsiteY10" fmla="*/ 1562100 h 4641994"/>
              <a:gd name="connsiteX11" fmla="*/ 42863 w 3548063"/>
              <a:gd name="connsiteY11" fmla="*/ 1314450 h 4641994"/>
              <a:gd name="connsiteX12" fmla="*/ 123825 w 3548063"/>
              <a:gd name="connsiteY12" fmla="*/ 1085850 h 4641994"/>
              <a:gd name="connsiteX13" fmla="*/ 214313 w 3548063"/>
              <a:gd name="connsiteY13" fmla="*/ 895350 h 4641994"/>
              <a:gd name="connsiteX14" fmla="*/ 385763 w 3548063"/>
              <a:gd name="connsiteY14" fmla="*/ 652462 h 4641994"/>
              <a:gd name="connsiteX15" fmla="*/ 614363 w 3548063"/>
              <a:gd name="connsiteY15" fmla="*/ 466725 h 4641994"/>
              <a:gd name="connsiteX16" fmla="*/ 819150 w 3548063"/>
              <a:gd name="connsiteY16" fmla="*/ 342900 h 4641994"/>
              <a:gd name="connsiteX17" fmla="*/ 981075 w 3548063"/>
              <a:gd name="connsiteY17" fmla="*/ 276225 h 4641994"/>
              <a:gd name="connsiteX18" fmla="*/ 1200150 w 3548063"/>
              <a:gd name="connsiteY18" fmla="*/ 190500 h 4641994"/>
              <a:gd name="connsiteX19" fmla="*/ 1428750 w 3548063"/>
              <a:gd name="connsiteY19" fmla="*/ 119062 h 4641994"/>
              <a:gd name="connsiteX20" fmla="*/ 1643063 w 3548063"/>
              <a:gd name="connsiteY20" fmla="*/ 71437 h 4641994"/>
              <a:gd name="connsiteX21" fmla="*/ 1914525 w 3548063"/>
              <a:gd name="connsiteY21" fmla="*/ 38100 h 4641994"/>
              <a:gd name="connsiteX22" fmla="*/ 2343150 w 3548063"/>
              <a:gd name="connsiteY22" fmla="*/ 9525 h 4641994"/>
              <a:gd name="connsiteX23" fmla="*/ 3548063 w 3548063"/>
              <a:gd name="connsiteY23" fmla="*/ 0 h 4641994"/>
              <a:gd name="connsiteX0" fmla="*/ 2826039 w 3548063"/>
              <a:gd name="connsiteY0" fmla="*/ 4641994 h 4641994"/>
              <a:gd name="connsiteX1" fmla="*/ 2102427 w 3548063"/>
              <a:gd name="connsiteY1" fmla="*/ 4031239 h 4641994"/>
              <a:gd name="connsiteX2" fmla="*/ 1409700 w 3548063"/>
              <a:gd name="connsiteY2" fmla="*/ 3477057 h 4641994"/>
              <a:gd name="connsiteX3" fmla="*/ 1077191 w 3548063"/>
              <a:gd name="connsiteY3" fmla="*/ 3209203 h 4641994"/>
              <a:gd name="connsiteX4" fmla="*/ 883227 w 3548063"/>
              <a:gd name="connsiteY4" fmla="*/ 3033712 h 4641994"/>
              <a:gd name="connsiteX5" fmla="*/ 707736 w 3548063"/>
              <a:gd name="connsiteY5" fmla="*/ 2904403 h 4641994"/>
              <a:gd name="connsiteX6" fmla="*/ 347663 w 3548063"/>
              <a:gd name="connsiteY6" fmla="*/ 2647950 h 4641994"/>
              <a:gd name="connsiteX7" fmla="*/ 204788 w 3548063"/>
              <a:gd name="connsiteY7" fmla="*/ 2414587 h 4641994"/>
              <a:gd name="connsiteX8" fmla="*/ 80963 w 3548063"/>
              <a:gd name="connsiteY8" fmla="*/ 2143125 h 4641994"/>
              <a:gd name="connsiteX9" fmla="*/ 42863 w 3548063"/>
              <a:gd name="connsiteY9" fmla="*/ 1966912 h 4641994"/>
              <a:gd name="connsiteX10" fmla="*/ 0 w 3548063"/>
              <a:gd name="connsiteY10" fmla="*/ 1776412 h 4641994"/>
              <a:gd name="connsiteX11" fmla="*/ 4763 w 3548063"/>
              <a:gd name="connsiteY11" fmla="*/ 1562100 h 4641994"/>
              <a:gd name="connsiteX12" fmla="*/ 42863 w 3548063"/>
              <a:gd name="connsiteY12" fmla="*/ 1314450 h 4641994"/>
              <a:gd name="connsiteX13" fmla="*/ 123825 w 3548063"/>
              <a:gd name="connsiteY13" fmla="*/ 1085850 h 4641994"/>
              <a:gd name="connsiteX14" fmla="*/ 214313 w 3548063"/>
              <a:gd name="connsiteY14" fmla="*/ 895350 h 4641994"/>
              <a:gd name="connsiteX15" fmla="*/ 385763 w 3548063"/>
              <a:gd name="connsiteY15" fmla="*/ 652462 h 4641994"/>
              <a:gd name="connsiteX16" fmla="*/ 614363 w 3548063"/>
              <a:gd name="connsiteY16" fmla="*/ 466725 h 4641994"/>
              <a:gd name="connsiteX17" fmla="*/ 819150 w 3548063"/>
              <a:gd name="connsiteY17" fmla="*/ 342900 h 4641994"/>
              <a:gd name="connsiteX18" fmla="*/ 981075 w 3548063"/>
              <a:gd name="connsiteY18" fmla="*/ 276225 h 4641994"/>
              <a:gd name="connsiteX19" fmla="*/ 1200150 w 3548063"/>
              <a:gd name="connsiteY19" fmla="*/ 190500 h 4641994"/>
              <a:gd name="connsiteX20" fmla="*/ 1428750 w 3548063"/>
              <a:gd name="connsiteY20" fmla="*/ 119062 h 4641994"/>
              <a:gd name="connsiteX21" fmla="*/ 1643063 w 3548063"/>
              <a:gd name="connsiteY21" fmla="*/ 71437 h 4641994"/>
              <a:gd name="connsiteX22" fmla="*/ 1914525 w 3548063"/>
              <a:gd name="connsiteY22" fmla="*/ 38100 h 4641994"/>
              <a:gd name="connsiteX23" fmla="*/ 2343150 w 3548063"/>
              <a:gd name="connsiteY23" fmla="*/ 9525 h 4641994"/>
              <a:gd name="connsiteX24" fmla="*/ 3548063 w 3548063"/>
              <a:gd name="connsiteY24"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347663 w 3548063"/>
              <a:gd name="connsiteY7" fmla="*/ 2647950 h 4641994"/>
              <a:gd name="connsiteX8" fmla="*/ 204788 w 3548063"/>
              <a:gd name="connsiteY8" fmla="*/ 2414587 h 4641994"/>
              <a:gd name="connsiteX9" fmla="*/ 80963 w 3548063"/>
              <a:gd name="connsiteY9" fmla="*/ 2143125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347663 w 3548063"/>
              <a:gd name="connsiteY7" fmla="*/ 2647950 h 4641994"/>
              <a:gd name="connsiteX8" fmla="*/ 57006 w 3548063"/>
              <a:gd name="connsiteY8" fmla="*/ 2608551 h 4641994"/>
              <a:gd name="connsiteX9" fmla="*/ 80963 w 3548063"/>
              <a:gd name="connsiteY9" fmla="*/ 2143125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347663 w 3548063"/>
              <a:gd name="connsiteY7" fmla="*/ 2647950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707736 w 3548063"/>
              <a:gd name="connsiteY6" fmla="*/ 2904403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883227 w 3548063"/>
              <a:gd name="connsiteY5" fmla="*/ 3033712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1077191 w 3548063"/>
              <a:gd name="connsiteY4" fmla="*/ 32092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409700 w 3548063"/>
              <a:gd name="connsiteY3" fmla="*/ 34770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723736 w 3548063"/>
              <a:gd name="connsiteY2" fmla="*/ 3735676 h 4641994"/>
              <a:gd name="connsiteX3" fmla="*/ 1031009 w 3548063"/>
              <a:gd name="connsiteY3" fmla="*/ 37818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2102427 w 3548063"/>
              <a:gd name="connsiteY1" fmla="*/ 4031239 h 4641994"/>
              <a:gd name="connsiteX2" fmla="*/ 1492827 w 3548063"/>
              <a:gd name="connsiteY2" fmla="*/ 3994294 h 4641994"/>
              <a:gd name="connsiteX3" fmla="*/ 1031009 w 3548063"/>
              <a:gd name="connsiteY3" fmla="*/ 37818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2826039 w 3548063"/>
              <a:gd name="connsiteY0" fmla="*/ 4641994 h 4641994"/>
              <a:gd name="connsiteX1" fmla="*/ 1677554 w 3548063"/>
              <a:gd name="connsiteY1" fmla="*/ 4077421 h 4641994"/>
              <a:gd name="connsiteX2" fmla="*/ 1492827 w 3548063"/>
              <a:gd name="connsiteY2" fmla="*/ 3994294 h 4641994"/>
              <a:gd name="connsiteX3" fmla="*/ 1031009 w 3548063"/>
              <a:gd name="connsiteY3" fmla="*/ 3781857 h 4641994"/>
              <a:gd name="connsiteX4" fmla="*/ 680027 w 3548063"/>
              <a:gd name="connsiteY4" fmla="*/ 3615603 h 4641994"/>
              <a:gd name="connsiteX5" fmla="*/ 402936 w 3548063"/>
              <a:gd name="connsiteY5" fmla="*/ 3467821 h 4641994"/>
              <a:gd name="connsiteX6" fmla="*/ 227445 w 3548063"/>
              <a:gd name="connsiteY6" fmla="*/ 3227676 h 4641994"/>
              <a:gd name="connsiteX7" fmla="*/ 107517 w 3548063"/>
              <a:gd name="connsiteY7" fmla="*/ 2971222 h 4641994"/>
              <a:gd name="connsiteX8" fmla="*/ 57006 w 3548063"/>
              <a:gd name="connsiteY8" fmla="*/ 2608551 h 4641994"/>
              <a:gd name="connsiteX9" fmla="*/ 53254 w 3548063"/>
              <a:gd name="connsiteY9" fmla="*/ 2217016 h 4641994"/>
              <a:gd name="connsiteX10" fmla="*/ 42863 w 3548063"/>
              <a:gd name="connsiteY10" fmla="*/ 1966912 h 4641994"/>
              <a:gd name="connsiteX11" fmla="*/ 0 w 3548063"/>
              <a:gd name="connsiteY11" fmla="*/ 1776412 h 4641994"/>
              <a:gd name="connsiteX12" fmla="*/ 4763 w 3548063"/>
              <a:gd name="connsiteY12" fmla="*/ 1562100 h 4641994"/>
              <a:gd name="connsiteX13" fmla="*/ 42863 w 3548063"/>
              <a:gd name="connsiteY13" fmla="*/ 1314450 h 4641994"/>
              <a:gd name="connsiteX14" fmla="*/ 123825 w 3548063"/>
              <a:gd name="connsiteY14" fmla="*/ 1085850 h 4641994"/>
              <a:gd name="connsiteX15" fmla="*/ 214313 w 3548063"/>
              <a:gd name="connsiteY15" fmla="*/ 895350 h 4641994"/>
              <a:gd name="connsiteX16" fmla="*/ 385763 w 3548063"/>
              <a:gd name="connsiteY16" fmla="*/ 652462 h 4641994"/>
              <a:gd name="connsiteX17" fmla="*/ 614363 w 3548063"/>
              <a:gd name="connsiteY17" fmla="*/ 466725 h 4641994"/>
              <a:gd name="connsiteX18" fmla="*/ 819150 w 3548063"/>
              <a:gd name="connsiteY18" fmla="*/ 342900 h 4641994"/>
              <a:gd name="connsiteX19" fmla="*/ 981075 w 3548063"/>
              <a:gd name="connsiteY19" fmla="*/ 276225 h 4641994"/>
              <a:gd name="connsiteX20" fmla="*/ 1200150 w 3548063"/>
              <a:gd name="connsiteY20" fmla="*/ 190500 h 4641994"/>
              <a:gd name="connsiteX21" fmla="*/ 1428750 w 3548063"/>
              <a:gd name="connsiteY21" fmla="*/ 119062 h 4641994"/>
              <a:gd name="connsiteX22" fmla="*/ 1643063 w 3548063"/>
              <a:gd name="connsiteY22" fmla="*/ 71437 h 4641994"/>
              <a:gd name="connsiteX23" fmla="*/ 1914525 w 3548063"/>
              <a:gd name="connsiteY23" fmla="*/ 38100 h 4641994"/>
              <a:gd name="connsiteX24" fmla="*/ 2343150 w 3548063"/>
              <a:gd name="connsiteY24" fmla="*/ 9525 h 4641994"/>
              <a:gd name="connsiteX25" fmla="*/ 3548063 w 3548063"/>
              <a:gd name="connsiteY25" fmla="*/ 0 h 4641994"/>
              <a:gd name="connsiteX0" fmla="*/ 1828511 w 3548063"/>
              <a:gd name="connsiteY0" fmla="*/ 4124757 h 4124757"/>
              <a:gd name="connsiteX1" fmla="*/ 1677554 w 3548063"/>
              <a:gd name="connsiteY1" fmla="*/ 4077421 h 4124757"/>
              <a:gd name="connsiteX2" fmla="*/ 1492827 w 3548063"/>
              <a:gd name="connsiteY2" fmla="*/ 3994294 h 4124757"/>
              <a:gd name="connsiteX3" fmla="*/ 1031009 w 3548063"/>
              <a:gd name="connsiteY3" fmla="*/ 3781857 h 4124757"/>
              <a:gd name="connsiteX4" fmla="*/ 680027 w 3548063"/>
              <a:gd name="connsiteY4" fmla="*/ 3615603 h 4124757"/>
              <a:gd name="connsiteX5" fmla="*/ 402936 w 3548063"/>
              <a:gd name="connsiteY5" fmla="*/ 3467821 h 4124757"/>
              <a:gd name="connsiteX6" fmla="*/ 227445 w 3548063"/>
              <a:gd name="connsiteY6" fmla="*/ 3227676 h 4124757"/>
              <a:gd name="connsiteX7" fmla="*/ 107517 w 3548063"/>
              <a:gd name="connsiteY7" fmla="*/ 2971222 h 4124757"/>
              <a:gd name="connsiteX8" fmla="*/ 57006 w 3548063"/>
              <a:gd name="connsiteY8" fmla="*/ 2608551 h 4124757"/>
              <a:gd name="connsiteX9" fmla="*/ 53254 w 3548063"/>
              <a:gd name="connsiteY9" fmla="*/ 2217016 h 4124757"/>
              <a:gd name="connsiteX10" fmla="*/ 42863 w 3548063"/>
              <a:gd name="connsiteY10" fmla="*/ 1966912 h 4124757"/>
              <a:gd name="connsiteX11" fmla="*/ 0 w 3548063"/>
              <a:gd name="connsiteY11" fmla="*/ 1776412 h 4124757"/>
              <a:gd name="connsiteX12" fmla="*/ 4763 w 3548063"/>
              <a:gd name="connsiteY12" fmla="*/ 1562100 h 4124757"/>
              <a:gd name="connsiteX13" fmla="*/ 42863 w 3548063"/>
              <a:gd name="connsiteY13" fmla="*/ 1314450 h 4124757"/>
              <a:gd name="connsiteX14" fmla="*/ 123825 w 3548063"/>
              <a:gd name="connsiteY14" fmla="*/ 1085850 h 4124757"/>
              <a:gd name="connsiteX15" fmla="*/ 214313 w 3548063"/>
              <a:gd name="connsiteY15" fmla="*/ 895350 h 4124757"/>
              <a:gd name="connsiteX16" fmla="*/ 385763 w 3548063"/>
              <a:gd name="connsiteY16" fmla="*/ 652462 h 4124757"/>
              <a:gd name="connsiteX17" fmla="*/ 614363 w 3548063"/>
              <a:gd name="connsiteY17" fmla="*/ 466725 h 4124757"/>
              <a:gd name="connsiteX18" fmla="*/ 819150 w 3548063"/>
              <a:gd name="connsiteY18" fmla="*/ 342900 h 4124757"/>
              <a:gd name="connsiteX19" fmla="*/ 981075 w 3548063"/>
              <a:gd name="connsiteY19" fmla="*/ 276225 h 4124757"/>
              <a:gd name="connsiteX20" fmla="*/ 1200150 w 3548063"/>
              <a:gd name="connsiteY20" fmla="*/ 190500 h 4124757"/>
              <a:gd name="connsiteX21" fmla="*/ 1428750 w 3548063"/>
              <a:gd name="connsiteY21" fmla="*/ 119062 h 4124757"/>
              <a:gd name="connsiteX22" fmla="*/ 1643063 w 3548063"/>
              <a:gd name="connsiteY22" fmla="*/ 71437 h 4124757"/>
              <a:gd name="connsiteX23" fmla="*/ 1914525 w 3548063"/>
              <a:gd name="connsiteY23" fmla="*/ 38100 h 4124757"/>
              <a:gd name="connsiteX24" fmla="*/ 2343150 w 3548063"/>
              <a:gd name="connsiteY24" fmla="*/ 9525 h 4124757"/>
              <a:gd name="connsiteX25" fmla="*/ 3548063 w 3548063"/>
              <a:gd name="connsiteY25" fmla="*/ 0 h 4124757"/>
              <a:gd name="connsiteX0" fmla="*/ 1828511 w 3548063"/>
              <a:gd name="connsiteY0" fmla="*/ 4124757 h 4124757"/>
              <a:gd name="connsiteX1" fmla="*/ 1622135 w 3548063"/>
              <a:gd name="connsiteY1" fmla="*/ 4040476 h 4124757"/>
              <a:gd name="connsiteX2" fmla="*/ 1492827 w 3548063"/>
              <a:gd name="connsiteY2" fmla="*/ 3994294 h 4124757"/>
              <a:gd name="connsiteX3" fmla="*/ 1031009 w 3548063"/>
              <a:gd name="connsiteY3" fmla="*/ 3781857 h 4124757"/>
              <a:gd name="connsiteX4" fmla="*/ 680027 w 3548063"/>
              <a:gd name="connsiteY4" fmla="*/ 3615603 h 4124757"/>
              <a:gd name="connsiteX5" fmla="*/ 402936 w 3548063"/>
              <a:gd name="connsiteY5" fmla="*/ 3467821 h 4124757"/>
              <a:gd name="connsiteX6" fmla="*/ 227445 w 3548063"/>
              <a:gd name="connsiteY6" fmla="*/ 3227676 h 4124757"/>
              <a:gd name="connsiteX7" fmla="*/ 107517 w 3548063"/>
              <a:gd name="connsiteY7" fmla="*/ 2971222 h 4124757"/>
              <a:gd name="connsiteX8" fmla="*/ 57006 w 3548063"/>
              <a:gd name="connsiteY8" fmla="*/ 2608551 h 4124757"/>
              <a:gd name="connsiteX9" fmla="*/ 53254 w 3548063"/>
              <a:gd name="connsiteY9" fmla="*/ 2217016 h 4124757"/>
              <a:gd name="connsiteX10" fmla="*/ 42863 w 3548063"/>
              <a:gd name="connsiteY10" fmla="*/ 1966912 h 4124757"/>
              <a:gd name="connsiteX11" fmla="*/ 0 w 3548063"/>
              <a:gd name="connsiteY11" fmla="*/ 1776412 h 4124757"/>
              <a:gd name="connsiteX12" fmla="*/ 4763 w 3548063"/>
              <a:gd name="connsiteY12" fmla="*/ 1562100 h 4124757"/>
              <a:gd name="connsiteX13" fmla="*/ 42863 w 3548063"/>
              <a:gd name="connsiteY13" fmla="*/ 1314450 h 4124757"/>
              <a:gd name="connsiteX14" fmla="*/ 123825 w 3548063"/>
              <a:gd name="connsiteY14" fmla="*/ 1085850 h 4124757"/>
              <a:gd name="connsiteX15" fmla="*/ 214313 w 3548063"/>
              <a:gd name="connsiteY15" fmla="*/ 895350 h 4124757"/>
              <a:gd name="connsiteX16" fmla="*/ 385763 w 3548063"/>
              <a:gd name="connsiteY16" fmla="*/ 652462 h 4124757"/>
              <a:gd name="connsiteX17" fmla="*/ 614363 w 3548063"/>
              <a:gd name="connsiteY17" fmla="*/ 466725 h 4124757"/>
              <a:gd name="connsiteX18" fmla="*/ 819150 w 3548063"/>
              <a:gd name="connsiteY18" fmla="*/ 342900 h 4124757"/>
              <a:gd name="connsiteX19" fmla="*/ 981075 w 3548063"/>
              <a:gd name="connsiteY19" fmla="*/ 276225 h 4124757"/>
              <a:gd name="connsiteX20" fmla="*/ 1200150 w 3548063"/>
              <a:gd name="connsiteY20" fmla="*/ 190500 h 4124757"/>
              <a:gd name="connsiteX21" fmla="*/ 1428750 w 3548063"/>
              <a:gd name="connsiteY21" fmla="*/ 119062 h 4124757"/>
              <a:gd name="connsiteX22" fmla="*/ 1643063 w 3548063"/>
              <a:gd name="connsiteY22" fmla="*/ 71437 h 4124757"/>
              <a:gd name="connsiteX23" fmla="*/ 1914525 w 3548063"/>
              <a:gd name="connsiteY23" fmla="*/ 38100 h 4124757"/>
              <a:gd name="connsiteX24" fmla="*/ 2343150 w 3548063"/>
              <a:gd name="connsiteY24" fmla="*/ 9525 h 4124757"/>
              <a:gd name="connsiteX25" fmla="*/ 3548063 w 3548063"/>
              <a:gd name="connsiteY25" fmla="*/ 0 h 4124757"/>
              <a:gd name="connsiteX0" fmla="*/ 1828511 w 3548063"/>
              <a:gd name="connsiteY0" fmla="*/ 4124757 h 4124757"/>
              <a:gd name="connsiteX1" fmla="*/ 1622135 w 3548063"/>
              <a:gd name="connsiteY1" fmla="*/ 4040476 h 4124757"/>
              <a:gd name="connsiteX2" fmla="*/ 1492827 w 3548063"/>
              <a:gd name="connsiteY2" fmla="*/ 3994294 h 4124757"/>
              <a:gd name="connsiteX3" fmla="*/ 1031009 w 3548063"/>
              <a:gd name="connsiteY3" fmla="*/ 3781857 h 4124757"/>
              <a:gd name="connsiteX4" fmla="*/ 680027 w 3548063"/>
              <a:gd name="connsiteY4" fmla="*/ 3615603 h 4124757"/>
              <a:gd name="connsiteX5" fmla="*/ 402936 w 3548063"/>
              <a:gd name="connsiteY5" fmla="*/ 3440112 h 4124757"/>
              <a:gd name="connsiteX6" fmla="*/ 227445 w 3548063"/>
              <a:gd name="connsiteY6" fmla="*/ 3227676 h 4124757"/>
              <a:gd name="connsiteX7" fmla="*/ 107517 w 3548063"/>
              <a:gd name="connsiteY7" fmla="*/ 2971222 h 4124757"/>
              <a:gd name="connsiteX8" fmla="*/ 57006 w 3548063"/>
              <a:gd name="connsiteY8" fmla="*/ 2608551 h 4124757"/>
              <a:gd name="connsiteX9" fmla="*/ 53254 w 3548063"/>
              <a:gd name="connsiteY9" fmla="*/ 2217016 h 4124757"/>
              <a:gd name="connsiteX10" fmla="*/ 42863 w 3548063"/>
              <a:gd name="connsiteY10" fmla="*/ 1966912 h 4124757"/>
              <a:gd name="connsiteX11" fmla="*/ 0 w 3548063"/>
              <a:gd name="connsiteY11" fmla="*/ 1776412 h 4124757"/>
              <a:gd name="connsiteX12" fmla="*/ 4763 w 3548063"/>
              <a:gd name="connsiteY12" fmla="*/ 1562100 h 4124757"/>
              <a:gd name="connsiteX13" fmla="*/ 42863 w 3548063"/>
              <a:gd name="connsiteY13" fmla="*/ 1314450 h 4124757"/>
              <a:gd name="connsiteX14" fmla="*/ 123825 w 3548063"/>
              <a:gd name="connsiteY14" fmla="*/ 1085850 h 4124757"/>
              <a:gd name="connsiteX15" fmla="*/ 214313 w 3548063"/>
              <a:gd name="connsiteY15" fmla="*/ 895350 h 4124757"/>
              <a:gd name="connsiteX16" fmla="*/ 385763 w 3548063"/>
              <a:gd name="connsiteY16" fmla="*/ 652462 h 4124757"/>
              <a:gd name="connsiteX17" fmla="*/ 614363 w 3548063"/>
              <a:gd name="connsiteY17" fmla="*/ 466725 h 4124757"/>
              <a:gd name="connsiteX18" fmla="*/ 819150 w 3548063"/>
              <a:gd name="connsiteY18" fmla="*/ 342900 h 4124757"/>
              <a:gd name="connsiteX19" fmla="*/ 981075 w 3548063"/>
              <a:gd name="connsiteY19" fmla="*/ 276225 h 4124757"/>
              <a:gd name="connsiteX20" fmla="*/ 1200150 w 3548063"/>
              <a:gd name="connsiteY20" fmla="*/ 190500 h 4124757"/>
              <a:gd name="connsiteX21" fmla="*/ 1428750 w 3548063"/>
              <a:gd name="connsiteY21" fmla="*/ 119062 h 4124757"/>
              <a:gd name="connsiteX22" fmla="*/ 1643063 w 3548063"/>
              <a:gd name="connsiteY22" fmla="*/ 71437 h 4124757"/>
              <a:gd name="connsiteX23" fmla="*/ 1914525 w 3548063"/>
              <a:gd name="connsiteY23" fmla="*/ 38100 h 4124757"/>
              <a:gd name="connsiteX24" fmla="*/ 2343150 w 3548063"/>
              <a:gd name="connsiteY24" fmla="*/ 9525 h 4124757"/>
              <a:gd name="connsiteX25" fmla="*/ 3548063 w 3548063"/>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398173 w 3543300"/>
              <a:gd name="connsiteY5" fmla="*/ 3440112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48491 w 3543300"/>
              <a:gd name="connsiteY9" fmla="*/ 2217016 h 4124757"/>
              <a:gd name="connsiteX10" fmla="*/ 38100 w 3543300"/>
              <a:gd name="connsiteY10" fmla="*/ 1966912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398173 w 3543300"/>
              <a:gd name="connsiteY5" fmla="*/ 3440112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48491 w 3543300"/>
              <a:gd name="connsiteY9" fmla="*/ 2217016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398173 w 3543300"/>
              <a:gd name="connsiteY5" fmla="*/ 3440112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07409 w 3543300"/>
              <a:gd name="connsiteY5" fmla="*/ 3421639 h 4124757"/>
              <a:gd name="connsiteX6" fmla="*/ 222682 w 3543300"/>
              <a:gd name="connsiteY6" fmla="*/ 3227676 h 4124757"/>
              <a:gd name="connsiteX7" fmla="*/ 102754 w 3543300"/>
              <a:gd name="connsiteY7" fmla="*/ 2971222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07409 w 3543300"/>
              <a:gd name="connsiteY5" fmla="*/ 3421639 h 4124757"/>
              <a:gd name="connsiteX6" fmla="*/ 241155 w 3543300"/>
              <a:gd name="connsiteY6" fmla="*/ 3218440 h 4124757"/>
              <a:gd name="connsiteX7" fmla="*/ 102754 w 3543300"/>
              <a:gd name="connsiteY7" fmla="*/ 2971222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07409 w 3543300"/>
              <a:gd name="connsiteY5" fmla="*/ 3421639 h 4124757"/>
              <a:gd name="connsiteX6" fmla="*/ 241155 w 3543300"/>
              <a:gd name="connsiteY6" fmla="*/ 3218440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675264 w 3543300"/>
              <a:gd name="connsiteY4" fmla="*/ 3615603 h 4124757"/>
              <a:gd name="connsiteX5" fmla="*/ 425881 w 3543300"/>
              <a:gd name="connsiteY5" fmla="*/ 3366221 h 4124757"/>
              <a:gd name="connsiteX6" fmla="*/ 241155 w 3543300"/>
              <a:gd name="connsiteY6" fmla="*/ 3218440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702973 w 3543300"/>
              <a:gd name="connsiteY4" fmla="*/ 3550949 h 4124757"/>
              <a:gd name="connsiteX5" fmla="*/ 425881 w 3543300"/>
              <a:gd name="connsiteY5" fmla="*/ 3366221 h 4124757"/>
              <a:gd name="connsiteX6" fmla="*/ 241155 w 3543300"/>
              <a:gd name="connsiteY6" fmla="*/ 3218440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 name="connsiteX0" fmla="*/ 1823748 w 3543300"/>
              <a:gd name="connsiteY0" fmla="*/ 4124757 h 4124757"/>
              <a:gd name="connsiteX1" fmla="*/ 1617372 w 3543300"/>
              <a:gd name="connsiteY1" fmla="*/ 4040476 h 4124757"/>
              <a:gd name="connsiteX2" fmla="*/ 1488064 w 3543300"/>
              <a:gd name="connsiteY2" fmla="*/ 3994294 h 4124757"/>
              <a:gd name="connsiteX3" fmla="*/ 1026246 w 3543300"/>
              <a:gd name="connsiteY3" fmla="*/ 3781857 h 4124757"/>
              <a:gd name="connsiteX4" fmla="*/ 702973 w 3543300"/>
              <a:gd name="connsiteY4" fmla="*/ 3550949 h 4124757"/>
              <a:gd name="connsiteX5" fmla="*/ 425881 w 3543300"/>
              <a:gd name="connsiteY5" fmla="*/ 3366221 h 4124757"/>
              <a:gd name="connsiteX6" fmla="*/ 259628 w 3543300"/>
              <a:gd name="connsiteY6" fmla="*/ 3172258 h 4124757"/>
              <a:gd name="connsiteX7" fmla="*/ 130463 w 3543300"/>
              <a:gd name="connsiteY7" fmla="*/ 2925040 h 4124757"/>
              <a:gd name="connsiteX8" fmla="*/ 52243 w 3543300"/>
              <a:gd name="connsiteY8" fmla="*/ 2608551 h 4124757"/>
              <a:gd name="connsiteX9" fmla="*/ 20781 w 3543300"/>
              <a:gd name="connsiteY9" fmla="*/ 2253961 h 4124757"/>
              <a:gd name="connsiteX10" fmla="*/ 19627 w 3543300"/>
              <a:gd name="connsiteY10" fmla="*/ 2003858 h 4124757"/>
              <a:gd name="connsiteX11" fmla="*/ 13709 w 3543300"/>
              <a:gd name="connsiteY11" fmla="*/ 1776412 h 4124757"/>
              <a:gd name="connsiteX12" fmla="*/ 0 w 3543300"/>
              <a:gd name="connsiteY12" fmla="*/ 1562100 h 4124757"/>
              <a:gd name="connsiteX13" fmla="*/ 38100 w 3543300"/>
              <a:gd name="connsiteY13" fmla="*/ 1314450 h 4124757"/>
              <a:gd name="connsiteX14" fmla="*/ 119062 w 3543300"/>
              <a:gd name="connsiteY14" fmla="*/ 1085850 h 4124757"/>
              <a:gd name="connsiteX15" fmla="*/ 209550 w 3543300"/>
              <a:gd name="connsiteY15" fmla="*/ 895350 h 4124757"/>
              <a:gd name="connsiteX16" fmla="*/ 381000 w 3543300"/>
              <a:gd name="connsiteY16" fmla="*/ 652462 h 4124757"/>
              <a:gd name="connsiteX17" fmla="*/ 609600 w 3543300"/>
              <a:gd name="connsiteY17" fmla="*/ 466725 h 4124757"/>
              <a:gd name="connsiteX18" fmla="*/ 814387 w 3543300"/>
              <a:gd name="connsiteY18" fmla="*/ 342900 h 4124757"/>
              <a:gd name="connsiteX19" fmla="*/ 976312 w 3543300"/>
              <a:gd name="connsiteY19" fmla="*/ 276225 h 4124757"/>
              <a:gd name="connsiteX20" fmla="*/ 1195387 w 3543300"/>
              <a:gd name="connsiteY20" fmla="*/ 190500 h 4124757"/>
              <a:gd name="connsiteX21" fmla="*/ 1423987 w 3543300"/>
              <a:gd name="connsiteY21" fmla="*/ 119062 h 4124757"/>
              <a:gd name="connsiteX22" fmla="*/ 1638300 w 3543300"/>
              <a:gd name="connsiteY22" fmla="*/ 71437 h 4124757"/>
              <a:gd name="connsiteX23" fmla="*/ 1909762 w 3543300"/>
              <a:gd name="connsiteY23" fmla="*/ 38100 h 4124757"/>
              <a:gd name="connsiteX24" fmla="*/ 2338387 w 3543300"/>
              <a:gd name="connsiteY24" fmla="*/ 9525 h 4124757"/>
              <a:gd name="connsiteX25" fmla="*/ 3543300 w 3543300"/>
              <a:gd name="connsiteY25" fmla="*/ 0 h 412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43300" h="4124757">
                <a:moveTo>
                  <a:pt x="1823748" y="4124757"/>
                </a:moveTo>
                <a:lnTo>
                  <a:pt x="1617372" y="4040476"/>
                </a:lnTo>
                <a:lnTo>
                  <a:pt x="1488064" y="3994294"/>
                </a:lnTo>
                <a:lnTo>
                  <a:pt x="1026246" y="3781857"/>
                </a:lnTo>
                <a:lnTo>
                  <a:pt x="702973" y="3550949"/>
                </a:lnTo>
                <a:lnTo>
                  <a:pt x="425881" y="3366221"/>
                </a:lnTo>
                <a:lnTo>
                  <a:pt x="259628" y="3172258"/>
                </a:lnTo>
                <a:lnTo>
                  <a:pt x="130463" y="2925040"/>
                </a:lnTo>
                <a:lnTo>
                  <a:pt x="52243" y="2608551"/>
                </a:lnTo>
                <a:cubicBezTo>
                  <a:pt x="50992" y="2478039"/>
                  <a:pt x="22032" y="2384473"/>
                  <a:pt x="20781" y="2253961"/>
                </a:cubicBezTo>
                <a:cubicBezTo>
                  <a:pt x="20396" y="2170593"/>
                  <a:pt x="20012" y="2087226"/>
                  <a:pt x="19627" y="2003858"/>
                </a:cubicBezTo>
                <a:lnTo>
                  <a:pt x="13709" y="1776412"/>
                </a:lnTo>
                <a:lnTo>
                  <a:pt x="0" y="1562100"/>
                </a:lnTo>
                <a:lnTo>
                  <a:pt x="38100" y="1314450"/>
                </a:lnTo>
                <a:lnTo>
                  <a:pt x="119062" y="1085850"/>
                </a:lnTo>
                <a:lnTo>
                  <a:pt x="209550" y="895350"/>
                </a:lnTo>
                <a:lnTo>
                  <a:pt x="381000" y="652462"/>
                </a:lnTo>
                <a:lnTo>
                  <a:pt x="609600" y="466725"/>
                </a:lnTo>
                <a:lnTo>
                  <a:pt x="814387" y="342900"/>
                </a:lnTo>
                <a:lnTo>
                  <a:pt x="976312" y="276225"/>
                </a:lnTo>
                <a:lnTo>
                  <a:pt x="1195387" y="190500"/>
                </a:lnTo>
                <a:lnTo>
                  <a:pt x="1423987" y="119062"/>
                </a:lnTo>
                <a:lnTo>
                  <a:pt x="1638300" y="71437"/>
                </a:lnTo>
                <a:lnTo>
                  <a:pt x="1909762" y="38100"/>
                </a:lnTo>
                <a:lnTo>
                  <a:pt x="2338387" y="9525"/>
                </a:lnTo>
                <a:lnTo>
                  <a:pt x="3543300" y="0"/>
                </a:lnTo>
              </a:path>
            </a:pathLst>
          </a:custGeom>
          <a:noFill/>
          <a:ln w="57150">
            <a:solidFill>
              <a:srgbClr val="FFC000">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צורה חופשית 39"/>
          <p:cNvSpPr/>
          <p:nvPr/>
        </p:nvSpPr>
        <p:spPr>
          <a:xfrm>
            <a:off x="1329180" y="1123590"/>
            <a:ext cx="7683466" cy="5324344"/>
          </a:xfrm>
          <a:custGeom>
            <a:avLst/>
            <a:gdLst>
              <a:gd name="connsiteX0" fmla="*/ 6518365 w 6518365"/>
              <a:gd name="connsiteY0" fmla="*/ 3037114 h 4082142"/>
              <a:gd name="connsiteX1" fmla="*/ 5865222 w 6518365"/>
              <a:gd name="connsiteY1" fmla="*/ 2495005 h 4082142"/>
              <a:gd name="connsiteX2" fmla="*/ 5656217 w 6518365"/>
              <a:gd name="connsiteY2" fmla="*/ 2292531 h 4082142"/>
              <a:gd name="connsiteX3" fmla="*/ 5551714 w 6518365"/>
              <a:gd name="connsiteY3" fmla="*/ 2063931 h 4082142"/>
              <a:gd name="connsiteX4" fmla="*/ 5512525 w 6518365"/>
              <a:gd name="connsiteY4" fmla="*/ 1848394 h 4082142"/>
              <a:gd name="connsiteX5" fmla="*/ 5519057 w 6518365"/>
              <a:gd name="connsiteY5" fmla="*/ 1632857 h 4082142"/>
              <a:gd name="connsiteX6" fmla="*/ 5512525 w 6518365"/>
              <a:gd name="connsiteY6" fmla="*/ 1443445 h 4082142"/>
              <a:gd name="connsiteX7" fmla="*/ 5473337 w 6518365"/>
              <a:gd name="connsiteY7" fmla="*/ 1234440 h 4082142"/>
              <a:gd name="connsiteX8" fmla="*/ 5375365 w 6518365"/>
              <a:gd name="connsiteY8" fmla="*/ 1018902 h 4082142"/>
              <a:gd name="connsiteX9" fmla="*/ 5257800 w 6518365"/>
              <a:gd name="connsiteY9" fmla="*/ 849085 h 4082142"/>
              <a:gd name="connsiteX10" fmla="*/ 5127171 w 6518365"/>
              <a:gd name="connsiteY10" fmla="*/ 692331 h 4082142"/>
              <a:gd name="connsiteX11" fmla="*/ 4963885 w 6518365"/>
              <a:gd name="connsiteY11" fmla="*/ 555171 h 4082142"/>
              <a:gd name="connsiteX12" fmla="*/ 4754880 w 6518365"/>
              <a:gd name="connsiteY12" fmla="*/ 404948 h 4082142"/>
              <a:gd name="connsiteX13" fmla="*/ 4500154 w 6518365"/>
              <a:gd name="connsiteY13" fmla="*/ 274320 h 4082142"/>
              <a:gd name="connsiteX14" fmla="*/ 4193177 w 6518365"/>
              <a:gd name="connsiteY14" fmla="*/ 163285 h 4082142"/>
              <a:gd name="connsiteX15" fmla="*/ 3984171 w 6518365"/>
              <a:gd name="connsiteY15" fmla="*/ 91440 h 4082142"/>
              <a:gd name="connsiteX16" fmla="*/ 3729445 w 6518365"/>
              <a:gd name="connsiteY16" fmla="*/ 39188 h 4082142"/>
              <a:gd name="connsiteX17" fmla="*/ 3389811 w 6518365"/>
              <a:gd name="connsiteY17" fmla="*/ 6531 h 4082142"/>
              <a:gd name="connsiteX18" fmla="*/ 3043645 w 6518365"/>
              <a:gd name="connsiteY18" fmla="*/ 0 h 4082142"/>
              <a:gd name="connsiteX19" fmla="*/ 2762794 w 6518365"/>
              <a:gd name="connsiteY19" fmla="*/ 6531 h 4082142"/>
              <a:gd name="connsiteX20" fmla="*/ 2619102 w 6518365"/>
              <a:gd name="connsiteY20" fmla="*/ 26125 h 4082142"/>
              <a:gd name="connsiteX21" fmla="*/ 2410097 w 6518365"/>
              <a:gd name="connsiteY21" fmla="*/ 45720 h 4082142"/>
              <a:gd name="connsiteX22" fmla="*/ 2155371 w 6518365"/>
              <a:gd name="connsiteY22" fmla="*/ 111034 h 4082142"/>
              <a:gd name="connsiteX23" fmla="*/ 2018211 w 6518365"/>
              <a:gd name="connsiteY23" fmla="*/ 156754 h 4082142"/>
              <a:gd name="connsiteX24" fmla="*/ 1841862 w 6518365"/>
              <a:gd name="connsiteY24" fmla="*/ 228600 h 4082142"/>
              <a:gd name="connsiteX25" fmla="*/ 1645920 w 6518365"/>
              <a:gd name="connsiteY25" fmla="*/ 333102 h 4082142"/>
              <a:gd name="connsiteX26" fmla="*/ 1489165 w 6518365"/>
              <a:gd name="connsiteY26" fmla="*/ 431074 h 4082142"/>
              <a:gd name="connsiteX27" fmla="*/ 1273628 w 6518365"/>
              <a:gd name="connsiteY27" fmla="*/ 607422 h 4082142"/>
              <a:gd name="connsiteX28" fmla="*/ 1123405 w 6518365"/>
              <a:gd name="connsiteY28" fmla="*/ 744582 h 4082142"/>
              <a:gd name="connsiteX29" fmla="*/ 947057 w 6518365"/>
              <a:gd name="connsiteY29" fmla="*/ 953588 h 4082142"/>
              <a:gd name="connsiteX30" fmla="*/ 829491 w 6518365"/>
              <a:gd name="connsiteY30" fmla="*/ 1129937 h 4082142"/>
              <a:gd name="connsiteX31" fmla="*/ 724988 w 6518365"/>
              <a:gd name="connsiteY31" fmla="*/ 1312817 h 4082142"/>
              <a:gd name="connsiteX32" fmla="*/ 646611 w 6518365"/>
              <a:gd name="connsiteY32" fmla="*/ 1541417 h 4082142"/>
              <a:gd name="connsiteX33" fmla="*/ 594360 w 6518365"/>
              <a:gd name="connsiteY33" fmla="*/ 1770017 h 4082142"/>
              <a:gd name="connsiteX34" fmla="*/ 529045 w 6518365"/>
              <a:gd name="connsiteY34" fmla="*/ 2560320 h 4082142"/>
              <a:gd name="connsiteX35" fmla="*/ 502920 w 6518365"/>
              <a:gd name="connsiteY35" fmla="*/ 2841171 h 4082142"/>
              <a:gd name="connsiteX36" fmla="*/ 437605 w 6518365"/>
              <a:gd name="connsiteY36" fmla="*/ 3128554 h 4082142"/>
              <a:gd name="connsiteX37" fmla="*/ 385354 w 6518365"/>
              <a:gd name="connsiteY37" fmla="*/ 3350622 h 4082142"/>
              <a:gd name="connsiteX38" fmla="*/ 287382 w 6518365"/>
              <a:gd name="connsiteY38" fmla="*/ 3585754 h 4082142"/>
              <a:gd name="connsiteX39" fmla="*/ 163285 w 6518365"/>
              <a:gd name="connsiteY39" fmla="*/ 3827417 h 4082142"/>
              <a:gd name="connsiteX40" fmla="*/ 0 w 6518365"/>
              <a:gd name="connsiteY40" fmla="*/ 4082142 h 4082142"/>
              <a:gd name="connsiteX0" fmla="*/ 6539643 w 6539643"/>
              <a:gd name="connsiteY0" fmla="*/ 3037114 h 4102150"/>
              <a:gd name="connsiteX1" fmla="*/ 5886500 w 6539643"/>
              <a:gd name="connsiteY1" fmla="*/ 2495005 h 4102150"/>
              <a:gd name="connsiteX2" fmla="*/ 5677495 w 6539643"/>
              <a:gd name="connsiteY2" fmla="*/ 2292531 h 4102150"/>
              <a:gd name="connsiteX3" fmla="*/ 5572992 w 6539643"/>
              <a:gd name="connsiteY3" fmla="*/ 2063931 h 4102150"/>
              <a:gd name="connsiteX4" fmla="*/ 5533803 w 6539643"/>
              <a:gd name="connsiteY4" fmla="*/ 1848394 h 4102150"/>
              <a:gd name="connsiteX5" fmla="*/ 5540335 w 6539643"/>
              <a:gd name="connsiteY5" fmla="*/ 1632857 h 4102150"/>
              <a:gd name="connsiteX6" fmla="*/ 5533803 w 6539643"/>
              <a:gd name="connsiteY6" fmla="*/ 1443445 h 4102150"/>
              <a:gd name="connsiteX7" fmla="*/ 5494615 w 6539643"/>
              <a:gd name="connsiteY7" fmla="*/ 1234440 h 4102150"/>
              <a:gd name="connsiteX8" fmla="*/ 5396643 w 6539643"/>
              <a:gd name="connsiteY8" fmla="*/ 1018902 h 4102150"/>
              <a:gd name="connsiteX9" fmla="*/ 5279078 w 6539643"/>
              <a:gd name="connsiteY9" fmla="*/ 849085 h 4102150"/>
              <a:gd name="connsiteX10" fmla="*/ 5148449 w 6539643"/>
              <a:gd name="connsiteY10" fmla="*/ 692331 h 4102150"/>
              <a:gd name="connsiteX11" fmla="*/ 4985163 w 6539643"/>
              <a:gd name="connsiteY11" fmla="*/ 555171 h 4102150"/>
              <a:gd name="connsiteX12" fmla="*/ 4776158 w 6539643"/>
              <a:gd name="connsiteY12" fmla="*/ 404948 h 4102150"/>
              <a:gd name="connsiteX13" fmla="*/ 4521432 w 6539643"/>
              <a:gd name="connsiteY13" fmla="*/ 274320 h 4102150"/>
              <a:gd name="connsiteX14" fmla="*/ 4214455 w 6539643"/>
              <a:gd name="connsiteY14" fmla="*/ 163285 h 4102150"/>
              <a:gd name="connsiteX15" fmla="*/ 4005449 w 6539643"/>
              <a:gd name="connsiteY15" fmla="*/ 91440 h 4102150"/>
              <a:gd name="connsiteX16" fmla="*/ 3750723 w 6539643"/>
              <a:gd name="connsiteY16" fmla="*/ 39188 h 4102150"/>
              <a:gd name="connsiteX17" fmla="*/ 3411089 w 6539643"/>
              <a:gd name="connsiteY17" fmla="*/ 6531 h 4102150"/>
              <a:gd name="connsiteX18" fmla="*/ 3064923 w 6539643"/>
              <a:gd name="connsiteY18" fmla="*/ 0 h 4102150"/>
              <a:gd name="connsiteX19" fmla="*/ 2784072 w 6539643"/>
              <a:gd name="connsiteY19" fmla="*/ 6531 h 4102150"/>
              <a:gd name="connsiteX20" fmla="*/ 2640380 w 6539643"/>
              <a:gd name="connsiteY20" fmla="*/ 26125 h 4102150"/>
              <a:gd name="connsiteX21" fmla="*/ 2431375 w 6539643"/>
              <a:gd name="connsiteY21" fmla="*/ 45720 h 4102150"/>
              <a:gd name="connsiteX22" fmla="*/ 2176649 w 6539643"/>
              <a:gd name="connsiteY22" fmla="*/ 111034 h 4102150"/>
              <a:gd name="connsiteX23" fmla="*/ 2039489 w 6539643"/>
              <a:gd name="connsiteY23" fmla="*/ 156754 h 4102150"/>
              <a:gd name="connsiteX24" fmla="*/ 1863140 w 6539643"/>
              <a:gd name="connsiteY24" fmla="*/ 228600 h 4102150"/>
              <a:gd name="connsiteX25" fmla="*/ 1667198 w 6539643"/>
              <a:gd name="connsiteY25" fmla="*/ 333102 h 4102150"/>
              <a:gd name="connsiteX26" fmla="*/ 1510443 w 6539643"/>
              <a:gd name="connsiteY26" fmla="*/ 431074 h 4102150"/>
              <a:gd name="connsiteX27" fmla="*/ 1294906 w 6539643"/>
              <a:gd name="connsiteY27" fmla="*/ 607422 h 4102150"/>
              <a:gd name="connsiteX28" fmla="*/ 1144683 w 6539643"/>
              <a:gd name="connsiteY28" fmla="*/ 744582 h 4102150"/>
              <a:gd name="connsiteX29" fmla="*/ 968335 w 6539643"/>
              <a:gd name="connsiteY29" fmla="*/ 953588 h 4102150"/>
              <a:gd name="connsiteX30" fmla="*/ 850769 w 6539643"/>
              <a:gd name="connsiteY30" fmla="*/ 1129937 h 4102150"/>
              <a:gd name="connsiteX31" fmla="*/ 746266 w 6539643"/>
              <a:gd name="connsiteY31" fmla="*/ 1312817 h 4102150"/>
              <a:gd name="connsiteX32" fmla="*/ 667889 w 6539643"/>
              <a:gd name="connsiteY32" fmla="*/ 1541417 h 4102150"/>
              <a:gd name="connsiteX33" fmla="*/ 615638 w 6539643"/>
              <a:gd name="connsiteY33" fmla="*/ 1770017 h 4102150"/>
              <a:gd name="connsiteX34" fmla="*/ 550323 w 6539643"/>
              <a:gd name="connsiteY34" fmla="*/ 2560320 h 4102150"/>
              <a:gd name="connsiteX35" fmla="*/ 524198 w 6539643"/>
              <a:gd name="connsiteY35" fmla="*/ 2841171 h 4102150"/>
              <a:gd name="connsiteX36" fmla="*/ 458883 w 6539643"/>
              <a:gd name="connsiteY36" fmla="*/ 3128554 h 4102150"/>
              <a:gd name="connsiteX37" fmla="*/ 406632 w 6539643"/>
              <a:gd name="connsiteY37" fmla="*/ 3350622 h 4102150"/>
              <a:gd name="connsiteX38" fmla="*/ 308660 w 6539643"/>
              <a:gd name="connsiteY38" fmla="*/ 3585754 h 4102150"/>
              <a:gd name="connsiteX39" fmla="*/ 184563 w 6539643"/>
              <a:gd name="connsiteY39" fmla="*/ 3827417 h 4102150"/>
              <a:gd name="connsiteX40" fmla="*/ 21278 w 6539643"/>
              <a:gd name="connsiteY40" fmla="*/ 4082142 h 4102150"/>
              <a:gd name="connsiteX41" fmla="*/ 0 w 6539643"/>
              <a:gd name="connsiteY41" fmla="*/ 4085980 h 4102150"/>
              <a:gd name="connsiteX0" fmla="*/ 6520671 w 6520671"/>
              <a:gd name="connsiteY0" fmla="*/ 3037114 h 4425345"/>
              <a:gd name="connsiteX1" fmla="*/ 5867528 w 6520671"/>
              <a:gd name="connsiteY1" fmla="*/ 2495005 h 4425345"/>
              <a:gd name="connsiteX2" fmla="*/ 5658523 w 6520671"/>
              <a:gd name="connsiteY2" fmla="*/ 2292531 h 4425345"/>
              <a:gd name="connsiteX3" fmla="*/ 5554020 w 6520671"/>
              <a:gd name="connsiteY3" fmla="*/ 2063931 h 4425345"/>
              <a:gd name="connsiteX4" fmla="*/ 5514831 w 6520671"/>
              <a:gd name="connsiteY4" fmla="*/ 1848394 h 4425345"/>
              <a:gd name="connsiteX5" fmla="*/ 5521363 w 6520671"/>
              <a:gd name="connsiteY5" fmla="*/ 1632857 h 4425345"/>
              <a:gd name="connsiteX6" fmla="*/ 5514831 w 6520671"/>
              <a:gd name="connsiteY6" fmla="*/ 1443445 h 4425345"/>
              <a:gd name="connsiteX7" fmla="*/ 5475643 w 6520671"/>
              <a:gd name="connsiteY7" fmla="*/ 1234440 h 4425345"/>
              <a:gd name="connsiteX8" fmla="*/ 5377671 w 6520671"/>
              <a:gd name="connsiteY8" fmla="*/ 1018902 h 4425345"/>
              <a:gd name="connsiteX9" fmla="*/ 5260106 w 6520671"/>
              <a:gd name="connsiteY9" fmla="*/ 849085 h 4425345"/>
              <a:gd name="connsiteX10" fmla="*/ 5129477 w 6520671"/>
              <a:gd name="connsiteY10" fmla="*/ 692331 h 4425345"/>
              <a:gd name="connsiteX11" fmla="*/ 4966191 w 6520671"/>
              <a:gd name="connsiteY11" fmla="*/ 555171 h 4425345"/>
              <a:gd name="connsiteX12" fmla="*/ 4757186 w 6520671"/>
              <a:gd name="connsiteY12" fmla="*/ 404948 h 4425345"/>
              <a:gd name="connsiteX13" fmla="*/ 4502460 w 6520671"/>
              <a:gd name="connsiteY13" fmla="*/ 274320 h 4425345"/>
              <a:gd name="connsiteX14" fmla="*/ 4195483 w 6520671"/>
              <a:gd name="connsiteY14" fmla="*/ 163285 h 4425345"/>
              <a:gd name="connsiteX15" fmla="*/ 3986477 w 6520671"/>
              <a:gd name="connsiteY15" fmla="*/ 91440 h 4425345"/>
              <a:gd name="connsiteX16" fmla="*/ 3731751 w 6520671"/>
              <a:gd name="connsiteY16" fmla="*/ 39188 h 4425345"/>
              <a:gd name="connsiteX17" fmla="*/ 3392117 w 6520671"/>
              <a:gd name="connsiteY17" fmla="*/ 6531 h 4425345"/>
              <a:gd name="connsiteX18" fmla="*/ 3045951 w 6520671"/>
              <a:gd name="connsiteY18" fmla="*/ 0 h 4425345"/>
              <a:gd name="connsiteX19" fmla="*/ 2765100 w 6520671"/>
              <a:gd name="connsiteY19" fmla="*/ 6531 h 4425345"/>
              <a:gd name="connsiteX20" fmla="*/ 2621408 w 6520671"/>
              <a:gd name="connsiteY20" fmla="*/ 26125 h 4425345"/>
              <a:gd name="connsiteX21" fmla="*/ 2412403 w 6520671"/>
              <a:gd name="connsiteY21" fmla="*/ 45720 h 4425345"/>
              <a:gd name="connsiteX22" fmla="*/ 2157677 w 6520671"/>
              <a:gd name="connsiteY22" fmla="*/ 111034 h 4425345"/>
              <a:gd name="connsiteX23" fmla="*/ 2020517 w 6520671"/>
              <a:gd name="connsiteY23" fmla="*/ 156754 h 4425345"/>
              <a:gd name="connsiteX24" fmla="*/ 1844168 w 6520671"/>
              <a:gd name="connsiteY24" fmla="*/ 228600 h 4425345"/>
              <a:gd name="connsiteX25" fmla="*/ 1648226 w 6520671"/>
              <a:gd name="connsiteY25" fmla="*/ 333102 h 4425345"/>
              <a:gd name="connsiteX26" fmla="*/ 1491471 w 6520671"/>
              <a:gd name="connsiteY26" fmla="*/ 431074 h 4425345"/>
              <a:gd name="connsiteX27" fmla="*/ 1275934 w 6520671"/>
              <a:gd name="connsiteY27" fmla="*/ 607422 h 4425345"/>
              <a:gd name="connsiteX28" fmla="*/ 1125711 w 6520671"/>
              <a:gd name="connsiteY28" fmla="*/ 744582 h 4425345"/>
              <a:gd name="connsiteX29" fmla="*/ 949363 w 6520671"/>
              <a:gd name="connsiteY29" fmla="*/ 953588 h 4425345"/>
              <a:gd name="connsiteX30" fmla="*/ 831797 w 6520671"/>
              <a:gd name="connsiteY30" fmla="*/ 1129937 h 4425345"/>
              <a:gd name="connsiteX31" fmla="*/ 727294 w 6520671"/>
              <a:gd name="connsiteY31" fmla="*/ 1312817 h 4425345"/>
              <a:gd name="connsiteX32" fmla="*/ 648917 w 6520671"/>
              <a:gd name="connsiteY32" fmla="*/ 1541417 h 4425345"/>
              <a:gd name="connsiteX33" fmla="*/ 596666 w 6520671"/>
              <a:gd name="connsiteY33" fmla="*/ 1770017 h 4425345"/>
              <a:gd name="connsiteX34" fmla="*/ 531351 w 6520671"/>
              <a:gd name="connsiteY34" fmla="*/ 2560320 h 4425345"/>
              <a:gd name="connsiteX35" fmla="*/ 505226 w 6520671"/>
              <a:gd name="connsiteY35" fmla="*/ 2841171 h 4425345"/>
              <a:gd name="connsiteX36" fmla="*/ 439911 w 6520671"/>
              <a:gd name="connsiteY36" fmla="*/ 3128554 h 4425345"/>
              <a:gd name="connsiteX37" fmla="*/ 387660 w 6520671"/>
              <a:gd name="connsiteY37" fmla="*/ 3350622 h 4425345"/>
              <a:gd name="connsiteX38" fmla="*/ 289688 w 6520671"/>
              <a:gd name="connsiteY38" fmla="*/ 3585754 h 4425345"/>
              <a:gd name="connsiteX39" fmla="*/ 165591 w 6520671"/>
              <a:gd name="connsiteY39" fmla="*/ 3827417 h 4425345"/>
              <a:gd name="connsiteX40" fmla="*/ 2306 w 6520671"/>
              <a:gd name="connsiteY40" fmla="*/ 4082142 h 4425345"/>
              <a:gd name="connsiteX41" fmla="*/ 254406 w 6520671"/>
              <a:gd name="connsiteY41" fmla="*/ 4425345 h 4425345"/>
              <a:gd name="connsiteX0" fmla="*/ 7331494 w 7331494"/>
              <a:gd name="connsiteY0" fmla="*/ 3037114 h 5311465"/>
              <a:gd name="connsiteX1" fmla="*/ 6678351 w 7331494"/>
              <a:gd name="connsiteY1" fmla="*/ 2495005 h 5311465"/>
              <a:gd name="connsiteX2" fmla="*/ 6469346 w 7331494"/>
              <a:gd name="connsiteY2" fmla="*/ 2292531 h 5311465"/>
              <a:gd name="connsiteX3" fmla="*/ 6364843 w 7331494"/>
              <a:gd name="connsiteY3" fmla="*/ 2063931 h 5311465"/>
              <a:gd name="connsiteX4" fmla="*/ 6325654 w 7331494"/>
              <a:gd name="connsiteY4" fmla="*/ 1848394 h 5311465"/>
              <a:gd name="connsiteX5" fmla="*/ 6332186 w 7331494"/>
              <a:gd name="connsiteY5" fmla="*/ 1632857 h 5311465"/>
              <a:gd name="connsiteX6" fmla="*/ 6325654 w 7331494"/>
              <a:gd name="connsiteY6" fmla="*/ 1443445 h 5311465"/>
              <a:gd name="connsiteX7" fmla="*/ 6286466 w 7331494"/>
              <a:gd name="connsiteY7" fmla="*/ 1234440 h 5311465"/>
              <a:gd name="connsiteX8" fmla="*/ 6188494 w 7331494"/>
              <a:gd name="connsiteY8" fmla="*/ 1018902 h 5311465"/>
              <a:gd name="connsiteX9" fmla="*/ 6070929 w 7331494"/>
              <a:gd name="connsiteY9" fmla="*/ 849085 h 5311465"/>
              <a:gd name="connsiteX10" fmla="*/ 5940300 w 7331494"/>
              <a:gd name="connsiteY10" fmla="*/ 692331 h 5311465"/>
              <a:gd name="connsiteX11" fmla="*/ 5777014 w 7331494"/>
              <a:gd name="connsiteY11" fmla="*/ 555171 h 5311465"/>
              <a:gd name="connsiteX12" fmla="*/ 5568009 w 7331494"/>
              <a:gd name="connsiteY12" fmla="*/ 404948 h 5311465"/>
              <a:gd name="connsiteX13" fmla="*/ 5313283 w 7331494"/>
              <a:gd name="connsiteY13" fmla="*/ 274320 h 5311465"/>
              <a:gd name="connsiteX14" fmla="*/ 5006306 w 7331494"/>
              <a:gd name="connsiteY14" fmla="*/ 163285 h 5311465"/>
              <a:gd name="connsiteX15" fmla="*/ 4797300 w 7331494"/>
              <a:gd name="connsiteY15" fmla="*/ 91440 h 5311465"/>
              <a:gd name="connsiteX16" fmla="*/ 4542574 w 7331494"/>
              <a:gd name="connsiteY16" fmla="*/ 39188 h 5311465"/>
              <a:gd name="connsiteX17" fmla="*/ 4202940 w 7331494"/>
              <a:gd name="connsiteY17" fmla="*/ 6531 h 5311465"/>
              <a:gd name="connsiteX18" fmla="*/ 3856774 w 7331494"/>
              <a:gd name="connsiteY18" fmla="*/ 0 h 5311465"/>
              <a:gd name="connsiteX19" fmla="*/ 3575923 w 7331494"/>
              <a:gd name="connsiteY19" fmla="*/ 6531 h 5311465"/>
              <a:gd name="connsiteX20" fmla="*/ 3432231 w 7331494"/>
              <a:gd name="connsiteY20" fmla="*/ 26125 h 5311465"/>
              <a:gd name="connsiteX21" fmla="*/ 3223226 w 7331494"/>
              <a:gd name="connsiteY21" fmla="*/ 45720 h 5311465"/>
              <a:gd name="connsiteX22" fmla="*/ 2968500 w 7331494"/>
              <a:gd name="connsiteY22" fmla="*/ 111034 h 5311465"/>
              <a:gd name="connsiteX23" fmla="*/ 2831340 w 7331494"/>
              <a:gd name="connsiteY23" fmla="*/ 156754 h 5311465"/>
              <a:gd name="connsiteX24" fmla="*/ 2654991 w 7331494"/>
              <a:gd name="connsiteY24" fmla="*/ 228600 h 5311465"/>
              <a:gd name="connsiteX25" fmla="*/ 2459049 w 7331494"/>
              <a:gd name="connsiteY25" fmla="*/ 333102 h 5311465"/>
              <a:gd name="connsiteX26" fmla="*/ 2302294 w 7331494"/>
              <a:gd name="connsiteY26" fmla="*/ 431074 h 5311465"/>
              <a:gd name="connsiteX27" fmla="*/ 2086757 w 7331494"/>
              <a:gd name="connsiteY27" fmla="*/ 607422 h 5311465"/>
              <a:gd name="connsiteX28" fmla="*/ 1936534 w 7331494"/>
              <a:gd name="connsiteY28" fmla="*/ 744582 h 5311465"/>
              <a:gd name="connsiteX29" fmla="*/ 1760186 w 7331494"/>
              <a:gd name="connsiteY29" fmla="*/ 953588 h 5311465"/>
              <a:gd name="connsiteX30" fmla="*/ 1642620 w 7331494"/>
              <a:gd name="connsiteY30" fmla="*/ 1129937 h 5311465"/>
              <a:gd name="connsiteX31" fmla="*/ 1538117 w 7331494"/>
              <a:gd name="connsiteY31" fmla="*/ 1312817 h 5311465"/>
              <a:gd name="connsiteX32" fmla="*/ 1459740 w 7331494"/>
              <a:gd name="connsiteY32" fmla="*/ 1541417 h 5311465"/>
              <a:gd name="connsiteX33" fmla="*/ 1407489 w 7331494"/>
              <a:gd name="connsiteY33" fmla="*/ 1770017 h 5311465"/>
              <a:gd name="connsiteX34" fmla="*/ 1342174 w 7331494"/>
              <a:gd name="connsiteY34" fmla="*/ 2560320 h 5311465"/>
              <a:gd name="connsiteX35" fmla="*/ 1316049 w 7331494"/>
              <a:gd name="connsiteY35" fmla="*/ 2841171 h 5311465"/>
              <a:gd name="connsiteX36" fmla="*/ 1250734 w 7331494"/>
              <a:gd name="connsiteY36" fmla="*/ 3128554 h 5311465"/>
              <a:gd name="connsiteX37" fmla="*/ 1198483 w 7331494"/>
              <a:gd name="connsiteY37" fmla="*/ 3350622 h 5311465"/>
              <a:gd name="connsiteX38" fmla="*/ 1100511 w 7331494"/>
              <a:gd name="connsiteY38" fmla="*/ 3585754 h 5311465"/>
              <a:gd name="connsiteX39" fmla="*/ 976414 w 7331494"/>
              <a:gd name="connsiteY39" fmla="*/ 3827417 h 5311465"/>
              <a:gd name="connsiteX40" fmla="*/ 813129 w 7331494"/>
              <a:gd name="connsiteY40" fmla="*/ 4082142 h 5311465"/>
              <a:gd name="connsiteX41" fmla="*/ 0 w 7331494"/>
              <a:gd name="connsiteY41" fmla="*/ 5311465 h 5311465"/>
              <a:gd name="connsiteX0" fmla="*/ 7331494 w 7331494"/>
              <a:gd name="connsiteY0" fmla="*/ 3037114 h 5311465"/>
              <a:gd name="connsiteX1" fmla="*/ 6678351 w 7331494"/>
              <a:gd name="connsiteY1" fmla="*/ 2495005 h 5311465"/>
              <a:gd name="connsiteX2" fmla="*/ 6469346 w 7331494"/>
              <a:gd name="connsiteY2" fmla="*/ 2292531 h 5311465"/>
              <a:gd name="connsiteX3" fmla="*/ 6364843 w 7331494"/>
              <a:gd name="connsiteY3" fmla="*/ 2063931 h 5311465"/>
              <a:gd name="connsiteX4" fmla="*/ 6325654 w 7331494"/>
              <a:gd name="connsiteY4" fmla="*/ 1848394 h 5311465"/>
              <a:gd name="connsiteX5" fmla="*/ 6332186 w 7331494"/>
              <a:gd name="connsiteY5" fmla="*/ 1632857 h 5311465"/>
              <a:gd name="connsiteX6" fmla="*/ 6325654 w 7331494"/>
              <a:gd name="connsiteY6" fmla="*/ 1443445 h 5311465"/>
              <a:gd name="connsiteX7" fmla="*/ 6286466 w 7331494"/>
              <a:gd name="connsiteY7" fmla="*/ 1234440 h 5311465"/>
              <a:gd name="connsiteX8" fmla="*/ 6188494 w 7331494"/>
              <a:gd name="connsiteY8" fmla="*/ 1018902 h 5311465"/>
              <a:gd name="connsiteX9" fmla="*/ 6070929 w 7331494"/>
              <a:gd name="connsiteY9" fmla="*/ 849085 h 5311465"/>
              <a:gd name="connsiteX10" fmla="*/ 5940300 w 7331494"/>
              <a:gd name="connsiteY10" fmla="*/ 692331 h 5311465"/>
              <a:gd name="connsiteX11" fmla="*/ 5777014 w 7331494"/>
              <a:gd name="connsiteY11" fmla="*/ 555171 h 5311465"/>
              <a:gd name="connsiteX12" fmla="*/ 5568009 w 7331494"/>
              <a:gd name="connsiteY12" fmla="*/ 404948 h 5311465"/>
              <a:gd name="connsiteX13" fmla="*/ 5313283 w 7331494"/>
              <a:gd name="connsiteY13" fmla="*/ 274320 h 5311465"/>
              <a:gd name="connsiteX14" fmla="*/ 5006306 w 7331494"/>
              <a:gd name="connsiteY14" fmla="*/ 163285 h 5311465"/>
              <a:gd name="connsiteX15" fmla="*/ 4797300 w 7331494"/>
              <a:gd name="connsiteY15" fmla="*/ 91440 h 5311465"/>
              <a:gd name="connsiteX16" fmla="*/ 4542574 w 7331494"/>
              <a:gd name="connsiteY16" fmla="*/ 39188 h 5311465"/>
              <a:gd name="connsiteX17" fmla="*/ 4202940 w 7331494"/>
              <a:gd name="connsiteY17" fmla="*/ 6531 h 5311465"/>
              <a:gd name="connsiteX18" fmla="*/ 3856774 w 7331494"/>
              <a:gd name="connsiteY18" fmla="*/ 0 h 5311465"/>
              <a:gd name="connsiteX19" fmla="*/ 3575923 w 7331494"/>
              <a:gd name="connsiteY19" fmla="*/ 6531 h 5311465"/>
              <a:gd name="connsiteX20" fmla="*/ 3441890 w 7331494"/>
              <a:gd name="connsiteY20" fmla="*/ 10027 h 5311465"/>
              <a:gd name="connsiteX21" fmla="*/ 3223226 w 7331494"/>
              <a:gd name="connsiteY21" fmla="*/ 45720 h 5311465"/>
              <a:gd name="connsiteX22" fmla="*/ 2968500 w 7331494"/>
              <a:gd name="connsiteY22" fmla="*/ 111034 h 5311465"/>
              <a:gd name="connsiteX23" fmla="*/ 2831340 w 7331494"/>
              <a:gd name="connsiteY23" fmla="*/ 156754 h 5311465"/>
              <a:gd name="connsiteX24" fmla="*/ 2654991 w 7331494"/>
              <a:gd name="connsiteY24" fmla="*/ 228600 h 5311465"/>
              <a:gd name="connsiteX25" fmla="*/ 2459049 w 7331494"/>
              <a:gd name="connsiteY25" fmla="*/ 333102 h 5311465"/>
              <a:gd name="connsiteX26" fmla="*/ 2302294 w 7331494"/>
              <a:gd name="connsiteY26" fmla="*/ 431074 h 5311465"/>
              <a:gd name="connsiteX27" fmla="*/ 2086757 w 7331494"/>
              <a:gd name="connsiteY27" fmla="*/ 607422 h 5311465"/>
              <a:gd name="connsiteX28" fmla="*/ 1936534 w 7331494"/>
              <a:gd name="connsiteY28" fmla="*/ 744582 h 5311465"/>
              <a:gd name="connsiteX29" fmla="*/ 1760186 w 7331494"/>
              <a:gd name="connsiteY29" fmla="*/ 953588 h 5311465"/>
              <a:gd name="connsiteX30" fmla="*/ 1642620 w 7331494"/>
              <a:gd name="connsiteY30" fmla="*/ 1129937 h 5311465"/>
              <a:gd name="connsiteX31" fmla="*/ 1538117 w 7331494"/>
              <a:gd name="connsiteY31" fmla="*/ 1312817 h 5311465"/>
              <a:gd name="connsiteX32" fmla="*/ 1459740 w 7331494"/>
              <a:gd name="connsiteY32" fmla="*/ 1541417 h 5311465"/>
              <a:gd name="connsiteX33" fmla="*/ 1407489 w 7331494"/>
              <a:gd name="connsiteY33" fmla="*/ 1770017 h 5311465"/>
              <a:gd name="connsiteX34" fmla="*/ 1342174 w 7331494"/>
              <a:gd name="connsiteY34" fmla="*/ 2560320 h 5311465"/>
              <a:gd name="connsiteX35" fmla="*/ 1316049 w 7331494"/>
              <a:gd name="connsiteY35" fmla="*/ 2841171 h 5311465"/>
              <a:gd name="connsiteX36" fmla="*/ 1250734 w 7331494"/>
              <a:gd name="connsiteY36" fmla="*/ 3128554 h 5311465"/>
              <a:gd name="connsiteX37" fmla="*/ 1198483 w 7331494"/>
              <a:gd name="connsiteY37" fmla="*/ 3350622 h 5311465"/>
              <a:gd name="connsiteX38" fmla="*/ 1100511 w 7331494"/>
              <a:gd name="connsiteY38" fmla="*/ 3585754 h 5311465"/>
              <a:gd name="connsiteX39" fmla="*/ 976414 w 7331494"/>
              <a:gd name="connsiteY39" fmla="*/ 3827417 h 5311465"/>
              <a:gd name="connsiteX40" fmla="*/ 813129 w 7331494"/>
              <a:gd name="connsiteY40" fmla="*/ 4082142 h 5311465"/>
              <a:gd name="connsiteX41" fmla="*/ 0 w 7331494"/>
              <a:gd name="connsiteY41" fmla="*/ 5311465 h 5311465"/>
              <a:gd name="connsiteX0" fmla="*/ 7331494 w 7331494"/>
              <a:gd name="connsiteY0" fmla="*/ 3056341 h 5330692"/>
              <a:gd name="connsiteX1" fmla="*/ 6678351 w 7331494"/>
              <a:gd name="connsiteY1" fmla="*/ 2514232 h 5330692"/>
              <a:gd name="connsiteX2" fmla="*/ 6469346 w 7331494"/>
              <a:gd name="connsiteY2" fmla="*/ 2311758 h 5330692"/>
              <a:gd name="connsiteX3" fmla="*/ 6364843 w 7331494"/>
              <a:gd name="connsiteY3" fmla="*/ 2083158 h 5330692"/>
              <a:gd name="connsiteX4" fmla="*/ 6325654 w 7331494"/>
              <a:gd name="connsiteY4" fmla="*/ 1867621 h 5330692"/>
              <a:gd name="connsiteX5" fmla="*/ 6332186 w 7331494"/>
              <a:gd name="connsiteY5" fmla="*/ 1652084 h 5330692"/>
              <a:gd name="connsiteX6" fmla="*/ 6325654 w 7331494"/>
              <a:gd name="connsiteY6" fmla="*/ 1462672 h 5330692"/>
              <a:gd name="connsiteX7" fmla="*/ 6286466 w 7331494"/>
              <a:gd name="connsiteY7" fmla="*/ 1253667 h 5330692"/>
              <a:gd name="connsiteX8" fmla="*/ 6188494 w 7331494"/>
              <a:gd name="connsiteY8" fmla="*/ 1038129 h 5330692"/>
              <a:gd name="connsiteX9" fmla="*/ 6070929 w 7331494"/>
              <a:gd name="connsiteY9" fmla="*/ 868312 h 5330692"/>
              <a:gd name="connsiteX10" fmla="*/ 5940300 w 7331494"/>
              <a:gd name="connsiteY10" fmla="*/ 711558 h 5330692"/>
              <a:gd name="connsiteX11" fmla="*/ 5777014 w 7331494"/>
              <a:gd name="connsiteY11" fmla="*/ 574398 h 5330692"/>
              <a:gd name="connsiteX12" fmla="*/ 5568009 w 7331494"/>
              <a:gd name="connsiteY12" fmla="*/ 424175 h 5330692"/>
              <a:gd name="connsiteX13" fmla="*/ 5313283 w 7331494"/>
              <a:gd name="connsiteY13" fmla="*/ 293547 h 5330692"/>
              <a:gd name="connsiteX14" fmla="*/ 5006306 w 7331494"/>
              <a:gd name="connsiteY14" fmla="*/ 182512 h 5330692"/>
              <a:gd name="connsiteX15" fmla="*/ 4797300 w 7331494"/>
              <a:gd name="connsiteY15" fmla="*/ 110667 h 5330692"/>
              <a:gd name="connsiteX16" fmla="*/ 4542574 w 7331494"/>
              <a:gd name="connsiteY16" fmla="*/ 58415 h 5330692"/>
              <a:gd name="connsiteX17" fmla="*/ 4202940 w 7331494"/>
              <a:gd name="connsiteY17" fmla="*/ 25758 h 5330692"/>
              <a:gd name="connsiteX18" fmla="*/ 3856774 w 7331494"/>
              <a:gd name="connsiteY18" fmla="*/ 19227 h 5330692"/>
              <a:gd name="connsiteX19" fmla="*/ 3611340 w 7331494"/>
              <a:gd name="connsiteY19" fmla="*/ 0 h 5330692"/>
              <a:gd name="connsiteX20" fmla="*/ 3441890 w 7331494"/>
              <a:gd name="connsiteY20" fmla="*/ 29254 h 5330692"/>
              <a:gd name="connsiteX21" fmla="*/ 3223226 w 7331494"/>
              <a:gd name="connsiteY21" fmla="*/ 64947 h 5330692"/>
              <a:gd name="connsiteX22" fmla="*/ 2968500 w 7331494"/>
              <a:gd name="connsiteY22" fmla="*/ 130261 h 5330692"/>
              <a:gd name="connsiteX23" fmla="*/ 2831340 w 7331494"/>
              <a:gd name="connsiteY23" fmla="*/ 175981 h 5330692"/>
              <a:gd name="connsiteX24" fmla="*/ 2654991 w 7331494"/>
              <a:gd name="connsiteY24" fmla="*/ 247827 h 5330692"/>
              <a:gd name="connsiteX25" fmla="*/ 2459049 w 7331494"/>
              <a:gd name="connsiteY25" fmla="*/ 352329 h 5330692"/>
              <a:gd name="connsiteX26" fmla="*/ 2302294 w 7331494"/>
              <a:gd name="connsiteY26" fmla="*/ 450301 h 5330692"/>
              <a:gd name="connsiteX27" fmla="*/ 2086757 w 7331494"/>
              <a:gd name="connsiteY27" fmla="*/ 626649 h 5330692"/>
              <a:gd name="connsiteX28" fmla="*/ 1936534 w 7331494"/>
              <a:gd name="connsiteY28" fmla="*/ 763809 h 5330692"/>
              <a:gd name="connsiteX29" fmla="*/ 1760186 w 7331494"/>
              <a:gd name="connsiteY29" fmla="*/ 972815 h 5330692"/>
              <a:gd name="connsiteX30" fmla="*/ 1642620 w 7331494"/>
              <a:gd name="connsiteY30" fmla="*/ 1149164 h 5330692"/>
              <a:gd name="connsiteX31" fmla="*/ 1538117 w 7331494"/>
              <a:gd name="connsiteY31" fmla="*/ 1332044 h 5330692"/>
              <a:gd name="connsiteX32" fmla="*/ 1459740 w 7331494"/>
              <a:gd name="connsiteY32" fmla="*/ 1560644 h 5330692"/>
              <a:gd name="connsiteX33" fmla="*/ 1407489 w 7331494"/>
              <a:gd name="connsiteY33" fmla="*/ 1789244 h 5330692"/>
              <a:gd name="connsiteX34" fmla="*/ 1342174 w 7331494"/>
              <a:gd name="connsiteY34" fmla="*/ 2579547 h 5330692"/>
              <a:gd name="connsiteX35" fmla="*/ 1316049 w 7331494"/>
              <a:gd name="connsiteY35" fmla="*/ 2860398 h 5330692"/>
              <a:gd name="connsiteX36" fmla="*/ 1250734 w 7331494"/>
              <a:gd name="connsiteY36" fmla="*/ 3147781 h 5330692"/>
              <a:gd name="connsiteX37" fmla="*/ 1198483 w 7331494"/>
              <a:gd name="connsiteY37" fmla="*/ 3369849 h 5330692"/>
              <a:gd name="connsiteX38" fmla="*/ 1100511 w 7331494"/>
              <a:gd name="connsiteY38" fmla="*/ 3604981 h 5330692"/>
              <a:gd name="connsiteX39" fmla="*/ 976414 w 7331494"/>
              <a:gd name="connsiteY39" fmla="*/ 3846644 h 5330692"/>
              <a:gd name="connsiteX40" fmla="*/ 813129 w 7331494"/>
              <a:gd name="connsiteY40" fmla="*/ 4101369 h 5330692"/>
              <a:gd name="connsiteX41" fmla="*/ 0 w 7331494"/>
              <a:gd name="connsiteY41" fmla="*/ 5330692 h 5330692"/>
              <a:gd name="connsiteX0" fmla="*/ 7331494 w 7331494"/>
              <a:gd name="connsiteY0" fmla="*/ 3056341 h 5330692"/>
              <a:gd name="connsiteX1" fmla="*/ 6678351 w 7331494"/>
              <a:gd name="connsiteY1" fmla="*/ 2514232 h 5330692"/>
              <a:gd name="connsiteX2" fmla="*/ 6469346 w 7331494"/>
              <a:gd name="connsiteY2" fmla="*/ 2311758 h 5330692"/>
              <a:gd name="connsiteX3" fmla="*/ 6364843 w 7331494"/>
              <a:gd name="connsiteY3" fmla="*/ 2083158 h 5330692"/>
              <a:gd name="connsiteX4" fmla="*/ 6325654 w 7331494"/>
              <a:gd name="connsiteY4" fmla="*/ 1867621 h 5330692"/>
              <a:gd name="connsiteX5" fmla="*/ 6332186 w 7331494"/>
              <a:gd name="connsiteY5" fmla="*/ 1652084 h 5330692"/>
              <a:gd name="connsiteX6" fmla="*/ 6325654 w 7331494"/>
              <a:gd name="connsiteY6" fmla="*/ 1462672 h 5330692"/>
              <a:gd name="connsiteX7" fmla="*/ 6286466 w 7331494"/>
              <a:gd name="connsiteY7" fmla="*/ 1253667 h 5330692"/>
              <a:gd name="connsiteX8" fmla="*/ 6188494 w 7331494"/>
              <a:gd name="connsiteY8" fmla="*/ 1038129 h 5330692"/>
              <a:gd name="connsiteX9" fmla="*/ 6070929 w 7331494"/>
              <a:gd name="connsiteY9" fmla="*/ 868312 h 5330692"/>
              <a:gd name="connsiteX10" fmla="*/ 5940300 w 7331494"/>
              <a:gd name="connsiteY10" fmla="*/ 711558 h 5330692"/>
              <a:gd name="connsiteX11" fmla="*/ 5777014 w 7331494"/>
              <a:gd name="connsiteY11" fmla="*/ 574398 h 5330692"/>
              <a:gd name="connsiteX12" fmla="*/ 5568009 w 7331494"/>
              <a:gd name="connsiteY12" fmla="*/ 424175 h 5330692"/>
              <a:gd name="connsiteX13" fmla="*/ 5313283 w 7331494"/>
              <a:gd name="connsiteY13" fmla="*/ 293547 h 5330692"/>
              <a:gd name="connsiteX14" fmla="*/ 5006306 w 7331494"/>
              <a:gd name="connsiteY14" fmla="*/ 182512 h 5330692"/>
              <a:gd name="connsiteX15" fmla="*/ 4797300 w 7331494"/>
              <a:gd name="connsiteY15" fmla="*/ 110667 h 5330692"/>
              <a:gd name="connsiteX16" fmla="*/ 4542574 w 7331494"/>
              <a:gd name="connsiteY16" fmla="*/ 58415 h 5330692"/>
              <a:gd name="connsiteX17" fmla="*/ 4202940 w 7331494"/>
              <a:gd name="connsiteY17" fmla="*/ 25758 h 5330692"/>
              <a:gd name="connsiteX18" fmla="*/ 3863213 w 7331494"/>
              <a:gd name="connsiteY18" fmla="*/ 12788 h 5330692"/>
              <a:gd name="connsiteX19" fmla="*/ 3611340 w 7331494"/>
              <a:gd name="connsiteY19" fmla="*/ 0 h 5330692"/>
              <a:gd name="connsiteX20" fmla="*/ 3441890 w 7331494"/>
              <a:gd name="connsiteY20" fmla="*/ 29254 h 5330692"/>
              <a:gd name="connsiteX21" fmla="*/ 3223226 w 7331494"/>
              <a:gd name="connsiteY21" fmla="*/ 64947 h 5330692"/>
              <a:gd name="connsiteX22" fmla="*/ 2968500 w 7331494"/>
              <a:gd name="connsiteY22" fmla="*/ 130261 h 5330692"/>
              <a:gd name="connsiteX23" fmla="*/ 2831340 w 7331494"/>
              <a:gd name="connsiteY23" fmla="*/ 175981 h 5330692"/>
              <a:gd name="connsiteX24" fmla="*/ 2654991 w 7331494"/>
              <a:gd name="connsiteY24" fmla="*/ 247827 h 5330692"/>
              <a:gd name="connsiteX25" fmla="*/ 2459049 w 7331494"/>
              <a:gd name="connsiteY25" fmla="*/ 352329 h 5330692"/>
              <a:gd name="connsiteX26" fmla="*/ 2302294 w 7331494"/>
              <a:gd name="connsiteY26" fmla="*/ 450301 h 5330692"/>
              <a:gd name="connsiteX27" fmla="*/ 2086757 w 7331494"/>
              <a:gd name="connsiteY27" fmla="*/ 626649 h 5330692"/>
              <a:gd name="connsiteX28" fmla="*/ 1936534 w 7331494"/>
              <a:gd name="connsiteY28" fmla="*/ 763809 h 5330692"/>
              <a:gd name="connsiteX29" fmla="*/ 1760186 w 7331494"/>
              <a:gd name="connsiteY29" fmla="*/ 972815 h 5330692"/>
              <a:gd name="connsiteX30" fmla="*/ 1642620 w 7331494"/>
              <a:gd name="connsiteY30" fmla="*/ 1149164 h 5330692"/>
              <a:gd name="connsiteX31" fmla="*/ 1538117 w 7331494"/>
              <a:gd name="connsiteY31" fmla="*/ 1332044 h 5330692"/>
              <a:gd name="connsiteX32" fmla="*/ 1459740 w 7331494"/>
              <a:gd name="connsiteY32" fmla="*/ 1560644 h 5330692"/>
              <a:gd name="connsiteX33" fmla="*/ 1407489 w 7331494"/>
              <a:gd name="connsiteY33" fmla="*/ 1789244 h 5330692"/>
              <a:gd name="connsiteX34" fmla="*/ 1342174 w 7331494"/>
              <a:gd name="connsiteY34" fmla="*/ 2579547 h 5330692"/>
              <a:gd name="connsiteX35" fmla="*/ 1316049 w 7331494"/>
              <a:gd name="connsiteY35" fmla="*/ 2860398 h 5330692"/>
              <a:gd name="connsiteX36" fmla="*/ 1250734 w 7331494"/>
              <a:gd name="connsiteY36" fmla="*/ 3147781 h 5330692"/>
              <a:gd name="connsiteX37" fmla="*/ 1198483 w 7331494"/>
              <a:gd name="connsiteY37" fmla="*/ 3369849 h 5330692"/>
              <a:gd name="connsiteX38" fmla="*/ 1100511 w 7331494"/>
              <a:gd name="connsiteY38" fmla="*/ 3604981 h 5330692"/>
              <a:gd name="connsiteX39" fmla="*/ 976414 w 7331494"/>
              <a:gd name="connsiteY39" fmla="*/ 3846644 h 5330692"/>
              <a:gd name="connsiteX40" fmla="*/ 813129 w 7331494"/>
              <a:gd name="connsiteY40" fmla="*/ 4101369 h 5330692"/>
              <a:gd name="connsiteX41" fmla="*/ 0 w 7331494"/>
              <a:gd name="connsiteY41" fmla="*/ 5330692 h 5330692"/>
              <a:gd name="connsiteX0" fmla="*/ 7331494 w 7331494"/>
              <a:gd name="connsiteY0" fmla="*/ 3056341 h 5330692"/>
              <a:gd name="connsiteX1" fmla="*/ 6678351 w 7331494"/>
              <a:gd name="connsiteY1" fmla="*/ 2514232 h 5330692"/>
              <a:gd name="connsiteX2" fmla="*/ 6469346 w 7331494"/>
              <a:gd name="connsiteY2" fmla="*/ 2311758 h 5330692"/>
              <a:gd name="connsiteX3" fmla="*/ 6364843 w 7331494"/>
              <a:gd name="connsiteY3" fmla="*/ 2083158 h 5330692"/>
              <a:gd name="connsiteX4" fmla="*/ 6325654 w 7331494"/>
              <a:gd name="connsiteY4" fmla="*/ 1867621 h 5330692"/>
              <a:gd name="connsiteX5" fmla="*/ 6332186 w 7331494"/>
              <a:gd name="connsiteY5" fmla="*/ 1652084 h 5330692"/>
              <a:gd name="connsiteX6" fmla="*/ 6325654 w 7331494"/>
              <a:gd name="connsiteY6" fmla="*/ 1462672 h 5330692"/>
              <a:gd name="connsiteX7" fmla="*/ 6286466 w 7331494"/>
              <a:gd name="connsiteY7" fmla="*/ 1253667 h 5330692"/>
              <a:gd name="connsiteX8" fmla="*/ 6188494 w 7331494"/>
              <a:gd name="connsiteY8" fmla="*/ 1038129 h 5330692"/>
              <a:gd name="connsiteX9" fmla="*/ 6070929 w 7331494"/>
              <a:gd name="connsiteY9" fmla="*/ 868312 h 5330692"/>
              <a:gd name="connsiteX10" fmla="*/ 5940300 w 7331494"/>
              <a:gd name="connsiteY10" fmla="*/ 711558 h 5330692"/>
              <a:gd name="connsiteX11" fmla="*/ 5777014 w 7331494"/>
              <a:gd name="connsiteY11" fmla="*/ 574398 h 5330692"/>
              <a:gd name="connsiteX12" fmla="*/ 5568009 w 7331494"/>
              <a:gd name="connsiteY12" fmla="*/ 424175 h 5330692"/>
              <a:gd name="connsiteX13" fmla="*/ 5313283 w 7331494"/>
              <a:gd name="connsiteY13" fmla="*/ 293547 h 5330692"/>
              <a:gd name="connsiteX14" fmla="*/ 5006306 w 7331494"/>
              <a:gd name="connsiteY14" fmla="*/ 182512 h 5330692"/>
              <a:gd name="connsiteX15" fmla="*/ 4797300 w 7331494"/>
              <a:gd name="connsiteY15" fmla="*/ 110667 h 5330692"/>
              <a:gd name="connsiteX16" fmla="*/ 4542574 w 7331494"/>
              <a:gd name="connsiteY16" fmla="*/ 58415 h 5330692"/>
              <a:gd name="connsiteX17" fmla="*/ 4202940 w 7331494"/>
              <a:gd name="connsiteY17" fmla="*/ 25758 h 5330692"/>
              <a:gd name="connsiteX18" fmla="*/ 3866433 w 7331494"/>
              <a:gd name="connsiteY18" fmla="*/ 6348 h 5330692"/>
              <a:gd name="connsiteX19" fmla="*/ 3611340 w 7331494"/>
              <a:gd name="connsiteY19" fmla="*/ 0 h 5330692"/>
              <a:gd name="connsiteX20" fmla="*/ 3441890 w 7331494"/>
              <a:gd name="connsiteY20" fmla="*/ 29254 h 5330692"/>
              <a:gd name="connsiteX21" fmla="*/ 3223226 w 7331494"/>
              <a:gd name="connsiteY21" fmla="*/ 64947 h 5330692"/>
              <a:gd name="connsiteX22" fmla="*/ 2968500 w 7331494"/>
              <a:gd name="connsiteY22" fmla="*/ 130261 h 5330692"/>
              <a:gd name="connsiteX23" fmla="*/ 2831340 w 7331494"/>
              <a:gd name="connsiteY23" fmla="*/ 175981 h 5330692"/>
              <a:gd name="connsiteX24" fmla="*/ 2654991 w 7331494"/>
              <a:gd name="connsiteY24" fmla="*/ 247827 h 5330692"/>
              <a:gd name="connsiteX25" fmla="*/ 2459049 w 7331494"/>
              <a:gd name="connsiteY25" fmla="*/ 352329 h 5330692"/>
              <a:gd name="connsiteX26" fmla="*/ 2302294 w 7331494"/>
              <a:gd name="connsiteY26" fmla="*/ 450301 h 5330692"/>
              <a:gd name="connsiteX27" fmla="*/ 2086757 w 7331494"/>
              <a:gd name="connsiteY27" fmla="*/ 626649 h 5330692"/>
              <a:gd name="connsiteX28" fmla="*/ 1936534 w 7331494"/>
              <a:gd name="connsiteY28" fmla="*/ 763809 h 5330692"/>
              <a:gd name="connsiteX29" fmla="*/ 1760186 w 7331494"/>
              <a:gd name="connsiteY29" fmla="*/ 972815 h 5330692"/>
              <a:gd name="connsiteX30" fmla="*/ 1642620 w 7331494"/>
              <a:gd name="connsiteY30" fmla="*/ 1149164 h 5330692"/>
              <a:gd name="connsiteX31" fmla="*/ 1538117 w 7331494"/>
              <a:gd name="connsiteY31" fmla="*/ 1332044 h 5330692"/>
              <a:gd name="connsiteX32" fmla="*/ 1459740 w 7331494"/>
              <a:gd name="connsiteY32" fmla="*/ 1560644 h 5330692"/>
              <a:gd name="connsiteX33" fmla="*/ 1407489 w 7331494"/>
              <a:gd name="connsiteY33" fmla="*/ 1789244 h 5330692"/>
              <a:gd name="connsiteX34" fmla="*/ 1342174 w 7331494"/>
              <a:gd name="connsiteY34" fmla="*/ 2579547 h 5330692"/>
              <a:gd name="connsiteX35" fmla="*/ 1316049 w 7331494"/>
              <a:gd name="connsiteY35" fmla="*/ 2860398 h 5330692"/>
              <a:gd name="connsiteX36" fmla="*/ 1250734 w 7331494"/>
              <a:gd name="connsiteY36" fmla="*/ 3147781 h 5330692"/>
              <a:gd name="connsiteX37" fmla="*/ 1198483 w 7331494"/>
              <a:gd name="connsiteY37" fmla="*/ 3369849 h 5330692"/>
              <a:gd name="connsiteX38" fmla="*/ 1100511 w 7331494"/>
              <a:gd name="connsiteY38" fmla="*/ 3604981 h 5330692"/>
              <a:gd name="connsiteX39" fmla="*/ 976414 w 7331494"/>
              <a:gd name="connsiteY39" fmla="*/ 3846644 h 5330692"/>
              <a:gd name="connsiteX40" fmla="*/ 813129 w 7331494"/>
              <a:gd name="connsiteY40" fmla="*/ 4101369 h 5330692"/>
              <a:gd name="connsiteX41" fmla="*/ 0 w 7331494"/>
              <a:gd name="connsiteY41" fmla="*/ 5330692 h 5330692"/>
              <a:gd name="connsiteX0" fmla="*/ 7331494 w 7331494"/>
              <a:gd name="connsiteY0" fmla="*/ 3049993 h 5324344"/>
              <a:gd name="connsiteX1" fmla="*/ 6678351 w 7331494"/>
              <a:gd name="connsiteY1" fmla="*/ 2507884 h 5324344"/>
              <a:gd name="connsiteX2" fmla="*/ 6469346 w 7331494"/>
              <a:gd name="connsiteY2" fmla="*/ 2305410 h 5324344"/>
              <a:gd name="connsiteX3" fmla="*/ 6364843 w 7331494"/>
              <a:gd name="connsiteY3" fmla="*/ 2076810 h 5324344"/>
              <a:gd name="connsiteX4" fmla="*/ 6325654 w 7331494"/>
              <a:gd name="connsiteY4" fmla="*/ 1861273 h 5324344"/>
              <a:gd name="connsiteX5" fmla="*/ 6332186 w 7331494"/>
              <a:gd name="connsiteY5" fmla="*/ 1645736 h 5324344"/>
              <a:gd name="connsiteX6" fmla="*/ 6325654 w 7331494"/>
              <a:gd name="connsiteY6" fmla="*/ 1456324 h 5324344"/>
              <a:gd name="connsiteX7" fmla="*/ 6286466 w 7331494"/>
              <a:gd name="connsiteY7" fmla="*/ 1247319 h 5324344"/>
              <a:gd name="connsiteX8" fmla="*/ 6188494 w 7331494"/>
              <a:gd name="connsiteY8" fmla="*/ 1031781 h 5324344"/>
              <a:gd name="connsiteX9" fmla="*/ 6070929 w 7331494"/>
              <a:gd name="connsiteY9" fmla="*/ 861964 h 5324344"/>
              <a:gd name="connsiteX10" fmla="*/ 5940300 w 7331494"/>
              <a:gd name="connsiteY10" fmla="*/ 705210 h 5324344"/>
              <a:gd name="connsiteX11" fmla="*/ 5777014 w 7331494"/>
              <a:gd name="connsiteY11" fmla="*/ 568050 h 5324344"/>
              <a:gd name="connsiteX12" fmla="*/ 5568009 w 7331494"/>
              <a:gd name="connsiteY12" fmla="*/ 417827 h 5324344"/>
              <a:gd name="connsiteX13" fmla="*/ 5313283 w 7331494"/>
              <a:gd name="connsiteY13" fmla="*/ 287199 h 5324344"/>
              <a:gd name="connsiteX14" fmla="*/ 5006306 w 7331494"/>
              <a:gd name="connsiteY14" fmla="*/ 176164 h 5324344"/>
              <a:gd name="connsiteX15" fmla="*/ 4797300 w 7331494"/>
              <a:gd name="connsiteY15" fmla="*/ 104319 h 5324344"/>
              <a:gd name="connsiteX16" fmla="*/ 4542574 w 7331494"/>
              <a:gd name="connsiteY16" fmla="*/ 52067 h 5324344"/>
              <a:gd name="connsiteX17" fmla="*/ 4202940 w 7331494"/>
              <a:gd name="connsiteY17" fmla="*/ 19410 h 5324344"/>
              <a:gd name="connsiteX18" fmla="*/ 3866433 w 7331494"/>
              <a:gd name="connsiteY18" fmla="*/ 0 h 5324344"/>
              <a:gd name="connsiteX19" fmla="*/ 3608120 w 7331494"/>
              <a:gd name="connsiteY19" fmla="*/ 92 h 5324344"/>
              <a:gd name="connsiteX20" fmla="*/ 3441890 w 7331494"/>
              <a:gd name="connsiteY20" fmla="*/ 22906 h 5324344"/>
              <a:gd name="connsiteX21" fmla="*/ 3223226 w 7331494"/>
              <a:gd name="connsiteY21" fmla="*/ 58599 h 5324344"/>
              <a:gd name="connsiteX22" fmla="*/ 2968500 w 7331494"/>
              <a:gd name="connsiteY22" fmla="*/ 123913 h 5324344"/>
              <a:gd name="connsiteX23" fmla="*/ 2831340 w 7331494"/>
              <a:gd name="connsiteY23" fmla="*/ 169633 h 5324344"/>
              <a:gd name="connsiteX24" fmla="*/ 2654991 w 7331494"/>
              <a:gd name="connsiteY24" fmla="*/ 241479 h 5324344"/>
              <a:gd name="connsiteX25" fmla="*/ 2459049 w 7331494"/>
              <a:gd name="connsiteY25" fmla="*/ 345981 h 5324344"/>
              <a:gd name="connsiteX26" fmla="*/ 2302294 w 7331494"/>
              <a:gd name="connsiteY26" fmla="*/ 443953 h 5324344"/>
              <a:gd name="connsiteX27" fmla="*/ 2086757 w 7331494"/>
              <a:gd name="connsiteY27" fmla="*/ 620301 h 5324344"/>
              <a:gd name="connsiteX28" fmla="*/ 1936534 w 7331494"/>
              <a:gd name="connsiteY28" fmla="*/ 757461 h 5324344"/>
              <a:gd name="connsiteX29" fmla="*/ 1760186 w 7331494"/>
              <a:gd name="connsiteY29" fmla="*/ 966467 h 5324344"/>
              <a:gd name="connsiteX30" fmla="*/ 1642620 w 7331494"/>
              <a:gd name="connsiteY30" fmla="*/ 1142816 h 5324344"/>
              <a:gd name="connsiteX31" fmla="*/ 1538117 w 7331494"/>
              <a:gd name="connsiteY31" fmla="*/ 1325696 h 5324344"/>
              <a:gd name="connsiteX32" fmla="*/ 1459740 w 7331494"/>
              <a:gd name="connsiteY32" fmla="*/ 1554296 h 5324344"/>
              <a:gd name="connsiteX33" fmla="*/ 1407489 w 7331494"/>
              <a:gd name="connsiteY33" fmla="*/ 1782896 h 5324344"/>
              <a:gd name="connsiteX34" fmla="*/ 1342174 w 7331494"/>
              <a:gd name="connsiteY34" fmla="*/ 2573199 h 5324344"/>
              <a:gd name="connsiteX35" fmla="*/ 1316049 w 7331494"/>
              <a:gd name="connsiteY35" fmla="*/ 2854050 h 5324344"/>
              <a:gd name="connsiteX36" fmla="*/ 1250734 w 7331494"/>
              <a:gd name="connsiteY36" fmla="*/ 3141433 h 5324344"/>
              <a:gd name="connsiteX37" fmla="*/ 1198483 w 7331494"/>
              <a:gd name="connsiteY37" fmla="*/ 3363501 h 5324344"/>
              <a:gd name="connsiteX38" fmla="*/ 1100511 w 7331494"/>
              <a:gd name="connsiteY38" fmla="*/ 3598633 h 5324344"/>
              <a:gd name="connsiteX39" fmla="*/ 976414 w 7331494"/>
              <a:gd name="connsiteY39" fmla="*/ 3840296 h 5324344"/>
              <a:gd name="connsiteX40" fmla="*/ 813129 w 7331494"/>
              <a:gd name="connsiteY40" fmla="*/ 4095021 h 5324344"/>
              <a:gd name="connsiteX41" fmla="*/ 0 w 7331494"/>
              <a:gd name="connsiteY41" fmla="*/ 5324344 h 5324344"/>
              <a:gd name="connsiteX0" fmla="*/ 7331494 w 7331494"/>
              <a:gd name="connsiteY0" fmla="*/ 3049993 h 5324344"/>
              <a:gd name="connsiteX1" fmla="*/ 6678351 w 7331494"/>
              <a:gd name="connsiteY1" fmla="*/ 2507884 h 5324344"/>
              <a:gd name="connsiteX2" fmla="*/ 6469346 w 7331494"/>
              <a:gd name="connsiteY2" fmla="*/ 2305410 h 5324344"/>
              <a:gd name="connsiteX3" fmla="*/ 6364843 w 7331494"/>
              <a:gd name="connsiteY3" fmla="*/ 2076810 h 5324344"/>
              <a:gd name="connsiteX4" fmla="*/ 6325654 w 7331494"/>
              <a:gd name="connsiteY4" fmla="*/ 1861273 h 5324344"/>
              <a:gd name="connsiteX5" fmla="*/ 6332186 w 7331494"/>
              <a:gd name="connsiteY5" fmla="*/ 1645736 h 5324344"/>
              <a:gd name="connsiteX6" fmla="*/ 6325654 w 7331494"/>
              <a:gd name="connsiteY6" fmla="*/ 1456324 h 5324344"/>
              <a:gd name="connsiteX7" fmla="*/ 6286466 w 7331494"/>
              <a:gd name="connsiteY7" fmla="*/ 1247319 h 5324344"/>
              <a:gd name="connsiteX8" fmla="*/ 6188494 w 7331494"/>
              <a:gd name="connsiteY8" fmla="*/ 1031781 h 5324344"/>
              <a:gd name="connsiteX9" fmla="*/ 6070929 w 7331494"/>
              <a:gd name="connsiteY9" fmla="*/ 861964 h 5324344"/>
              <a:gd name="connsiteX10" fmla="*/ 5940300 w 7331494"/>
              <a:gd name="connsiteY10" fmla="*/ 705210 h 5324344"/>
              <a:gd name="connsiteX11" fmla="*/ 5777014 w 7331494"/>
              <a:gd name="connsiteY11" fmla="*/ 568050 h 5324344"/>
              <a:gd name="connsiteX12" fmla="*/ 5568009 w 7331494"/>
              <a:gd name="connsiteY12" fmla="*/ 417827 h 5324344"/>
              <a:gd name="connsiteX13" fmla="*/ 5313283 w 7331494"/>
              <a:gd name="connsiteY13" fmla="*/ 287199 h 5324344"/>
              <a:gd name="connsiteX14" fmla="*/ 5006306 w 7331494"/>
              <a:gd name="connsiteY14" fmla="*/ 176164 h 5324344"/>
              <a:gd name="connsiteX15" fmla="*/ 4797300 w 7331494"/>
              <a:gd name="connsiteY15" fmla="*/ 104319 h 5324344"/>
              <a:gd name="connsiteX16" fmla="*/ 4542574 w 7331494"/>
              <a:gd name="connsiteY16" fmla="*/ 52067 h 5324344"/>
              <a:gd name="connsiteX17" fmla="*/ 4202940 w 7331494"/>
              <a:gd name="connsiteY17" fmla="*/ 19410 h 5324344"/>
              <a:gd name="connsiteX18" fmla="*/ 3866433 w 7331494"/>
              <a:gd name="connsiteY18" fmla="*/ 0 h 5324344"/>
              <a:gd name="connsiteX19" fmla="*/ 3608120 w 7331494"/>
              <a:gd name="connsiteY19" fmla="*/ 92 h 5324344"/>
              <a:gd name="connsiteX20" fmla="*/ 3419352 w 7331494"/>
              <a:gd name="connsiteY20" fmla="*/ 19686 h 5324344"/>
              <a:gd name="connsiteX21" fmla="*/ 3223226 w 7331494"/>
              <a:gd name="connsiteY21" fmla="*/ 58599 h 5324344"/>
              <a:gd name="connsiteX22" fmla="*/ 2968500 w 7331494"/>
              <a:gd name="connsiteY22" fmla="*/ 123913 h 5324344"/>
              <a:gd name="connsiteX23" fmla="*/ 2831340 w 7331494"/>
              <a:gd name="connsiteY23" fmla="*/ 169633 h 5324344"/>
              <a:gd name="connsiteX24" fmla="*/ 2654991 w 7331494"/>
              <a:gd name="connsiteY24" fmla="*/ 241479 h 5324344"/>
              <a:gd name="connsiteX25" fmla="*/ 2459049 w 7331494"/>
              <a:gd name="connsiteY25" fmla="*/ 345981 h 5324344"/>
              <a:gd name="connsiteX26" fmla="*/ 2302294 w 7331494"/>
              <a:gd name="connsiteY26" fmla="*/ 443953 h 5324344"/>
              <a:gd name="connsiteX27" fmla="*/ 2086757 w 7331494"/>
              <a:gd name="connsiteY27" fmla="*/ 620301 h 5324344"/>
              <a:gd name="connsiteX28" fmla="*/ 1936534 w 7331494"/>
              <a:gd name="connsiteY28" fmla="*/ 757461 h 5324344"/>
              <a:gd name="connsiteX29" fmla="*/ 1760186 w 7331494"/>
              <a:gd name="connsiteY29" fmla="*/ 966467 h 5324344"/>
              <a:gd name="connsiteX30" fmla="*/ 1642620 w 7331494"/>
              <a:gd name="connsiteY30" fmla="*/ 1142816 h 5324344"/>
              <a:gd name="connsiteX31" fmla="*/ 1538117 w 7331494"/>
              <a:gd name="connsiteY31" fmla="*/ 1325696 h 5324344"/>
              <a:gd name="connsiteX32" fmla="*/ 1459740 w 7331494"/>
              <a:gd name="connsiteY32" fmla="*/ 1554296 h 5324344"/>
              <a:gd name="connsiteX33" fmla="*/ 1407489 w 7331494"/>
              <a:gd name="connsiteY33" fmla="*/ 1782896 h 5324344"/>
              <a:gd name="connsiteX34" fmla="*/ 1342174 w 7331494"/>
              <a:gd name="connsiteY34" fmla="*/ 2573199 h 5324344"/>
              <a:gd name="connsiteX35" fmla="*/ 1316049 w 7331494"/>
              <a:gd name="connsiteY35" fmla="*/ 2854050 h 5324344"/>
              <a:gd name="connsiteX36" fmla="*/ 1250734 w 7331494"/>
              <a:gd name="connsiteY36" fmla="*/ 3141433 h 5324344"/>
              <a:gd name="connsiteX37" fmla="*/ 1198483 w 7331494"/>
              <a:gd name="connsiteY37" fmla="*/ 3363501 h 5324344"/>
              <a:gd name="connsiteX38" fmla="*/ 1100511 w 7331494"/>
              <a:gd name="connsiteY38" fmla="*/ 3598633 h 5324344"/>
              <a:gd name="connsiteX39" fmla="*/ 976414 w 7331494"/>
              <a:gd name="connsiteY39" fmla="*/ 3840296 h 5324344"/>
              <a:gd name="connsiteX40" fmla="*/ 813129 w 7331494"/>
              <a:gd name="connsiteY40" fmla="*/ 4095021 h 5324344"/>
              <a:gd name="connsiteX41" fmla="*/ 0 w 7331494"/>
              <a:gd name="connsiteY41" fmla="*/ 5324344 h 5324344"/>
              <a:gd name="connsiteX0" fmla="*/ 7886666 w 7886666"/>
              <a:gd name="connsiteY0" fmla="*/ 4005214 h 5324344"/>
              <a:gd name="connsiteX1" fmla="*/ 6678351 w 7886666"/>
              <a:gd name="connsiteY1" fmla="*/ 2507884 h 5324344"/>
              <a:gd name="connsiteX2" fmla="*/ 6469346 w 7886666"/>
              <a:gd name="connsiteY2" fmla="*/ 2305410 h 5324344"/>
              <a:gd name="connsiteX3" fmla="*/ 6364843 w 7886666"/>
              <a:gd name="connsiteY3" fmla="*/ 2076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469346 w 7886666"/>
              <a:gd name="connsiteY2" fmla="*/ 2305410 h 5324344"/>
              <a:gd name="connsiteX3" fmla="*/ 6364843 w 7886666"/>
              <a:gd name="connsiteY3" fmla="*/ 2076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83696 w 7886666"/>
              <a:gd name="connsiteY2" fmla="*/ 3497396 h 5324344"/>
              <a:gd name="connsiteX3" fmla="*/ 6364843 w 7886666"/>
              <a:gd name="connsiteY3" fmla="*/ 2076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83696 w 7886666"/>
              <a:gd name="connsiteY2" fmla="*/ 3497396 h 5324344"/>
              <a:gd name="connsiteX3" fmla="*/ 6479143 w 7886666"/>
              <a:gd name="connsiteY3" fmla="*/ 3219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325654 w 7886666"/>
              <a:gd name="connsiteY4" fmla="*/ 1861273 h 5324344"/>
              <a:gd name="connsiteX5" fmla="*/ 6332186 w 7886666"/>
              <a:gd name="connsiteY5" fmla="*/ 1645736 h 5324344"/>
              <a:gd name="connsiteX6" fmla="*/ 6325654 w 7886666"/>
              <a:gd name="connsiteY6" fmla="*/ 1456324 h 5324344"/>
              <a:gd name="connsiteX7" fmla="*/ 6286466 w 7886666"/>
              <a:gd name="connsiteY7" fmla="*/ 1247319 h 5324344"/>
              <a:gd name="connsiteX8" fmla="*/ 6188494 w 7886666"/>
              <a:gd name="connsiteY8" fmla="*/ 1031781 h 5324344"/>
              <a:gd name="connsiteX9" fmla="*/ 6070929 w 7886666"/>
              <a:gd name="connsiteY9" fmla="*/ 861964 h 5324344"/>
              <a:gd name="connsiteX10" fmla="*/ 5940300 w 7886666"/>
              <a:gd name="connsiteY10" fmla="*/ 705210 h 5324344"/>
              <a:gd name="connsiteX11" fmla="*/ 5777014 w 7886666"/>
              <a:gd name="connsiteY11" fmla="*/ 568050 h 5324344"/>
              <a:gd name="connsiteX12" fmla="*/ 5568009 w 7886666"/>
              <a:gd name="connsiteY12" fmla="*/ 417827 h 5324344"/>
              <a:gd name="connsiteX13" fmla="*/ 5313283 w 7886666"/>
              <a:gd name="connsiteY13" fmla="*/ 287199 h 5324344"/>
              <a:gd name="connsiteX14" fmla="*/ 5006306 w 7886666"/>
              <a:gd name="connsiteY14" fmla="*/ 176164 h 5324344"/>
              <a:gd name="connsiteX15" fmla="*/ 4797300 w 7886666"/>
              <a:gd name="connsiteY15" fmla="*/ 104319 h 5324344"/>
              <a:gd name="connsiteX16" fmla="*/ 4542574 w 7886666"/>
              <a:gd name="connsiteY16" fmla="*/ 52067 h 5324344"/>
              <a:gd name="connsiteX17" fmla="*/ 4202940 w 7886666"/>
              <a:gd name="connsiteY17" fmla="*/ 19410 h 5324344"/>
              <a:gd name="connsiteX18" fmla="*/ 3866433 w 7886666"/>
              <a:gd name="connsiteY18" fmla="*/ 0 h 5324344"/>
              <a:gd name="connsiteX19" fmla="*/ 3608120 w 7886666"/>
              <a:gd name="connsiteY19" fmla="*/ 92 h 5324344"/>
              <a:gd name="connsiteX20" fmla="*/ 3419352 w 7886666"/>
              <a:gd name="connsiteY20" fmla="*/ 19686 h 5324344"/>
              <a:gd name="connsiteX21" fmla="*/ 3223226 w 7886666"/>
              <a:gd name="connsiteY21" fmla="*/ 58599 h 5324344"/>
              <a:gd name="connsiteX22" fmla="*/ 2968500 w 7886666"/>
              <a:gd name="connsiteY22" fmla="*/ 123913 h 5324344"/>
              <a:gd name="connsiteX23" fmla="*/ 2831340 w 7886666"/>
              <a:gd name="connsiteY23" fmla="*/ 169633 h 5324344"/>
              <a:gd name="connsiteX24" fmla="*/ 2654991 w 7886666"/>
              <a:gd name="connsiteY24" fmla="*/ 241479 h 5324344"/>
              <a:gd name="connsiteX25" fmla="*/ 2459049 w 7886666"/>
              <a:gd name="connsiteY25" fmla="*/ 345981 h 5324344"/>
              <a:gd name="connsiteX26" fmla="*/ 2302294 w 7886666"/>
              <a:gd name="connsiteY26" fmla="*/ 443953 h 5324344"/>
              <a:gd name="connsiteX27" fmla="*/ 2086757 w 7886666"/>
              <a:gd name="connsiteY27" fmla="*/ 620301 h 5324344"/>
              <a:gd name="connsiteX28" fmla="*/ 1936534 w 7886666"/>
              <a:gd name="connsiteY28" fmla="*/ 757461 h 5324344"/>
              <a:gd name="connsiteX29" fmla="*/ 1760186 w 7886666"/>
              <a:gd name="connsiteY29" fmla="*/ 966467 h 5324344"/>
              <a:gd name="connsiteX30" fmla="*/ 1642620 w 7886666"/>
              <a:gd name="connsiteY30" fmla="*/ 1142816 h 5324344"/>
              <a:gd name="connsiteX31" fmla="*/ 1538117 w 7886666"/>
              <a:gd name="connsiteY31" fmla="*/ 1325696 h 5324344"/>
              <a:gd name="connsiteX32" fmla="*/ 1459740 w 7886666"/>
              <a:gd name="connsiteY32" fmla="*/ 1554296 h 5324344"/>
              <a:gd name="connsiteX33" fmla="*/ 1407489 w 7886666"/>
              <a:gd name="connsiteY33" fmla="*/ 1782896 h 5324344"/>
              <a:gd name="connsiteX34" fmla="*/ 1342174 w 7886666"/>
              <a:gd name="connsiteY34" fmla="*/ 2573199 h 5324344"/>
              <a:gd name="connsiteX35" fmla="*/ 1316049 w 7886666"/>
              <a:gd name="connsiteY35" fmla="*/ 2854050 h 5324344"/>
              <a:gd name="connsiteX36" fmla="*/ 1250734 w 7886666"/>
              <a:gd name="connsiteY36" fmla="*/ 3141433 h 5324344"/>
              <a:gd name="connsiteX37" fmla="*/ 1198483 w 7886666"/>
              <a:gd name="connsiteY37" fmla="*/ 3363501 h 5324344"/>
              <a:gd name="connsiteX38" fmla="*/ 1100511 w 7886666"/>
              <a:gd name="connsiteY38" fmla="*/ 3598633 h 5324344"/>
              <a:gd name="connsiteX39" fmla="*/ 976414 w 7886666"/>
              <a:gd name="connsiteY39" fmla="*/ 3840296 h 5324344"/>
              <a:gd name="connsiteX40" fmla="*/ 813129 w 7886666"/>
              <a:gd name="connsiteY40" fmla="*/ 4095021 h 5324344"/>
              <a:gd name="connsiteX41" fmla="*/ 0 w 7886666"/>
              <a:gd name="connsiteY41"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402399 w 7886666"/>
              <a:gd name="connsiteY4" fmla="*/ 2656474 h 5324344"/>
              <a:gd name="connsiteX5" fmla="*/ 6325654 w 7886666"/>
              <a:gd name="connsiteY5" fmla="*/ 1861273 h 5324344"/>
              <a:gd name="connsiteX6" fmla="*/ 6332186 w 7886666"/>
              <a:gd name="connsiteY6" fmla="*/ 1645736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1861273 h 5324344"/>
              <a:gd name="connsiteX6" fmla="*/ 6332186 w 7886666"/>
              <a:gd name="connsiteY6" fmla="*/ 1645736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2440938 h 5324344"/>
              <a:gd name="connsiteX6" fmla="*/ 6332186 w 7886666"/>
              <a:gd name="connsiteY6" fmla="*/ 1645736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2440938 h 5324344"/>
              <a:gd name="connsiteX6" fmla="*/ 6462814 w 7886666"/>
              <a:gd name="connsiteY6" fmla="*/ 2021294 h 5324344"/>
              <a:gd name="connsiteX7" fmla="*/ 6325654 w 7886666"/>
              <a:gd name="connsiteY7" fmla="*/ 1456324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25654 w 7886666"/>
              <a:gd name="connsiteY5" fmla="*/ 2440938 h 5324344"/>
              <a:gd name="connsiteX6" fmla="*/ 6462814 w 7886666"/>
              <a:gd name="connsiteY6" fmla="*/ 2021294 h 5324344"/>
              <a:gd name="connsiteX7" fmla="*/ 6415461 w 7886666"/>
              <a:gd name="connsiteY7" fmla="*/ 1578788 h 5324344"/>
              <a:gd name="connsiteX8" fmla="*/ 6286466 w 7886666"/>
              <a:gd name="connsiteY8" fmla="*/ 1247319 h 5324344"/>
              <a:gd name="connsiteX9" fmla="*/ 6188494 w 7886666"/>
              <a:gd name="connsiteY9" fmla="*/ 1031781 h 5324344"/>
              <a:gd name="connsiteX10" fmla="*/ 6070929 w 7886666"/>
              <a:gd name="connsiteY10" fmla="*/ 861964 h 5324344"/>
              <a:gd name="connsiteX11" fmla="*/ 5940300 w 7886666"/>
              <a:gd name="connsiteY11" fmla="*/ 705210 h 5324344"/>
              <a:gd name="connsiteX12" fmla="*/ 5777014 w 7886666"/>
              <a:gd name="connsiteY12" fmla="*/ 568050 h 5324344"/>
              <a:gd name="connsiteX13" fmla="*/ 5568009 w 7886666"/>
              <a:gd name="connsiteY13" fmla="*/ 417827 h 5324344"/>
              <a:gd name="connsiteX14" fmla="*/ 5313283 w 7886666"/>
              <a:gd name="connsiteY14" fmla="*/ 287199 h 5324344"/>
              <a:gd name="connsiteX15" fmla="*/ 5006306 w 7886666"/>
              <a:gd name="connsiteY15" fmla="*/ 176164 h 5324344"/>
              <a:gd name="connsiteX16" fmla="*/ 4797300 w 7886666"/>
              <a:gd name="connsiteY16" fmla="*/ 104319 h 5324344"/>
              <a:gd name="connsiteX17" fmla="*/ 4542574 w 7886666"/>
              <a:gd name="connsiteY17" fmla="*/ 52067 h 5324344"/>
              <a:gd name="connsiteX18" fmla="*/ 4202940 w 7886666"/>
              <a:gd name="connsiteY18" fmla="*/ 19410 h 5324344"/>
              <a:gd name="connsiteX19" fmla="*/ 3866433 w 7886666"/>
              <a:gd name="connsiteY19" fmla="*/ 0 h 5324344"/>
              <a:gd name="connsiteX20" fmla="*/ 3608120 w 7886666"/>
              <a:gd name="connsiteY20" fmla="*/ 92 h 5324344"/>
              <a:gd name="connsiteX21" fmla="*/ 3419352 w 7886666"/>
              <a:gd name="connsiteY21" fmla="*/ 19686 h 5324344"/>
              <a:gd name="connsiteX22" fmla="*/ 3223226 w 7886666"/>
              <a:gd name="connsiteY22" fmla="*/ 58599 h 5324344"/>
              <a:gd name="connsiteX23" fmla="*/ 2968500 w 7886666"/>
              <a:gd name="connsiteY23" fmla="*/ 123913 h 5324344"/>
              <a:gd name="connsiteX24" fmla="*/ 2831340 w 7886666"/>
              <a:gd name="connsiteY24" fmla="*/ 169633 h 5324344"/>
              <a:gd name="connsiteX25" fmla="*/ 2654991 w 7886666"/>
              <a:gd name="connsiteY25" fmla="*/ 241479 h 5324344"/>
              <a:gd name="connsiteX26" fmla="*/ 2459049 w 7886666"/>
              <a:gd name="connsiteY26" fmla="*/ 345981 h 5324344"/>
              <a:gd name="connsiteX27" fmla="*/ 2302294 w 7886666"/>
              <a:gd name="connsiteY27" fmla="*/ 443953 h 5324344"/>
              <a:gd name="connsiteX28" fmla="*/ 2086757 w 7886666"/>
              <a:gd name="connsiteY28" fmla="*/ 620301 h 5324344"/>
              <a:gd name="connsiteX29" fmla="*/ 1936534 w 7886666"/>
              <a:gd name="connsiteY29" fmla="*/ 757461 h 5324344"/>
              <a:gd name="connsiteX30" fmla="*/ 1760186 w 7886666"/>
              <a:gd name="connsiteY30" fmla="*/ 966467 h 5324344"/>
              <a:gd name="connsiteX31" fmla="*/ 1642620 w 7886666"/>
              <a:gd name="connsiteY31" fmla="*/ 1142816 h 5324344"/>
              <a:gd name="connsiteX32" fmla="*/ 1538117 w 7886666"/>
              <a:gd name="connsiteY32" fmla="*/ 1325696 h 5324344"/>
              <a:gd name="connsiteX33" fmla="*/ 1459740 w 7886666"/>
              <a:gd name="connsiteY33" fmla="*/ 1554296 h 5324344"/>
              <a:gd name="connsiteX34" fmla="*/ 1407489 w 7886666"/>
              <a:gd name="connsiteY34" fmla="*/ 1782896 h 5324344"/>
              <a:gd name="connsiteX35" fmla="*/ 1342174 w 7886666"/>
              <a:gd name="connsiteY35" fmla="*/ 2573199 h 5324344"/>
              <a:gd name="connsiteX36" fmla="*/ 1316049 w 7886666"/>
              <a:gd name="connsiteY36" fmla="*/ 2854050 h 5324344"/>
              <a:gd name="connsiteX37" fmla="*/ 1250734 w 7886666"/>
              <a:gd name="connsiteY37" fmla="*/ 3141433 h 5324344"/>
              <a:gd name="connsiteX38" fmla="*/ 1198483 w 7886666"/>
              <a:gd name="connsiteY38" fmla="*/ 3363501 h 5324344"/>
              <a:gd name="connsiteX39" fmla="*/ 1100511 w 7886666"/>
              <a:gd name="connsiteY39" fmla="*/ 3598633 h 5324344"/>
              <a:gd name="connsiteX40" fmla="*/ 976414 w 7886666"/>
              <a:gd name="connsiteY40" fmla="*/ 3840296 h 5324344"/>
              <a:gd name="connsiteX41" fmla="*/ 813129 w 7886666"/>
              <a:gd name="connsiteY41" fmla="*/ 4095021 h 5324344"/>
              <a:gd name="connsiteX42" fmla="*/ 0 w 7886666"/>
              <a:gd name="connsiteY42"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304427 w 7886666"/>
              <a:gd name="connsiteY5" fmla="*/ 2672803 h 5324344"/>
              <a:gd name="connsiteX6" fmla="*/ 6325654 w 7886666"/>
              <a:gd name="connsiteY6" fmla="*/ 2440938 h 5324344"/>
              <a:gd name="connsiteX7" fmla="*/ 6462814 w 7886666"/>
              <a:gd name="connsiteY7" fmla="*/ 2021294 h 5324344"/>
              <a:gd name="connsiteX8" fmla="*/ 6415461 w 7886666"/>
              <a:gd name="connsiteY8" fmla="*/ 1578788 h 5324344"/>
              <a:gd name="connsiteX9" fmla="*/ 6286466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62814 w 7886666"/>
              <a:gd name="connsiteY7" fmla="*/ 2021294 h 5324344"/>
              <a:gd name="connsiteX8" fmla="*/ 6415461 w 7886666"/>
              <a:gd name="connsiteY8" fmla="*/ 1578788 h 5324344"/>
              <a:gd name="connsiteX9" fmla="*/ 6286466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62814 w 7886666"/>
              <a:gd name="connsiteY7" fmla="*/ 2021294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325654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292997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292997 w 7886666"/>
              <a:gd name="connsiteY6" fmla="*/ 2440938 h 5324344"/>
              <a:gd name="connsiteX7" fmla="*/ 6454649 w 7886666"/>
              <a:gd name="connsiteY7" fmla="*/ 1955980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705461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292997 w 7886666"/>
              <a:gd name="connsiteY6" fmla="*/ 2440938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886666 w 7886666"/>
              <a:gd name="connsiteY0" fmla="*/ 4005214 h 5324344"/>
              <a:gd name="connsiteX1" fmla="*/ 7413137 w 7886666"/>
              <a:gd name="connsiteY1" fmla="*/ 3748855 h 5324344"/>
              <a:gd name="connsiteX2" fmla="*/ 6942875 w 7886666"/>
              <a:gd name="connsiteY2" fmla="*/ 3481067 h 5324344"/>
              <a:gd name="connsiteX3" fmla="*/ 6479143 w 7886666"/>
              <a:gd name="connsiteY3" fmla="*/ 3219810 h 5324344"/>
              <a:gd name="connsiteX4" fmla="*/ 6271770 w 7886666"/>
              <a:gd name="connsiteY4" fmla="*/ 2934060 h 5324344"/>
              <a:gd name="connsiteX5" fmla="*/ 6239113 w 7886666"/>
              <a:gd name="connsiteY5" fmla="*/ 2656475 h 5324344"/>
              <a:gd name="connsiteX6" fmla="*/ 6350147 w 7886666"/>
              <a:gd name="connsiteY6" fmla="*/ 2277652 h 5324344"/>
              <a:gd name="connsiteX7" fmla="*/ 6421992 w 7886666"/>
              <a:gd name="connsiteY7" fmla="*/ 1947815 h 5324344"/>
              <a:gd name="connsiteX8" fmla="*/ 6415461 w 7886666"/>
              <a:gd name="connsiteY8" fmla="*/ 1578788 h 5324344"/>
              <a:gd name="connsiteX9" fmla="*/ 6310958 w 7886666"/>
              <a:gd name="connsiteY9" fmla="*/ 1247319 h 5324344"/>
              <a:gd name="connsiteX10" fmla="*/ 6188494 w 7886666"/>
              <a:gd name="connsiteY10" fmla="*/ 1031781 h 5324344"/>
              <a:gd name="connsiteX11" fmla="*/ 6070929 w 7886666"/>
              <a:gd name="connsiteY11" fmla="*/ 861964 h 5324344"/>
              <a:gd name="connsiteX12" fmla="*/ 5940300 w 7886666"/>
              <a:gd name="connsiteY12" fmla="*/ 705210 h 5324344"/>
              <a:gd name="connsiteX13" fmla="*/ 5777014 w 7886666"/>
              <a:gd name="connsiteY13" fmla="*/ 568050 h 5324344"/>
              <a:gd name="connsiteX14" fmla="*/ 5568009 w 7886666"/>
              <a:gd name="connsiteY14" fmla="*/ 417827 h 5324344"/>
              <a:gd name="connsiteX15" fmla="*/ 5313283 w 7886666"/>
              <a:gd name="connsiteY15" fmla="*/ 287199 h 5324344"/>
              <a:gd name="connsiteX16" fmla="*/ 5006306 w 7886666"/>
              <a:gd name="connsiteY16" fmla="*/ 176164 h 5324344"/>
              <a:gd name="connsiteX17" fmla="*/ 4797300 w 7886666"/>
              <a:gd name="connsiteY17" fmla="*/ 104319 h 5324344"/>
              <a:gd name="connsiteX18" fmla="*/ 4542574 w 7886666"/>
              <a:gd name="connsiteY18" fmla="*/ 52067 h 5324344"/>
              <a:gd name="connsiteX19" fmla="*/ 4202940 w 7886666"/>
              <a:gd name="connsiteY19" fmla="*/ 19410 h 5324344"/>
              <a:gd name="connsiteX20" fmla="*/ 3866433 w 7886666"/>
              <a:gd name="connsiteY20" fmla="*/ 0 h 5324344"/>
              <a:gd name="connsiteX21" fmla="*/ 3608120 w 7886666"/>
              <a:gd name="connsiteY21" fmla="*/ 92 h 5324344"/>
              <a:gd name="connsiteX22" fmla="*/ 3419352 w 7886666"/>
              <a:gd name="connsiteY22" fmla="*/ 19686 h 5324344"/>
              <a:gd name="connsiteX23" fmla="*/ 3223226 w 7886666"/>
              <a:gd name="connsiteY23" fmla="*/ 58599 h 5324344"/>
              <a:gd name="connsiteX24" fmla="*/ 2968500 w 7886666"/>
              <a:gd name="connsiteY24" fmla="*/ 123913 h 5324344"/>
              <a:gd name="connsiteX25" fmla="*/ 2831340 w 7886666"/>
              <a:gd name="connsiteY25" fmla="*/ 169633 h 5324344"/>
              <a:gd name="connsiteX26" fmla="*/ 2654991 w 7886666"/>
              <a:gd name="connsiteY26" fmla="*/ 241479 h 5324344"/>
              <a:gd name="connsiteX27" fmla="*/ 2459049 w 7886666"/>
              <a:gd name="connsiteY27" fmla="*/ 345981 h 5324344"/>
              <a:gd name="connsiteX28" fmla="*/ 2302294 w 7886666"/>
              <a:gd name="connsiteY28" fmla="*/ 443953 h 5324344"/>
              <a:gd name="connsiteX29" fmla="*/ 2086757 w 7886666"/>
              <a:gd name="connsiteY29" fmla="*/ 620301 h 5324344"/>
              <a:gd name="connsiteX30" fmla="*/ 1936534 w 7886666"/>
              <a:gd name="connsiteY30" fmla="*/ 757461 h 5324344"/>
              <a:gd name="connsiteX31" fmla="*/ 1760186 w 7886666"/>
              <a:gd name="connsiteY31" fmla="*/ 966467 h 5324344"/>
              <a:gd name="connsiteX32" fmla="*/ 1642620 w 7886666"/>
              <a:gd name="connsiteY32" fmla="*/ 1142816 h 5324344"/>
              <a:gd name="connsiteX33" fmla="*/ 1538117 w 7886666"/>
              <a:gd name="connsiteY33" fmla="*/ 1325696 h 5324344"/>
              <a:gd name="connsiteX34" fmla="*/ 1459740 w 7886666"/>
              <a:gd name="connsiteY34" fmla="*/ 1554296 h 5324344"/>
              <a:gd name="connsiteX35" fmla="*/ 1407489 w 7886666"/>
              <a:gd name="connsiteY35" fmla="*/ 1782896 h 5324344"/>
              <a:gd name="connsiteX36" fmla="*/ 1342174 w 7886666"/>
              <a:gd name="connsiteY36" fmla="*/ 2573199 h 5324344"/>
              <a:gd name="connsiteX37" fmla="*/ 1316049 w 7886666"/>
              <a:gd name="connsiteY37" fmla="*/ 2854050 h 5324344"/>
              <a:gd name="connsiteX38" fmla="*/ 1250734 w 7886666"/>
              <a:gd name="connsiteY38" fmla="*/ 3141433 h 5324344"/>
              <a:gd name="connsiteX39" fmla="*/ 1198483 w 7886666"/>
              <a:gd name="connsiteY39" fmla="*/ 3363501 h 5324344"/>
              <a:gd name="connsiteX40" fmla="*/ 1100511 w 7886666"/>
              <a:gd name="connsiteY40" fmla="*/ 3598633 h 5324344"/>
              <a:gd name="connsiteX41" fmla="*/ 976414 w 7886666"/>
              <a:gd name="connsiteY41" fmla="*/ 3840296 h 5324344"/>
              <a:gd name="connsiteX42" fmla="*/ 813129 w 7886666"/>
              <a:gd name="connsiteY42" fmla="*/ 4095021 h 5324344"/>
              <a:gd name="connsiteX43" fmla="*/ 0 w 7886666"/>
              <a:gd name="connsiteY43" fmla="*/ 5324344 h 5324344"/>
              <a:gd name="connsiteX0" fmla="*/ 7683466 w 7683466"/>
              <a:gd name="connsiteY0" fmla="*/ 3945177 h 5324344"/>
              <a:gd name="connsiteX1" fmla="*/ 7413137 w 7683466"/>
              <a:gd name="connsiteY1" fmla="*/ 3748855 h 5324344"/>
              <a:gd name="connsiteX2" fmla="*/ 6942875 w 7683466"/>
              <a:gd name="connsiteY2" fmla="*/ 3481067 h 5324344"/>
              <a:gd name="connsiteX3" fmla="*/ 6479143 w 7683466"/>
              <a:gd name="connsiteY3" fmla="*/ 3219810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42875 w 7683466"/>
              <a:gd name="connsiteY2" fmla="*/ 3481067 h 5324344"/>
              <a:gd name="connsiteX3" fmla="*/ 6479143 w 7683466"/>
              <a:gd name="connsiteY3" fmla="*/ 3219810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79143 w 7683466"/>
              <a:gd name="connsiteY3" fmla="*/ 3219810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271770 w 7683466"/>
              <a:gd name="connsiteY4" fmla="*/ 2934060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239113 w 7683466"/>
              <a:gd name="connsiteY5" fmla="*/ 2656475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350147 w 7683466"/>
              <a:gd name="connsiteY6" fmla="*/ 2277652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14801 w 7683466"/>
              <a:gd name="connsiteY6" fmla="*/ 2162198 h 5324344"/>
              <a:gd name="connsiteX7" fmla="*/ 6421992 w 7683466"/>
              <a:gd name="connsiteY7" fmla="*/ 1947815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14801 w 7683466"/>
              <a:gd name="connsiteY6" fmla="*/ 2162198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69803 w 7683466"/>
              <a:gd name="connsiteY6" fmla="*/ 2186262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59490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49950 w 7683466"/>
              <a:gd name="connsiteY5" fmla="*/ 2550257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41043 w 7683466"/>
              <a:gd name="connsiteY4" fmla="*/ 2846315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492997 w 7683466"/>
              <a:gd name="connsiteY3" fmla="*/ 3164391 h 5324344"/>
              <a:gd name="connsiteX4" fmla="*/ 6389169 w 7683466"/>
              <a:gd name="connsiteY4" fmla="*/ 2808502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541123 w 7683466"/>
              <a:gd name="connsiteY3" fmla="*/ 3160953 h 5324344"/>
              <a:gd name="connsiteX4" fmla="*/ 6389169 w 7683466"/>
              <a:gd name="connsiteY4" fmla="*/ 2808502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 name="connsiteX0" fmla="*/ 7683466 w 7683466"/>
              <a:gd name="connsiteY0" fmla="*/ 3945177 h 5324344"/>
              <a:gd name="connsiteX1" fmla="*/ 7302300 w 7683466"/>
              <a:gd name="connsiteY1" fmla="*/ 3744237 h 5324344"/>
              <a:gd name="connsiteX2" fmla="*/ 6905930 w 7683466"/>
              <a:gd name="connsiteY2" fmla="*/ 3471830 h 5324344"/>
              <a:gd name="connsiteX3" fmla="*/ 6541123 w 7683466"/>
              <a:gd name="connsiteY3" fmla="*/ 3160953 h 5324344"/>
              <a:gd name="connsiteX4" fmla="*/ 6389169 w 7683466"/>
              <a:gd name="connsiteY4" fmla="*/ 2808502 h 5324344"/>
              <a:gd name="connsiteX5" fmla="*/ 6398076 w 7683466"/>
              <a:gd name="connsiteY5" fmla="*/ 2519319 h 5324344"/>
              <a:gd name="connsiteX6" fmla="*/ 6442302 w 7683466"/>
              <a:gd name="connsiteY6" fmla="*/ 2179386 h 5324344"/>
              <a:gd name="connsiteX7" fmla="*/ 6449701 w 7683466"/>
              <a:gd name="connsiteY7" fmla="*/ 1887779 h 5324344"/>
              <a:gd name="connsiteX8" fmla="*/ 6415461 w 7683466"/>
              <a:gd name="connsiteY8" fmla="*/ 1578788 h 5324344"/>
              <a:gd name="connsiteX9" fmla="*/ 6310958 w 7683466"/>
              <a:gd name="connsiteY9" fmla="*/ 1247319 h 5324344"/>
              <a:gd name="connsiteX10" fmla="*/ 6188494 w 7683466"/>
              <a:gd name="connsiteY10" fmla="*/ 1031781 h 5324344"/>
              <a:gd name="connsiteX11" fmla="*/ 6070929 w 7683466"/>
              <a:gd name="connsiteY11" fmla="*/ 861964 h 5324344"/>
              <a:gd name="connsiteX12" fmla="*/ 5940300 w 7683466"/>
              <a:gd name="connsiteY12" fmla="*/ 705210 h 5324344"/>
              <a:gd name="connsiteX13" fmla="*/ 5777014 w 7683466"/>
              <a:gd name="connsiteY13" fmla="*/ 568050 h 5324344"/>
              <a:gd name="connsiteX14" fmla="*/ 5568009 w 7683466"/>
              <a:gd name="connsiteY14" fmla="*/ 417827 h 5324344"/>
              <a:gd name="connsiteX15" fmla="*/ 5313283 w 7683466"/>
              <a:gd name="connsiteY15" fmla="*/ 287199 h 5324344"/>
              <a:gd name="connsiteX16" fmla="*/ 5006306 w 7683466"/>
              <a:gd name="connsiteY16" fmla="*/ 176164 h 5324344"/>
              <a:gd name="connsiteX17" fmla="*/ 4797300 w 7683466"/>
              <a:gd name="connsiteY17" fmla="*/ 104319 h 5324344"/>
              <a:gd name="connsiteX18" fmla="*/ 4542574 w 7683466"/>
              <a:gd name="connsiteY18" fmla="*/ 52067 h 5324344"/>
              <a:gd name="connsiteX19" fmla="*/ 4202940 w 7683466"/>
              <a:gd name="connsiteY19" fmla="*/ 19410 h 5324344"/>
              <a:gd name="connsiteX20" fmla="*/ 3866433 w 7683466"/>
              <a:gd name="connsiteY20" fmla="*/ 0 h 5324344"/>
              <a:gd name="connsiteX21" fmla="*/ 3608120 w 7683466"/>
              <a:gd name="connsiteY21" fmla="*/ 92 h 5324344"/>
              <a:gd name="connsiteX22" fmla="*/ 3419352 w 7683466"/>
              <a:gd name="connsiteY22" fmla="*/ 19686 h 5324344"/>
              <a:gd name="connsiteX23" fmla="*/ 3223226 w 7683466"/>
              <a:gd name="connsiteY23" fmla="*/ 58599 h 5324344"/>
              <a:gd name="connsiteX24" fmla="*/ 2968500 w 7683466"/>
              <a:gd name="connsiteY24" fmla="*/ 123913 h 5324344"/>
              <a:gd name="connsiteX25" fmla="*/ 2831340 w 7683466"/>
              <a:gd name="connsiteY25" fmla="*/ 169633 h 5324344"/>
              <a:gd name="connsiteX26" fmla="*/ 2654991 w 7683466"/>
              <a:gd name="connsiteY26" fmla="*/ 241479 h 5324344"/>
              <a:gd name="connsiteX27" fmla="*/ 2459049 w 7683466"/>
              <a:gd name="connsiteY27" fmla="*/ 345981 h 5324344"/>
              <a:gd name="connsiteX28" fmla="*/ 2302294 w 7683466"/>
              <a:gd name="connsiteY28" fmla="*/ 443953 h 5324344"/>
              <a:gd name="connsiteX29" fmla="*/ 2086757 w 7683466"/>
              <a:gd name="connsiteY29" fmla="*/ 620301 h 5324344"/>
              <a:gd name="connsiteX30" fmla="*/ 1936534 w 7683466"/>
              <a:gd name="connsiteY30" fmla="*/ 757461 h 5324344"/>
              <a:gd name="connsiteX31" fmla="*/ 1760186 w 7683466"/>
              <a:gd name="connsiteY31" fmla="*/ 966467 h 5324344"/>
              <a:gd name="connsiteX32" fmla="*/ 1642620 w 7683466"/>
              <a:gd name="connsiteY32" fmla="*/ 1142816 h 5324344"/>
              <a:gd name="connsiteX33" fmla="*/ 1538117 w 7683466"/>
              <a:gd name="connsiteY33" fmla="*/ 1325696 h 5324344"/>
              <a:gd name="connsiteX34" fmla="*/ 1459740 w 7683466"/>
              <a:gd name="connsiteY34" fmla="*/ 1554296 h 5324344"/>
              <a:gd name="connsiteX35" fmla="*/ 1407489 w 7683466"/>
              <a:gd name="connsiteY35" fmla="*/ 1782896 h 5324344"/>
              <a:gd name="connsiteX36" fmla="*/ 1342174 w 7683466"/>
              <a:gd name="connsiteY36" fmla="*/ 2573199 h 5324344"/>
              <a:gd name="connsiteX37" fmla="*/ 1316049 w 7683466"/>
              <a:gd name="connsiteY37" fmla="*/ 2854050 h 5324344"/>
              <a:gd name="connsiteX38" fmla="*/ 1250734 w 7683466"/>
              <a:gd name="connsiteY38" fmla="*/ 3141433 h 5324344"/>
              <a:gd name="connsiteX39" fmla="*/ 1198483 w 7683466"/>
              <a:gd name="connsiteY39" fmla="*/ 3363501 h 5324344"/>
              <a:gd name="connsiteX40" fmla="*/ 1100511 w 7683466"/>
              <a:gd name="connsiteY40" fmla="*/ 3598633 h 5324344"/>
              <a:gd name="connsiteX41" fmla="*/ 976414 w 7683466"/>
              <a:gd name="connsiteY41" fmla="*/ 3840296 h 5324344"/>
              <a:gd name="connsiteX42" fmla="*/ 813129 w 7683466"/>
              <a:gd name="connsiteY42" fmla="*/ 4095021 h 5324344"/>
              <a:gd name="connsiteX43" fmla="*/ 0 w 7683466"/>
              <a:gd name="connsiteY43" fmla="*/ 5324344 h 532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83466" h="5324344">
                <a:moveTo>
                  <a:pt x="7683466" y="3945177"/>
                </a:moveTo>
                <a:lnTo>
                  <a:pt x="7302300" y="3744237"/>
                </a:lnTo>
                <a:lnTo>
                  <a:pt x="6905930" y="3471830"/>
                </a:lnTo>
                <a:cubicBezTo>
                  <a:pt x="6750264" y="3383656"/>
                  <a:pt x="6627250" y="3271508"/>
                  <a:pt x="6541123" y="3160953"/>
                </a:cubicBezTo>
                <a:cubicBezTo>
                  <a:pt x="6454996" y="3050398"/>
                  <a:pt x="6413010" y="2915441"/>
                  <a:pt x="6389169" y="2808502"/>
                </a:cubicBezTo>
                <a:cubicBezTo>
                  <a:pt x="6365328" y="2701563"/>
                  <a:pt x="6389221" y="2624172"/>
                  <a:pt x="6398076" y="2519319"/>
                </a:cubicBezTo>
                <a:cubicBezTo>
                  <a:pt x="6406931" y="2414466"/>
                  <a:pt x="6433698" y="2284643"/>
                  <a:pt x="6442302" y="2179386"/>
                </a:cubicBezTo>
                <a:cubicBezTo>
                  <a:pt x="6450906" y="2074129"/>
                  <a:pt x="6446478" y="2024596"/>
                  <a:pt x="6449701" y="1887779"/>
                </a:cubicBezTo>
                <a:lnTo>
                  <a:pt x="6415461" y="1578788"/>
                </a:lnTo>
                <a:lnTo>
                  <a:pt x="6310958" y="1247319"/>
                </a:lnTo>
                <a:lnTo>
                  <a:pt x="6188494" y="1031781"/>
                </a:lnTo>
                <a:lnTo>
                  <a:pt x="6070929" y="861964"/>
                </a:lnTo>
                <a:lnTo>
                  <a:pt x="5940300" y="705210"/>
                </a:lnTo>
                <a:lnTo>
                  <a:pt x="5777014" y="568050"/>
                </a:lnTo>
                <a:lnTo>
                  <a:pt x="5568009" y="417827"/>
                </a:lnTo>
                <a:lnTo>
                  <a:pt x="5313283" y="287199"/>
                </a:lnTo>
                <a:lnTo>
                  <a:pt x="5006306" y="176164"/>
                </a:lnTo>
                <a:lnTo>
                  <a:pt x="4797300" y="104319"/>
                </a:lnTo>
                <a:lnTo>
                  <a:pt x="4542574" y="52067"/>
                </a:lnTo>
                <a:lnTo>
                  <a:pt x="4202940" y="19410"/>
                </a:lnTo>
                <a:lnTo>
                  <a:pt x="3866433" y="0"/>
                </a:lnTo>
                <a:lnTo>
                  <a:pt x="3608120" y="92"/>
                </a:lnTo>
                <a:lnTo>
                  <a:pt x="3419352" y="19686"/>
                </a:lnTo>
                <a:cubicBezTo>
                  <a:pt x="3346464" y="31584"/>
                  <a:pt x="3298368" y="41228"/>
                  <a:pt x="3223226" y="58599"/>
                </a:cubicBezTo>
                <a:cubicBezTo>
                  <a:pt x="3148084" y="75970"/>
                  <a:pt x="3053409" y="102142"/>
                  <a:pt x="2968500" y="123913"/>
                </a:cubicBezTo>
                <a:lnTo>
                  <a:pt x="2831340" y="169633"/>
                </a:lnTo>
                <a:lnTo>
                  <a:pt x="2654991" y="241479"/>
                </a:lnTo>
                <a:lnTo>
                  <a:pt x="2459049" y="345981"/>
                </a:lnTo>
                <a:lnTo>
                  <a:pt x="2302294" y="443953"/>
                </a:lnTo>
                <a:lnTo>
                  <a:pt x="2086757" y="620301"/>
                </a:lnTo>
                <a:lnTo>
                  <a:pt x="1936534" y="757461"/>
                </a:lnTo>
                <a:lnTo>
                  <a:pt x="1760186" y="966467"/>
                </a:lnTo>
                <a:lnTo>
                  <a:pt x="1642620" y="1142816"/>
                </a:lnTo>
                <a:lnTo>
                  <a:pt x="1538117" y="1325696"/>
                </a:lnTo>
                <a:lnTo>
                  <a:pt x="1459740" y="1554296"/>
                </a:lnTo>
                <a:lnTo>
                  <a:pt x="1407489" y="1782896"/>
                </a:lnTo>
                <a:lnTo>
                  <a:pt x="1342174" y="2573199"/>
                </a:lnTo>
                <a:lnTo>
                  <a:pt x="1316049" y="2854050"/>
                </a:lnTo>
                <a:lnTo>
                  <a:pt x="1250734" y="3141433"/>
                </a:lnTo>
                <a:lnTo>
                  <a:pt x="1198483" y="3363501"/>
                </a:lnTo>
                <a:lnTo>
                  <a:pt x="1100511" y="3598633"/>
                </a:lnTo>
                <a:lnTo>
                  <a:pt x="976414" y="3840296"/>
                </a:lnTo>
                <a:lnTo>
                  <a:pt x="813129" y="4095021"/>
                </a:lnTo>
                <a:cubicBezTo>
                  <a:pt x="782369" y="4138115"/>
                  <a:pt x="4433" y="5323545"/>
                  <a:pt x="0" y="5324344"/>
                </a:cubicBezTo>
              </a:path>
            </a:pathLst>
          </a:custGeom>
          <a:noFill/>
          <a:ln w="57150">
            <a:solidFill>
              <a:srgbClr val="548235">
                <a:alpha val="6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צורה חופשית: צורה 2">
            <a:extLst>
              <a:ext uri="{FF2B5EF4-FFF2-40B4-BE49-F238E27FC236}">
                <a16:creationId xmlns:a16="http://schemas.microsoft.com/office/drawing/2014/main" id="{FDF7F6D0-2045-412A-BC3F-4F64109D1A33}"/>
              </a:ext>
            </a:extLst>
          </p:cNvPr>
          <p:cNvSpPr/>
          <p:nvPr/>
        </p:nvSpPr>
        <p:spPr>
          <a:xfrm>
            <a:off x="6267123" y="1556055"/>
            <a:ext cx="2132593" cy="3245709"/>
          </a:xfrm>
          <a:custGeom>
            <a:avLst/>
            <a:gdLst>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757646 w 1776549"/>
              <a:gd name="connsiteY12" fmla="*/ 287383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57349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75074 w 1776549"/>
              <a:gd name="connsiteY10" fmla="*/ 551253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75074 w 1776549"/>
              <a:gd name="connsiteY10" fmla="*/ 551253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75074 w 1776549"/>
              <a:gd name="connsiteY10" fmla="*/ 551253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6786 w 1776549"/>
              <a:gd name="connsiteY10" fmla="*/ 560397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949235 w 1776549"/>
              <a:gd name="connsiteY11" fmla="*/ 426720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77814 w 1776549"/>
              <a:gd name="connsiteY12" fmla="*/ 168511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0 w 1776549"/>
              <a:gd name="connsiteY13"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70837 w 1776549"/>
              <a:gd name="connsiteY13" fmla="*/ 73152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67789 w 1776549"/>
              <a:gd name="connsiteY13" fmla="*/ 42672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67789 w 1776549"/>
              <a:gd name="connsiteY13" fmla="*/ 42672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5221 w 1776549"/>
              <a:gd name="connsiteY13" fmla="*/ 45720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5221 w 1776549"/>
              <a:gd name="connsiteY13" fmla="*/ 45720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2173 w 1776549"/>
              <a:gd name="connsiteY13" fmla="*/ 54864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8240 w 1776549"/>
              <a:gd name="connsiteY9" fmla="*/ 705394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2173 w 1776549"/>
              <a:gd name="connsiteY13" fmla="*/ 54864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45326 w 1776549"/>
              <a:gd name="connsiteY8" fmla="*/ 862149 h 2177143"/>
              <a:gd name="connsiteX9" fmla="*/ 1155192 w 1776549"/>
              <a:gd name="connsiteY9" fmla="*/ 693202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2173 w 1776549"/>
              <a:gd name="connsiteY13" fmla="*/ 54864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8869 w 1776549"/>
              <a:gd name="connsiteY7" fmla="*/ 1088571 h 2177143"/>
              <a:gd name="connsiteX8" fmla="*/ 1239230 w 1776549"/>
              <a:gd name="connsiteY8" fmla="*/ 859101 h 2177143"/>
              <a:gd name="connsiteX9" fmla="*/ 1155192 w 1776549"/>
              <a:gd name="connsiteY9" fmla="*/ 693202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2173 w 1776549"/>
              <a:gd name="connsiteY13" fmla="*/ 54864 h 2177143"/>
              <a:gd name="connsiteX14" fmla="*/ 0 w 1776549"/>
              <a:gd name="connsiteY14" fmla="*/ 0 h 2177143"/>
              <a:gd name="connsiteX0" fmla="*/ 1776549 w 1776549"/>
              <a:gd name="connsiteY0" fmla="*/ 2177143 h 2177143"/>
              <a:gd name="connsiteX1" fmla="*/ 1497875 w 1776549"/>
              <a:gd name="connsiteY1" fmla="*/ 1968137 h 2177143"/>
              <a:gd name="connsiteX2" fmla="*/ 1419498 w 1776549"/>
              <a:gd name="connsiteY2" fmla="*/ 1872343 h 2177143"/>
              <a:gd name="connsiteX3" fmla="*/ 1358538 w 1776549"/>
              <a:gd name="connsiteY3" fmla="*/ 1767840 h 2177143"/>
              <a:gd name="connsiteX4" fmla="*/ 1306286 w 1776549"/>
              <a:gd name="connsiteY4" fmla="*/ 1611086 h 2177143"/>
              <a:gd name="connsiteX5" fmla="*/ 1280160 w 1776549"/>
              <a:gd name="connsiteY5" fmla="*/ 1445623 h 2177143"/>
              <a:gd name="connsiteX6" fmla="*/ 1280160 w 1776549"/>
              <a:gd name="connsiteY6" fmla="*/ 1280160 h 2177143"/>
              <a:gd name="connsiteX7" fmla="*/ 1282773 w 1776549"/>
              <a:gd name="connsiteY7" fmla="*/ 1082475 h 2177143"/>
              <a:gd name="connsiteX8" fmla="*/ 1239230 w 1776549"/>
              <a:gd name="connsiteY8" fmla="*/ 859101 h 2177143"/>
              <a:gd name="connsiteX9" fmla="*/ 1155192 w 1776549"/>
              <a:gd name="connsiteY9" fmla="*/ 693202 h 2177143"/>
              <a:gd name="connsiteX10" fmla="*/ 1053738 w 1776549"/>
              <a:gd name="connsiteY10" fmla="*/ 548205 h 2177143"/>
              <a:gd name="connsiteX11" fmla="*/ 869987 w 1776549"/>
              <a:gd name="connsiteY11" fmla="*/ 353568 h 2177143"/>
              <a:gd name="connsiteX12" fmla="*/ 532094 w 1776549"/>
              <a:gd name="connsiteY12" fmla="*/ 141079 h 2177143"/>
              <a:gd name="connsiteX13" fmla="*/ 292173 w 1776549"/>
              <a:gd name="connsiteY13" fmla="*/ 54864 h 2177143"/>
              <a:gd name="connsiteX14" fmla="*/ 0 w 1776549"/>
              <a:gd name="connsiteY14" fmla="*/ 0 h 2177143"/>
              <a:gd name="connsiteX0" fmla="*/ 1779597 w 1779597"/>
              <a:gd name="connsiteY0" fmla="*/ 2155807 h 2155807"/>
              <a:gd name="connsiteX1" fmla="*/ 1500923 w 1779597"/>
              <a:gd name="connsiteY1" fmla="*/ 1946801 h 2155807"/>
              <a:gd name="connsiteX2" fmla="*/ 1422546 w 1779597"/>
              <a:gd name="connsiteY2" fmla="*/ 1851007 h 2155807"/>
              <a:gd name="connsiteX3" fmla="*/ 1361586 w 1779597"/>
              <a:gd name="connsiteY3" fmla="*/ 1746504 h 2155807"/>
              <a:gd name="connsiteX4" fmla="*/ 1309334 w 1779597"/>
              <a:gd name="connsiteY4" fmla="*/ 1589750 h 2155807"/>
              <a:gd name="connsiteX5" fmla="*/ 1283208 w 1779597"/>
              <a:gd name="connsiteY5" fmla="*/ 1424287 h 2155807"/>
              <a:gd name="connsiteX6" fmla="*/ 1283208 w 1779597"/>
              <a:gd name="connsiteY6" fmla="*/ 1258824 h 2155807"/>
              <a:gd name="connsiteX7" fmla="*/ 1285821 w 1779597"/>
              <a:gd name="connsiteY7" fmla="*/ 1061139 h 2155807"/>
              <a:gd name="connsiteX8" fmla="*/ 1242278 w 1779597"/>
              <a:gd name="connsiteY8" fmla="*/ 837765 h 2155807"/>
              <a:gd name="connsiteX9" fmla="*/ 1158240 w 1779597"/>
              <a:gd name="connsiteY9" fmla="*/ 671866 h 2155807"/>
              <a:gd name="connsiteX10" fmla="*/ 1056786 w 1779597"/>
              <a:gd name="connsiteY10" fmla="*/ 526869 h 2155807"/>
              <a:gd name="connsiteX11" fmla="*/ 873035 w 1779597"/>
              <a:gd name="connsiteY11" fmla="*/ 332232 h 2155807"/>
              <a:gd name="connsiteX12" fmla="*/ 535142 w 1779597"/>
              <a:gd name="connsiteY12" fmla="*/ 119743 h 2155807"/>
              <a:gd name="connsiteX13" fmla="*/ 295221 w 1779597"/>
              <a:gd name="connsiteY13" fmla="*/ 33528 h 2155807"/>
              <a:gd name="connsiteX14" fmla="*/ 0 w 1779597"/>
              <a:gd name="connsiteY14" fmla="*/ 0 h 2155807"/>
              <a:gd name="connsiteX0" fmla="*/ 1779597 w 1779597"/>
              <a:gd name="connsiteY0" fmla="*/ 2155807 h 2155807"/>
              <a:gd name="connsiteX1" fmla="*/ 1500923 w 1779597"/>
              <a:gd name="connsiteY1" fmla="*/ 1946801 h 2155807"/>
              <a:gd name="connsiteX2" fmla="*/ 1422546 w 1779597"/>
              <a:gd name="connsiteY2" fmla="*/ 1851007 h 2155807"/>
              <a:gd name="connsiteX3" fmla="*/ 1361586 w 1779597"/>
              <a:gd name="connsiteY3" fmla="*/ 1746504 h 2155807"/>
              <a:gd name="connsiteX4" fmla="*/ 1309334 w 1779597"/>
              <a:gd name="connsiteY4" fmla="*/ 1589750 h 2155807"/>
              <a:gd name="connsiteX5" fmla="*/ 1283208 w 1779597"/>
              <a:gd name="connsiteY5" fmla="*/ 1424287 h 2155807"/>
              <a:gd name="connsiteX6" fmla="*/ 1283208 w 1779597"/>
              <a:gd name="connsiteY6" fmla="*/ 1258824 h 2155807"/>
              <a:gd name="connsiteX7" fmla="*/ 1285821 w 1779597"/>
              <a:gd name="connsiteY7" fmla="*/ 1061139 h 2155807"/>
              <a:gd name="connsiteX8" fmla="*/ 1242278 w 1779597"/>
              <a:gd name="connsiteY8" fmla="*/ 837765 h 2155807"/>
              <a:gd name="connsiteX9" fmla="*/ 1158240 w 1779597"/>
              <a:gd name="connsiteY9" fmla="*/ 671866 h 2155807"/>
              <a:gd name="connsiteX10" fmla="*/ 1056786 w 1779597"/>
              <a:gd name="connsiteY10" fmla="*/ 526869 h 2155807"/>
              <a:gd name="connsiteX11" fmla="*/ 873035 w 1779597"/>
              <a:gd name="connsiteY11" fmla="*/ 332232 h 2155807"/>
              <a:gd name="connsiteX12" fmla="*/ 535142 w 1779597"/>
              <a:gd name="connsiteY12" fmla="*/ 119743 h 2155807"/>
              <a:gd name="connsiteX13" fmla="*/ 292173 w 1779597"/>
              <a:gd name="connsiteY13" fmla="*/ 27432 h 2155807"/>
              <a:gd name="connsiteX14" fmla="*/ 0 w 1779597"/>
              <a:gd name="connsiteY14" fmla="*/ 0 h 2155807"/>
              <a:gd name="connsiteX0" fmla="*/ 1779597 w 1779597"/>
              <a:gd name="connsiteY0" fmla="*/ 2155807 h 2155807"/>
              <a:gd name="connsiteX1" fmla="*/ 1500923 w 1779597"/>
              <a:gd name="connsiteY1" fmla="*/ 1946801 h 2155807"/>
              <a:gd name="connsiteX2" fmla="*/ 1422546 w 1779597"/>
              <a:gd name="connsiteY2" fmla="*/ 1851007 h 2155807"/>
              <a:gd name="connsiteX3" fmla="*/ 1361586 w 1779597"/>
              <a:gd name="connsiteY3" fmla="*/ 1746504 h 2155807"/>
              <a:gd name="connsiteX4" fmla="*/ 1309334 w 1779597"/>
              <a:gd name="connsiteY4" fmla="*/ 1589750 h 2155807"/>
              <a:gd name="connsiteX5" fmla="*/ 1283208 w 1779597"/>
              <a:gd name="connsiteY5" fmla="*/ 1424287 h 2155807"/>
              <a:gd name="connsiteX6" fmla="*/ 1283208 w 1779597"/>
              <a:gd name="connsiteY6" fmla="*/ 1258824 h 2155807"/>
              <a:gd name="connsiteX7" fmla="*/ 1285821 w 1779597"/>
              <a:gd name="connsiteY7" fmla="*/ 1061139 h 2155807"/>
              <a:gd name="connsiteX8" fmla="*/ 1242278 w 1779597"/>
              <a:gd name="connsiteY8" fmla="*/ 837765 h 2155807"/>
              <a:gd name="connsiteX9" fmla="*/ 1158240 w 1779597"/>
              <a:gd name="connsiteY9" fmla="*/ 671866 h 2155807"/>
              <a:gd name="connsiteX10" fmla="*/ 1056786 w 1779597"/>
              <a:gd name="connsiteY10" fmla="*/ 526869 h 2155807"/>
              <a:gd name="connsiteX11" fmla="*/ 873035 w 1779597"/>
              <a:gd name="connsiteY11" fmla="*/ 332232 h 2155807"/>
              <a:gd name="connsiteX12" fmla="*/ 535142 w 1779597"/>
              <a:gd name="connsiteY12" fmla="*/ 119743 h 2155807"/>
              <a:gd name="connsiteX13" fmla="*/ 292173 w 1779597"/>
              <a:gd name="connsiteY13" fmla="*/ 27432 h 2155807"/>
              <a:gd name="connsiteX14" fmla="*/ 0 w 1779597"/>
              <a:gd name="connsiteY14" fmla="*/ 0 h 2155807"/>
              <a:gd name="connsiteX0" fmla="*/ 1779597 w 1779597"/>
              <a:gd name="connsiteY0" fmla="*/ 2155807 h 2155807"/>
              <a:gd name="connsiteX1" fmla="*/ 1500923 w 1779597"/>
              <a:gd name="connsiteY1" fmla="*/ 1946801 h 2155807"/>
              <a:gd name="connsiteX2" fmla="*/ 1422546 w 1779597"/>
              <a:gd name="connsiteY2" fmla="*/ 1851007 h 2155807"/>
              <a:gd name="connsiteX3" fmla="*/ 1361586 w 1779597"/>
              <a:gd name="connsiteY3" fmla="*/ 1746504 h 2155807"/>
              <a:gd name="connsiteX4" fmla="*/ 1309334 w 1779597"/>
              <a:gd name="connsiteY4" fmla="*/ 1589750 h 2155807"/>
              <a:gd name="connsiteX5" fmla="*/ 1283208 w 1779597"/>
              <a:gd name="connsiteY5" fmla="*/ 1424287 h 2155807"/>
              <a:gd name="connsiteX6" fmla="*/ 1283208 w 1779597"/>
              <a:gd name="connsiteY6" fmla="*/ 1258824 h 2155807"/>
              <a:gd name="connsiteX7" fmla="*/ 1285821 w 1779597"/>
              <a:gd name="connsiteY7" fmla="*/ 1061139 h 2155807"/>
              <a:gd name="connsiteX8" fmla="*/ 1242278 w 1779597"/>
              <a:gd name="connsiteY8" fmla="*/ 837765 h 2155807"/>
              <a:gd name="connsiteX9" fmla="*/ 1158240 w 1779597"/>
              <a:gd name="connsiteY9" fmla="*/ 671866 h 2155807"/>
              <a:gd name="connsiteX10" fmla="*/ 1056786 w 1779597"/>
              <a:gd name="connsiteY10" fmla="*/ 526869 h 2155807"/>
              <a:gd name="connsiteX11" fmla="*/ 873035 w 1779597"/>
              <a:gd name="connsiteY11" fmla="*/ 332232 h 2155807"/>
              <a:gd name="connsiteX12" fmla="*/ 535142 w 1779597"/>
              <a:gd name="connsiteY12" fmla="*/ 119743 h 2155807"/>
              <a:gd name="connsiteX13" fmla="*/ 292173 w 1779597"/>
              <a:gd name="connsiteY13" fmla="*/ 27432 h 2155807"/>
              <a:gd name="connsiteX14" fmla="*/ 0 w 1779597"/>
              <a:gd name="connsiteY14" fmla="*/ 0 h 2155807"/>
              <a:gd name="connsiteX0" fmla="*/ 1779597 w 1779597"/>
              <a:gd name="connsiteY0" fmla="*/ 2143615 h 2143615"/>
              <a:gd name="connsiteX1" fmla="*/ 1500923 w 1779597"/>
              <a:gd name="connsiteY1" fmla="*/ 1934609 h 2143615"/>
              <a:gd name="connsiteX2" fmla="*/ 1422546 w 1779597"/>
              <a:gd name="connsiteY2" fmla="*/ 1838815 h 2143615"/>
              <a:gd name="connsiteX3" fmla="*/ 1361586 w 1779597"/>
              <a:gd name="connsiteY3" fmla="*/ 1734312 h 2143615"/>
              <a:gd name="connsiteX4" fmla="*/ 1309334 w 1779597"/>
              <a:gd name="connsiteY4" fmla="*/ 1577558 h 2143615"/>
              <a:gd name="connsiteX5" fmla="*/ 1283208 w 1779597"/>
              <a:gd name="connsiteY5" fmla="*/ 1412095 h 2143615"/>
              <a:gd name="connsiteX6" fmla="*/ 1283208 w 1779597"/>
              <a:gd name="connsiteY6" fmla="*/ 1246632 h 2143615"/>
              <a:gd name="connsiteX7" fmla="*/ 1285821 w 1779597"/>
              <a:gd name="connsiteY7" fmla="*/ 1048947 h 2143615"/>
              <a:gd name="connsiteX8" fmla="*/ 1242278 w 1779597"/>
              <a:gd name="connsiteY8" fmla="*/ 825573 h 2143615"/>
              <a:gd name="connsiteX9" fmla="*/ 1158240 w 1779597"/>
              <a:gd name="connsiteY9" fmla="*/ 659674 h 2143615"/>
              <a:gd name="connsiteX10" fmla="*/ 1056786 w 1779597"/>
              <a:gd name="connsiteY10" fmla="*/ 514677 h 2143615"/>
              <a:gd name="connsiteX11" fmla="*/ 873035 w 1779597"/>
              <a:gd name="connsiteY11" fmla="*/ 320040 h 2143615"/>
              <a:gd name="connsiteX12" fmla="*/ 535142 w 1779597"/>
              <a:gd name="connsiteY12" fmla="*/ 107551 h 2143615"/>
              <a:gd name="connsiteX13" fmla="*/ 292173 w 1779597"/>
              <a:gd name="connsiteY13" fmla="*/ 15240 h 2143615"/>
              <a:gd name="connsiteX14" fmla="*/ 0 w 1779597"/>
              <a:gd name="connsiteY14" fmla="*/ 0 h 2143615"/>
              <a:gd name="connsiteX0" fmla="*/ 1779597 w 1779597"/>
              <a:gd name="connsiteY0" fmla="*/ 2143615 h 2143615"/>
              <a:gd name="connsiteX1" fmla="*/ 1500923 w 1779597"/>
              <a:gd name="connsiteY1" fmla="*/ 1934609 h 2143615"/>
              <a:gd name="connsiteX2" fmla="*/ 1422546 w 1779597"/>
              <a:gd name="connsiteY2" fmla="*/ 1838815 h 2143615"/>
              <a:gd name="connsiteX3" fmla="*/ 1361586 w 1779597"/>
              <a:gd name="connsiteY3" fmla="*/ 1734312 h 2143615"/>
              <a:gd name="connsiteX4" fmla="*/ 1309334 w 1779597"/>
              <a:gd name="connsiteY4" fmla="*/ 1577558 h 2143615"/>
              <a:gd name="connsiteX5" fmla="*/ 1283208 w 1779597"/>
              <a:gd name="connsiteY5" fmla="*/ 1412095 h 2143615"/>
              <a:gd name="connsiteX6" fmla="*/ 1283208 w 1779597"/>
              <a:gd name="connsiteY6" fmla="*/ 1246632 h 2143615"/>
              <a:gd name="connsiteX7" fmla="*/ 1285821 w 1779597"/>
              <a:gd name="connsiteY7" fmla="*/ 1048947 h 2143615"/>
              <a:gd name="connsiteX8" fmla="*/ 1242278 w 1779597"/>
              <a:gd name="connsiteY8" fmla="*/ 825573 h 2143615"/>
              <a:gd name="connsiteX9" fmla="*/ 1158240 w 1779597"/>
              <a:gd name="connsiteY9" fmla="*/ 659674 h 2143615"/>
              <a:gd name="connsiteX10" fmla="*/ 1056786 w 1779597"/>
              <a:gd name="connsiteY10" fmla="*/ 514677 h 2143615"/>
              <a:gd name="connsiteX11" fmla="*/ 873035 w 1779597"/>
              <a:gd name="connsiteY11" fmla="*/ 320040 h 2143615"/>
              <a:gd name="connsiteX12" fmla="*/ 535142 w 1779597"/>
              <a:gd name="connsiteY12" fmla="*/ 107551 h 2143615"/>
              <a:gd name="connsiteX13" fmla="*/ 292173 w 1779597"/>
              <a:gd name="connsiteY13" fmla="*/ 15240 h 2143615"/>
              <a:gd name="connsiteX14" fmla="*/ 0 w 1779597"/>
              <a:gd name="connsiteY14" fmla="*/ 0 h 2143615"/>
              <a:gd name="connsiteX0" fmla="*/ 1779597 w 1779597"/>
              <a:gd name="connsiteY0" fmla="*/ 2143615 h 2143615"/>
              <a:gd name="connsiteX1" fmla="*/ 1500923 w 1779597"/>
              <a:gd name="connsiteY1" fmla="*/ 1934609 h 2143615"/>
              <a:gd name="connsiteX2" fmla="*/ 1422546 w 1779597"/>
              <a:gd name="connsiteY2" fmla="*/ 1838815 h 2143615"/>
              <a:gd name="connsiteX3" fmla="*/ 1361586 w 1779597"/>
              <a:gd name="connsiteY3" fmla="*/ 1734312 h 2143615"/>
              <a:gd name="connsiteX4" fmla="*/ 1309334 w 1779597"/>
              <a:gd name="connsiteY4" fmla="*/ 1577558 h 2143615"/>
              <a:gd name="connsiteX5" fmla="*/ 1283208 w 1779597"/>
              <a:gd name="connsiteY5" fmla="*/ 1412095 h 2143615"/>
              <a:gd name="connsiteX6" fmla="*/ 1283208 w 1779597"/>
              <a:gd name="connsiteY6" fmla="*/ 1246632 h 2143615"/>
              <a:gd name="connsiteX7" fmla="*/ 1285821 w 1779597"/>
              <a:gd name="connsiteY7" fmla="*/ 1048947 h 2143615"/>
              <a:gd name="connsiteX8" fmla="*/ 1242278 w 1779597"/>
              <a:gd name="connsiteY8" fmla="*/ 825573 h 2143615"/>
              <a:gd name="connsiteX9" fmla="*/ 1158240 w 1779597"/>
              <a:gd name="connsiteY9" fmla="*/ 659674 h 2143615"/>
              <a:gd name="connsiteX10" fmla="*/ 1056786 w 1779597"/>
              <a:gd name="connsiteY10" fmla="*/ 514677 h 2143615"/>
              <a:gd name="connsiteX11" fmla="*/ 873035 w 1779597"/>
              <a:gd name="connsiteY11" fmla="*/ 320040 h 2143615"/>
              <a:gd name="connsiteX12" fmla="*/ 535142 w 1779597"/>
              <a:gd name="connsiteY12" fmla="*/ 107551 h 2143615"/>
              <a:gd name="connsiteX13" fmla="*/ 292173 w 1779597"/>
              <a:gd name="connsiteY13" fmla="*/ 21336 h 2143615"/>
              <a:gd name="connsiteX14" fmla="*/ 0 w 1779597"/>
              <a:gd name="connsiteY14" fmla="*/ 0 h 2143615"/>
              <a:gd name="connsiteX0" fmla="*/ 1779597 w 1779597"/>
              <a:gd name="connsiteY0" fmla="*/ 2143615 h 2143615"/>
              <a:gd name="connsiteX1" fmla="*/ 1500923 w 1779597"/>
              <a:gd name="connsiteY1" fmla="*/ 1934609 h 2143615"/>
              <a:gd name="connsiteX2" fmla="*/ 1422546 w 1779597"/>
              <a:gd name="connsiteY2" fmla="*/ 1838815 h 2143615"/>
              <a:gd name="connsiteX3" fmla="*/ 1361586 w 1779597"/>
              <a:gd name="connsiteY3" fmla="*/ 1734312 h 2143615"/>
              <a:gd name="connsiteX4" fmla="*/ 1309334 w 1779597"/>
              <a:gd name="connsiteY4" fmla="*/ 1577558 h 2143615"/>
              <a:gd name="connsiteX5" fmla="*/ 1283208 w 1779597"/>
              <a:gd name="connsiteY5" fmla="*/ 1412095 h 2143615"/>
              <a:gd name="connsiteX6" fmla="*/ 1283208 w 1779597"/>
              <a:gd name="connsiteY6" fmla="*/ 1246632 h 2143615"/>
              <a:gd name="connsiteX7" fmla="*/ 1285821 w 1779597"/>
              <a:gd name="connsiteY7" fmla="*/ 1048947 h 2143615"/>
              <a:gd name="connsiteX8" fmla="*/ 1242278 w 1779597"/>
              <a:gd name="connsiteY8" fmla="*/ 825573 h 2143615"/>
              <a:gd name="connsiteX9" fmla="*/ 1158240 w 1779597"/>
              <a:gd name="connsiteY9" fmla="*/ 659674 h 2143615"/>
              <a:gd name="connsiteX10" fmla="*/ 1056786 w 1779597"/>
              <a:gd name="connsiteY10" fmla="*/ 514677 h 2143615"/>
              <a:gd name="connsiteX11" fmla="*/ 873035 w 1779597"/>
              <a:gd name="connsiteY11" fmla="*/ 320040 h 2143615"/>
              <a:gd name="connsiteX12" fmla="*/ 535142 w 1779597"/>
              <a:gd name="connsiteY12" fmla="*/ 107551 h 2143615"/>
              <a:gd name="connsiteX13" fmla="*/ 292173 w 1779597"/>
              <a:gd name="connsiteY13" fmla="*/ 21336 h 2143615"/>
              <a:gd name="connsiteX14" fmla="*/ 142821 w 1779597"/>
              <a:gd name="connsiteY14" fmla="*/ 3048 h 2143615"/>
              <a:gd name="connsiteX15" fmla="*/ 0 w 1779597"/>
              <a:gd name="connsiteY15" fmla="*/ 0 h 2143615"/>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283208 w 1779597"/>
              <a:gd name="connsiteY6" fmla="*/ 1248105 h 2145088"/>
              <a:gd name="connsiteX7" fmla="*/ 1285821 w 1779597"/>
              <a:gd name="connsiteY7" fmla="*/ 1050420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283208 w 1779597"/>
              <a:gd name="connsiteY6" fmla="*/ 1248105 h 2145088"/>
              <a:gd name="connsiteX7" fmla="*/ 1367463 w 1779597"/>
              <a:gd name="connsiteY7" fmla="*/ 1050420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283208 w 1779597"/>
              <a:gd name="connsiteY6" fmla="*/ 1248105 h 2145088"/>
              <a:gd name="connsiteX7" fmla="*/ 1359298 w 1779597"/>
              <a:gd name="connsiteY7" fmla="*/ 1050420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283208 w 1779597"/>
              <a:gd name="connsiteY6" fmla="*/ 1248105 h 2145088"/>
              <a:gd name="connsiteX7" fmla="*/ 1351134 w 1779597"/>
              <a:gd name="connsiteY7" fmla="*/ 1074913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283208 w 1779597"/>
              <a:gd name="connsiteY6" fmla="*/ 1248105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283208 w 1779597"/>
              <a:gd name="connsiteY5" fmla="*/ 1413568 h 2145088"/>
              <a:gd name="connsiteX6" fmla="*/ 1366335 w 1779597"/>
              <a:gd name="connsiteY6" fmla="*/ 1294287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361586 w 1779597"/>
              <a:gd name="connsiteY3" fmla="*/ 1735785 h 2145088"/>
              <a:gd name="connsiteX4" fmla="*/ 1309334 w 1779597"/>
              <a:gd name="connsiteY4" fmla="*/ 1579031 h 2145088"/>
              <a:gd name="connsiteX5" fmla="*/ 1375572 w 1779597"/>
              <a:gd name="connsiteY5" fmla="*/ 1464368 h 2145088"/>
              <a:gd name="connsiteX6" fmla="*/ 1366335 w 1779597"/>
              <a:gd name="connsiteY6" fmla="*/ 1294287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283076 w 1779597"/>
              <a:gd name="connsiteY3" fmla="*/ 1897421 h 2145088"/>
              <a:gd name="connsiteX4" fmla="*/ 1309334 w 1779597"/>
              <a:gd name="connsiteY4" fmla="*/ 1579031 h 2145088"/>
              <a:gd name="connsiteX5" fmla="*/ 1375572 w 1779597"/>
              <a:gd name="connsiteY5" fmla="*/ 1464368 h 2145088"/>
              <a:gd name="connsiteX6" fmla="*/ 1366335 w 1779597"/>
              <a:gd name="connsiteY6" fmla="*/ 1294287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422546 w 1779597"/>
              <a:gd name="connsiteY2" fmla="*/ 1840288 h 2145088"/>
              <a:gd name="connsiteX3" fmla="*/ 1283076 w 1779597"/>
              <a:gd name="connsiteY3" fmla="*/ 1897421 h 2145088"/>
              <a:gd name="connsiteX4" fmla="*/ 1355516 w 1779597"/>
              <a:gd name="connsiteY4" fmla="*/ 1652922 h 2145088"/>
              <a:gd name="connsiteX5" fmla="*/ 1375572 w 1779597"/>
              <a:gd name="connsiteY5" fmla="*/ 1464368 h 2145088"/>
              <a:gd name="connsiteX6" fmla="*/ 1366335 w 1779597"/>
              <a:gd name="connsiteY6" fmla="*/ 1294287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145088"/>
              <a:gd name="connsiteX1" fmla="*/ 1500923 w 1779597"/>
              <a:gd name="connsiteY1" fmla="*/ 1936082 h 2145088"/>
              <a:gd name="connsiteX2" fmla="*/ 1233200 w 1779597"/>
              <a:gd name="connsiteY2" fmla="*/ 2140470 h 2145088"/>
              <a:gd name="connsiteX3" fmla="*/ 1283076 w 1779597"/>
              <a:gd name="connsiteY3" fmla="*/ 1897421 h 2145088"/>
              <a:gd name="connsiteX4" fmla="*/ 1355516 w 1779597"/>
              <a:gd name="connsiteY4" fmla="*/ 1652922 h 2145088"/>
              <a:gd name="connsiteX5" fmla="*/ 1375572 w 1779597"/>
              <a:gd name="connsiteY5" fmla="*/ 1464368 h 2145088"/>
              <a:gd name="connsiteX6" fmla="*/ 1366335 w 1779597"/>
              <a:gd name="connsiteY6" fmla="*/ 1294287 h 2145088"/>
              <a:gd name="connsiteX7" fmla="*/ 1328043 w 1779597"/>
              <a:gd name="connsiteY7" fmla="*/ 1061059 h 2145088"/>
              <a:gd name="connsiteX8" fmla="*/ 1242278 w 1779597"/>
              <a:gd name="connsiteY8" fmla="*/ 827046 h 2145088"/>
              <a:gd name="connsiteX9" fmla="*/ 1158240 w 1779597"/>
              <a:gd name="connsiteY9" fmla="*/ 661147 h 2145088"/>
              <a:gd name="connsiteX10" fmla="*/ 1056786 w 1779597"/>
              <a:gd name="connsiteY10" fmla="*/ 516150 h 2145088"/>
              <a:gd name="connsiteX11" fmla="*/ 873035 w 1779597"/>
              <a:gd name="connsiteY11" fmla="*/ 321513 h 2145088"/>
              <a:gd name="connsiteX12" fmla="*/ 535142 w 1779597"/>
              <a:gd name="connsiteY12" fmla="*/ 109024 h 2145088"/>
              <a:gd name="connsiteX13" fmla="*/ 292173 w 1779597"/>
              <a:gd name="connsiteY13" fmla="*/ 22809 h 2145088"/>
              <a:gd name="connsiteX14" fmla="*/ 142821 w 1779597"/>
              <a:gd name="connsiteY14" fmla="*/ 1473 h 2145088"/>
              <a:gd name="connsiteX15" fmla="*/ 0 w 1779597"/>
              <a:gd name="connsiteY15" fmla="*/ 1473 h 2145088"/>
              <a:gd name="connsiteX0" fmla="*/ 1779597 w 1779597"/>
              <a:gd name="connsiteY0" fmla="*/ 2145088 h 2388665"/>
              <a:gd name="connsiteX1" fmla="*/ 1242305 w 1779597"/>
              <a:gd name="connsiteY1" fmla="*/ 2388664 h 2388665"/>
              <a:gd name="connsiteX2" fmla="*/ 1233200 w 1779597"/>
              <a:gd name="connsiteY2" fmla="*/ 2140470 h 2388665"/>
              <a:gd name="connsiteX3" fmla="*/ 1283076 w 1779597"/>
              <a:gd name="connsiteY3" fmla="*/ 1897421 h 2388665"/>
              <a:gd name="connsiteX4" fmla="*/ 1355516 w 1779597"/>
              <a:gd name="connsiteY4" fmla="*/ 1652922 h 2388665"/>
              <a:gd name="connsiteX5" fmla="*/ 1375572 w 1779597"/>
              <a:gd name="connsiteY5" fmla="*/ 1464368 h 2388665"/>
              <a:gd name="connsiteX6" fmla="*/ 1366335 w 1779597"/>
              <a:gd name="connsiteY6" fmla="*/ 1294287 h 2388665"/>
              <a:gd name="connsiteX7" fmla="*/ 1328043 w 1779597"/>
              <a:gd name="connsiteY7" fmla="*/ 1061059 h 2388665"/>
              <a:gd name="connsiteX8" fmla="*/ 1242278 w 1779597"/>
              <a:gd name="connsiteY8" fmla="*/ 827046 h 2388665"/>
              <a:gd name="connsiteX9" fmla="*/ 1158240 w 1779597"/>
              <a:gd name="connsiteY9" fmla="*/ 661147 h 2388665"/>
              <a:gd name="connsiteX10" fmla="*/ 1056786 w 1779597"/>
              <a:gd name="connsiteY10" fmla="*/ 516150 h 2388665"/>
              <a:gd name="connsiteX11" fmla="*/ 873035 w 1779597"/>
              <a:gd name="connsiteY11" fmla="*/ 321513 h 2388665"/>
              <a:gd name="connsiteX12" fmla="*/ 535142 w 1779597"/>
              <a:gd name="connsiteY12" fmla="*/ 109024 h 2388665"/>
              <a:gd name="connsiteX13" fmla="*/ 292173 w 1779597"/>
              <a:gd name="connsiteY13" fmla="*/ 22809 h 2388665"/>
              <a:gd name="connsiteX14" fmla="*/ 142821 w 1779597"/>
              <a:gd name="connsiteY14" fmla="*/ 1473 h 2388665"/>
              <a:gd name="connsiteX15" fmla="*/ 0 w 1779597"/>
              <a:gd name="connsiteY15" fmla="*/ 1473 h 2388665"/>
              <a:gd name="connsiteX0" fmla="*/ 1331633 w 1376068"/>
              <a:gd name="connsiteY0" fmla="*/ 2634616 h 2634616"/>
              <a:gd name="connsiteX1" fmla="*/ 1242305 w 1376068"/>
              <a:gd name="connsiteY1" fmla="*/ 2388664 h 2634616"/>
              <a:gd name="connsiteX2" fmla="*/ 1233200 w 1376068"/>
              <a:gd name="connsiteY2" fmla="*/ 2140470 h 2634616"/>
              <a:gd name="connsiteX3" fmla="*/ 1283076 w 1376068"/>
              <a:gd name="connsiteY3" fmla="*/ 1897421 h 2634616"/>
              <a:gd name="connsiteX4" fmla="*/ 1355516 w 1376068"/>
              <a:gd name="connsiteY4" fmla="*/ 1652922 h 2634616"/>
              <a:gd name="connsiteX5" fmla="*/ 1375572 w 1376068"/>
              <a:gd name="connsiteY5" fmla="*/ 1464368 h 2634616"/>
              <a:gd name="connsiteX6" fmla="*/ 1366335 w 1376068"/>
              <a:gd name="connsiteY6" fmla="*/ 1294287 h 2634616"/>
              <a:gd name="connsiteX7" fmla="*/ 1328043 w 1376068"/>
              <a:gd name="connsiteY7" fmla="*/ 1061059 h 2634616"/>
              <a:gd name="connsiteX8" fmla="*/ 1242278 w 1376068"/>
              <a:gd name="connsiteY8" fmla="*/ 827046 h 2634616"/>
              <a:gd name="connsiteX9" fmla="*/ 1158240 w 1376068"/>
              <a:gd name="connsiteY9" fmla="*/ 661147 h 2634616"/>
              <a:gd name="connsiteX10" fmla="*/ 1056786 w 1376068"/>
              <a:gd name="connsiteY10" fmla="*/ 516150 h 2634616"/>
              <a:gd name="connsiteX11" fmla="*/ 873035 w 1376068"/>
              <a:gd name="connsiteY11" fmla="*/ 321513 h 2634616"/>
              <a:gd name="connsiteX12" fmla="*/ 535142 w 1376068"/>
              <a:gd name="connsiteY12" fmla="*/ 109024 h 2634616"/>
              <a:gd name="connsiteX13" fmla="*/ 292173 w 1376068"/>
              <a:gd name="connsiteY13" fmla="*/ 22809 h 2634616"/>
              <a:gd name="connsiteX14" fmla="*/ 142821 w 1376068"/>
              <a:gd name="connsiteY14" fmla="*/ 1473 h 2634616"/>
              <a:gd name="connsiteX15" fmla="*/ 0 w 1376068"/>
              <a:gd name="connsiteY15" fmla="*/ 1473 h 2634616"/>
              <a:gd name="connsiteX0" fmla="*/ 1331633 w 1376068"/>
              <a:gd name="connsiteY0" fmla="*/ 2634616 h 2634616"/>
              <a:gd name="connsiteX1" fmla="*/ 1269750 w 1376068"/>
              <a:gd name="connsiteY1" fmla="*/ 2558744 h 2634616"/>
              <a:gd name="connsiteX2" fmla="*/ 1242305 w 1376068"/>
              <a:gd name="connsiteY2" fmla="*/ 2388664 h 2634616"/>
              <a:gd name="connsiteX3" fmla="*/ 1233200 w 1376068"/>
              <a:gd name="connsiteY3" fmla="*/ 2140470 h 2634616"/>
              <a:gd name="connsiteX4" fmla="*/ 1283076 w 1376068"/>
              <a:gd name="connsiteY4" fmla="*/ 1897421 h 2634616"/>
              <a:gd name="connsiteX5" fmla="*/ 1355516 w 1376068"/>
              <a:gd name="connsiteY5" fmla="*/ 1652922 h 2634616"/>
              <a:gd name="connsiteX6" fmla="*/ 1375572 w 1376068"/>
              <a:gd name="connsiteY6" fmla="*/ 1464368 h 2634616"/>
              <a:gd name="connsiteX7" fmla="*/ 1366335 w 1376068"/>
              <a:gd name="connsiteY7" fmla="*/ 1294287 h 2634616"/>
              <a:gd name="connsiteX8" fmla="*/ 1328043 w 1376068"/>
              <a:gd name="connsiteY8" fmla="*/ 1061059 h 2634616"/>
              <a:gd name="connsiteX9" fmla="*/ 1242278 w 1376068"/>
              <a:gd name="connsiteY9" fmla="*/ 827046 h 2634616"/>
              <a:gd name="connsiteX10" fmla="*/ 1158240 w 1376068"/>
              <a:gd name="connsiteY10" fmla="*/ 661147 h 2634616"/>
              <a:gd name="connsiteX11" fmla="*/ 1056786 w 1376068"/>
              <a:gd name="connsiteY11" fmla="*/ 516150 h 2634616"/>
              <a:gd name="connsiteX12" fmla="*/ 873035 w 1376068"/>
              <a:gd name="connsiteY12" fmla="*/ 321513 h 2634616"/>
              <a:gd name="connsiteX13" fmla="*/ 535142 w 1376068"/>
              <a:gd name="connsiteY13" fmla="*/ 109024 h 2634616"/>
              <a:gd name="connsiteX14" fmla="*/ 292173 w 1376068"/>
              <a:gd name="connsiteY14" fmla="*/ 22809 h 2634616"/>
              <a:gd name="connsiteX15" fmla="*/ 142821 w 1376068"/>
              <a:gd name="connsiteY15" fmla="*/ 1473 h 2634616"/>
              <a:gd name="connsiteX16" fmla="*/ 0 w 1376068"/>
              <a:gd name="connsiteY16" fmla="*/ 1473 h 2634616"/>
              <a:gd name="connsiteX0" fmla="*/ 2246033 w 2246033"/>
              <a:gd name="connsiteY0" fmla="*/ 3290398 h 3290398"/>
              <a:gd name="connsiteX1" fmla="*/ 1269750 w 2246033"/>
              <a:gd name="connsiteY1" fmla="*/ 2558744 h 3290398"/>
              <a:gd name="connsiteX2" fmla="*/ 1242305 w 2246033"/>
              <a:gd name="connsiteY2" fmla="*/ 2388664 h 3290398"/>
              <a:gd name="connsiteX3" fmla="*/ 1233200 w 2246033"/>
              <a:gd name="connsiteY3" fmla="*/ 2140470 h 3290398"/>
              <a:gd name="connsiteX4" fmla="*/ 1283076 w 2246033"/>
              <a:gd name="connsiteY4" fmla="*/ 1897421 h 3290398"/>
              <a:gd name="connsiteX5" fmla="*/ 1355516 w 2246033"/>
              <a:gd name="connsiteY5" fmla="*/ 1652922 h 3290398"/>
              <a:gd name="connsiteX6" fmla="*/ 1375572 w 2246033"/>
              <a:gd name="connsiteY6" fmla="*/ 1464368 h 3290398"/>
              <a:gd name="connsiteX7" fmla="*/ 1366335 w 2246033"/>
              <a:gd name="connsiteY7" fmla="*/ 1294287 h 3290398"/>
              <a:gd name="connsiteX8" fmla="*/ 1328043 w 2246033"/>
              <a:gd name="connsiteY8" fmla="*/ 1061059 h 3290398"/>
              <a:gd name="connsiteX9" fmla="*/ 1242278 w 2246033"/>
              <a:gd name="connsiteY9" fmla="*/ 827046 h 3290398"/>
              <a:gd name="connsiteX10" fmla="*/ 1158240 w 2246033"/>
              <a:gd name="connsiteY10" fmla="*/ 661147 h 3290398"/>
              <a:gd name="connsiteX11" fmla="*/ 1056786 w 2246033"/>
              <a:gd name="connsiteY11" fmla="*/ 516150 h 3290398"/>
              <a:gd name="connsiteX12" fmla="*/ 873035 w 2246033"/>
              <a:gd name="connsiteY12" fmla="*/ 321513 h 3290398"/>
              <a:gd name="connsiteX13" fmla="*/ 535142 w 2246033"/>
              <a:gd name="connsiteY13" fmla="*/ 109024 h 3290398"/>
              <a:gd name="connsiteX14" fmla="*/ 292173 w 2246033"/>
              <a:gd name="connsiteY14" fmla="*/ 22809 h 3290398"/>
              <a:gd name="connsiteX15" fmla="*/ 142821 w 2246033"/>
              <a:gd name="connsiteY15" fmla="*/ 1473 h 3290398"/>
              <a:gd name="connsiteX16" fmla="*/ 0 w 2246033"/>
              <a:gd name="connsiteY16" fmla="*/ 1473 h 3290398"/>
              <a:gd name="connsiteX0" fmla="*/ 2246033 w 2246033"/>
              <a:gd name="connsiteY0" fmla="*/ 3290398 h 3290398"/>
              <a:gd name="connsiteX1" fmla="*/ 1726950 w 2246033"/>
              <a:gd name="connsiteY1" fmla="*/ 2928199 h 3290398"/>
              <a:gd name="connsiteX2" fmla="*/ 1269750 w 2246033"/>
              <a:gd name="connsiteY2" fmla="*/ 2558744 h 3290398"/>
              <a:gd name="connsiteX3" fmla="*/ 1242305 w 2246033"/>
              <a:gd name="connsiteY3" fmla="*/ 2388664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269750 w 2246033"/>
              <a:gd name="connsiteY2" fmla="*/ 2558744 h 3290398"/>
              <a:gd name="connsiteX3" fmla="*/ 1242305 w 2246033"/>
              <a:gd name="connsiteY3" fmla="*/ 2388664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39023 w 2246033"/>
              <a:gd name="connsiteY2" fmla="*/ 2646489 h 3290398"/>
              <a:gd name="connsiteX3" fmla="*/ 1242305 w 2246033"/>
              <a:gd name="connsiteY3" fmla="*/ 2388664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39023 w 2246033"/>
              <a:gd name="connsiteY2" fmla="*/ 2646489 h 3290398"/>
              <a:gd name="connsiteX3" fmla="*/ 1297723 w 2246033"/>
              <a:gd name="connsiteY3" fmla="*/ 2374809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62114 w 2246033"/>
              <a:gd name="connsiteY2" fmla="*/ 2618780 h 3290398"/>
              <a:gd name="connsiteX3" fmla="*/ 1297723 w 2246033"/>
              <a:gd name="connsiteY3" fmla="*/ 2374809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62114 w 2246033"/>
              <a:gd name="connsiteY2" fmla="*/ 2618780 h 3290398"/>
              <a:gd name="connsiteX3" fmla="*/ 1297723 w 2246033"/>
              <a:gd name="connsiteY3" fmla="*/ 2374809 h 3290398"/>
              <a:gd name="connsiteX4" fmla="*/ 1233200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62114 w 2246033"/>
              <a:gd name="connsiteY2" fmla="*/ 2618780 h 3290398"/>
              <a:gd name="connsiteX3" fmla="*/ 1297723 w 2246033"/>
              <a:gd name="connsiteY3" fmla="*/ 2374809 h 3290398"/>
              <a:gd name="connsiteX4" fmla="*/ 1293237 w 2246033"/>
              <a:gd name="connsiteY4" fmla="*/ 2140470 h 3290398"/>
              <a:gd name="connsiteX5" fmla="*/ 1283076 w 2246033"/>
              <a:gd name="connsiteY5" fmla="*/ 1897421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62114 w 2246033"/>
              <a:gd name="connsiteY2" fmla="*/ 2618780 h 3290398"/>
              <a:gd name="connsiteX3" fmla="*/ 1297723 w 2246033"/>
              <a:gd name="connsiteY3" fmla="*/ 2374809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62114 w 2246033"/>
              <a:gd name="connsiteY2" fmla="*/ 2618780 h 3290398"/>
              <a:gd name="connsiteX3" fmla="*/ 1316196 w 2246033"/>
              <a:gd name="connsiteY3" fmla="*/ 2397900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16196 w 2246033"/>
              <a:gd name="connsiteY3" fmla="*/ 2397900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16196 w 2246033"/>
              <a:gd name="connsiteY3" fmla="*/ 2397900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11578 w 2246033"/>
              <a:gd name="connsiteY3" fmla="*/ 2370191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293237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302473 w 2246033"/>
              <a:gd name="connsiteY4" fmla="*/ 2140470 h 3290398"/>
              <a:gd name="connsiteX5" fmla="*/ 1324640 w 2246033"/>
              <a:gd name="connsiteY5" fmla="*/ 1874330 h 3290398"/>
              <a:gd name="connsiteX6" fmla="*/ 1355516 w 2246033"/>
              <a:gd name="connsiteY6" fmla="*/ 1652922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302473 w 2246033"/>
              <a:gd name="connsiteY4" fmla="*/ 2140470 h 3290398"/>
              <a:gd name="connsiteX5" fmla="*/ 1324640 w 2246033"/>
              <a:gd name="connsiteY5" fmla="*/ 1874330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302473 w 2246033"/>
              <a:gd name="connsiteY4" fmla="*/ 2140470 h 3290398"/>
              <a:gd name="connsiteX5" fmla="*/ 1365891 w 2246033"/>
              <a:gd name="connsiteY5" fmla="*/ 1891518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02342 w 2246033"/>
              <a:gd name="connsiteY3" fmla="*/ 2365573 h 3290398"/>
              <a:gd name="connsiteX4" fmla="*/ 1326536 w 2246033"/>
              <a:gd name="connsiteY4" fmla="*/ 2164533 h 3290398"/>
              <a:gd name="connsiteX5" fmla="*/ 1365891 w 2246033"/>
              <a:gd name="connsiteY5" fmla="*/ 1891518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43593 w 2246033"/>
              <a:gd name="connsiteY3" fmla="*/ 2389636 h 3290398"/>
              <a:gd name="connsiteX4" fmla="*/ 1326536 w 2246033"/>
              <a:gd name="connsiteY4" fmla="*/ 2164533 h 3290398"/>
              <a:gd name="connsiteX5" fmla="*/ 1365891 w 2246033"/>
              <a:gd name="connsiteY5" fmla="*/ 1891518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71350 w 2246033"/>
              <a:gd name="connsiteY2" fmla="*/ 2604926 h 3290398"/>
              <a:gd name="connsiteX3" fmla="*/ 1343593 w 2246033"/>
              <a:gd name="connsiteY3" fmla="*/ 2389636 h 3290398"/>
              <a:gd name="connsiteX4" fmla="*/ 1333411 w 2246033"/>
              <a:gd name="connsiteY4" fmla="*/ 2140470 h 3290398"/>
              <a:gd name="connsiteX5" fmla="*/ 1365891 w 2246033"/>
              <a:gd name="connsiteY5" fmla="*/ 1891518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246033 w 2246033"/>
              <a:gd name="connsiteY0" fmla="*/ 3290398 h 3290398"/>
              <a:gd name="connsiteX1" fmla="*/ 1703859 w 2246033"/>
              <a:gd name="connsiteY1" fmla="*/ 2955908 h 3290398"/>
              <a:gd name="connsiteX2" fmla="*/ 1395413 w 2246033"/>
              <a:gd name="connsiteY2" fmla="*/ 2601488 h 3290398"/>
              <a:gd name="connsiteX3" fmla="*/ 1343593 w 2246033"/>
              <a:gd name="connsiteY3" fmla="*/ 2389636 h 3290398"/>
              <a:gd name="connsiteX4" fmla="*/ 1333411 w 2246033"/>
              <a:gd name="connsiteY4" fmla="*/ 2140470 h 3290398"/>
              <a:gd name="connsiteX5" fmla="*/ 1365891 w 2246033"/>
              <a:gd name="connsiteY5" fmla="*/ 1891518 h 3290398"/>
              <a:gd name="connsiteX6" fmla="*/ 1386454 w 2246033"/>
              <a:gd name="connsiteY6" fmla="*/ 1663235 h 3290398"/>
              <a:gd name="connsiteX7" fmla="*/ 1375572 w 2246033"/>
              <a:gd name="connsiteY7" fmla="*/ 1464368 h 3290398"/>
              <a:gd name="connsiteX8" fmla="*/ 1366335 w 2246033"/>
              <a:gd name="connsiteY8" fmla="*/ 1294287 h 3290398"/>
              <a:gd name="connsiteX9" fmla="*/ 1328043 w 2246033"/>
              <a:gd name="connsiteY9" fmla="*/ 1061059 h 3290398"/>
              <a:gd name="connsiteX10" fmla="*/ 1242278 w 2246033"/>
              <a:gd name="connsiteY10" fmla="*/ 827046 h 3290398"/>
              <a:gd name="connsiteX11" fmla="*/ 1158240 w 2246033"/>
              <a:gd name="connsiteY11" fmla="*/ 661147 h 3290398"/>
              <a:gd name="connsiteX12" fmla="*/ 1056786 w 2246033"/>
              <a:gd name="connsiteY12" fmla="*/ 516150 h 3290398"/>
              <a:gd name="connsiteX13" fmla="*/ 873035 w 2246033"/>
              <a:gd name="connsiteY13" fmla="*/ 321513 h 3290398"/>
              <a:gd name="connsiteX14" fmla="*/ 535142 w 2246033"/>
              <a:gd name="connsiteY14" fmla="*/ 109024 h 3290398"/>
              <a:gd name="connsiteX15" fmla="*/ 292173 w 2246033"/>
              <a:gd name="connsiteY15" fmla="*/ 22809 h 3290398"/>
              <a:gd name="connsiteX16" fmla="*/ 142821 w 2246033"/>
              <a:gd name="connsiteY16" fmla="*/ 1473 h 3290398"/>
              <a:gd name="connsiteX17" fmla="*/ 0 w 2246033"/>
              <a:gd name="connsiteY17" fmla="*/ 1473 h 3290398"/>
              <a:gd name="connsiteX0" fmla="*/ 2132593 w 2132593"/>
              <a:gd name="connsiteY0" fmla="*/ 3245709 h 3245709"/>
              <a:gd name="connsiteX1" fmla="*/ 1703859 w 2132593"/>
              <a:gd name="connsiteY1" fmla="*/ 2955908 h 3245709"/>
              <a:gd name="connsiteX2" fmla="*/ 1395413 w 2132593"/>
              <a:gd name="connsiteY2" fmla="*/ 2601488 h 3245709"/>
              <a:gd name="connsiteX3" fmla="*/ 1343593 w 2132593"/>
              <a:gd name="connsiteY3" fmla="*/ 238963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75572 w 2132593"/>
              <a:gd name="connsiteY7" fmla="*/ 1464368 h 3245709"/>
              <a:gd name="connsiteX8" fmla="*/ 1366335 w 2132593"/>
              <a:gd name="connsiteY8" fmla="*/ 1294287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 name="connsiteX0" fmla="*/ 2132593 w 2132593"/>
              <a:gd name="connsiteY0" fmla="*/ 3245709 h 3245709"/>
              <a:gd name="connsiteX1" fmla="*/ 1703859 w 2132593"/>
              <a:gd name="connsiteY1" fmla="*/ 2955908 h 3245709"/>
              <a:gd name="connsiteX2" fmla="*/ 1416038 w 2132593"/>
              <a:gd name="connsiteY2" fmla="*/ 2642739 h 3245709"/>
              <a:gd name="connsiteX3" fmla="*/ 1343593 w 2132593"/>
              <a:gd name="connsiteY3" fmla="*/ 238963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75572 w 2132593"/>
              <a:gd name="connsiteY7" fmla="*/ 1464368 h 3245709"/>
              <a:gd name="connsiteX8" fmla="*/ 1366335 w 2132593"/>
              <a:gd name="connsiteY8" fmla="*/ 1294287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 name="connsiteX0" fmla="*/ 2132593 w 2132593"/>
              <a:gd name="connsiteY0" fmla="*/ 3245709 h 3245709"/>
              <a:gd name="connsiteX1" fmla="*/ 1703859 w 2132593"/>
              <a:gd name="connsiteY1" fmla="*/ 2955908 h 3245709"/>
              <a:gd name="connsiteX2" fmla="*/ 1416038 w 2132593"/>
              <a:gd name="connsiteY2" fmla="*/ 2642739 h 3245709"/>
              <a:gd name="connsiteX3" fmla="*/ 1329843 w 2132593"/>
              <a:gd name="connsiteY3" fmla="*/ 237588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75572 w 2132593"/>
              <a:gd name="connsiteY7" fmla="*/ 1464368 h 3245709"/>
              <a:gd name="connsiteX8" fmla="*/ 1366335 w 2132593"/>
              <a:gd name="connsiteY8" fmla="*/ 1294287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 name="connsiteX0" fmla="*/ 2132593 w 2132593"/>
              <a:gd name="connsiteY0" fmla="*/ 3245709 h 3245709"/>
              <a:gd name="connsiteX1" fmla="*/ 1703859 w 2132593"/>
              <a:gd name="connsiteY1" fmla="*/ 2955908 h 3245709"/>
              <a:gd name="connsiteX2" fmla="*/ 1416038 w 2132593"/>
              <a:gd name="connsiteY2" fmla="*/ 2642739 h 3245709"/>
              <a:gd name="connsiteX3" fmla="*/ 1329843 w 2132593"/>
              <a:gd name="connsiteY3" fmla="*/ 237588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98504 w 2132593"/>
              <a:gd name="connsiteY7" fmla="*/ 1455769 h 3245709"/>
              <a:gd name="connsiteX8" fmla="*/ 1366335 w 2132593"/>
              <a:gd name="connsiteY8" fmla="*/ 1294287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 name="connsiteX0" fmla="*/ 2132593 w 2132593"/>
              <a:gd name="connsiteY0" fmla="*/ 3245709 h 3245709"/>
              <a:gd name="connsiteX1" fmla="*/ 1703859 w 2132593"/>
              <a:gd name="connsiteY1" fmla="*/ 2955908 h 3245709"/>
              <a:gd name="connsiteX2" fmla="*/ 1416038 w 2132593"/>
              <a:gd name="connsiteY2" fmla="*/ 2642739 h 3245709"/>
              <a:gd name="connsiteX3" fmla="*/ 1329843 w 2132593"/>
              <a:gd name="connsiteY3" fmla="*/ 237588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81305 w 2132593"/>
              <a:gd name="connsiteY7" fmla="*/ 1450036 h 3245709"/>
              <a:gd name="connsiteX8" fmla="*/ 1366335 w 2132593"/>
              <a:gd name="connsiteY8" fmla="*/ 1294287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 name="connsiteX0" fmla="*/ 2132593 w 2132593"/>
              <a:gd name="connsiteY0" fmla="*/ 3245709 h 3245709"/>
              <a:gd name="connsiteX1" fmla="*/ 1703859 w 2132593"/>
              <a:gd name="connsiteY1" fmla="*/ 2955908 h 3245709"/>
              <a:gd name="connsiteX2" fmla="*/ 1416038 w 2132593"/>
              <a:gd name="connsiteY2" fmla="*/ 2642739 h 3245709"/>
              <a:gd name="connsiteX3" fmla="*/ 1329843 w 2132593"/>
              <a:gd name="connsiteY3" fmla="*/ 2375886 h 3245709"/>
              <a:gd name="connsiteX4" fmla="*/ 1333411 w 2132593"/>
              <a:gd name="connsiteY4" fmla="*/ 2140470 h 3245709"/>
              <a:gd name="connsiteX5" fmla="*/ 1365891 w 2132593"/>
              <a:gd name="connsiteY5" fmla="*/ 1891518 h 3245709"/>
              <a:gd name="connsiteX6" fmla="*/ 1386454 w 2132593"/>
              <a:gd name="connsiteY6" fmla="*/ 1663235 h 3245709"/>
              <a:gd name="connsiteX7" fmla="*/ 1381305 w 2132593"/>
              <a:gd name="connsiteY7" fmla="*/ 1450036 h 3245709"/>
              <a:gd name="connsiteX8" fmla="*/ 1369201 w 2132593"/>
              <a:gd name="connsiteY8" fmla="*/ 1285688 h 3245709"/>
              <a:gd name="connsiteX9" fmla="*/ 1328043 w 2132593"/>
              <a:gd name="connsiteY9" fmla="*/ 1061059 h 3245709"/>
              <a:gd name="connsiteX10" fmla="*/ 1242278 w 2132593"/>
              <a:gd name="connsiteY10" fmla="*/ 827046 h 3245709"/>
              <a:gd name="connsiteX11" fmla="*/ 1158240 w 2132593"/>
              <a:gd name="connsiteY11" fmla="*/ 661147 h 3245709"/>
              <a:gd name="connsiteX12" fmla="*/ 1056786 w 2132593"/>
              <a:gd name="connsiteY12" fmla="*/ 516150 h 3245709"/>
              <a:gd name="connsiteX13" fmla="*/ 873035 w 2132593"/>
              <a:gd name="connsiteY13" fmla="*/ 321513 h 3245709"/>
              <a:gd name="connsiteX14" fmla="*/ 535142 w 2132593"/>
              <a:gd name="connsiteY14" fmla="*/ 109024 h 3245709"/>
              <a:gd name="connsiteX15" fmla="*/ 292173 w 2132593"/>
              <a:gd name="connsiteY15" fmla="*/ 22809 h 3245709"/>
              <a:gd name="connsiteX16" fmla="*/ 142821 w 2132593"/>
              <a:gd name="connsiteY16" fmla="*/ 1473 h 3245709"/>
              <a:gd name="connsiteX17" fmla="*/ 0 w 2132593"/>
              <a:gd name="connsiteY17" fmla="*/ 1473 h 324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593" h="3245709">
                <a:moveTo>
                  <a:pt x="2132593" y="3245709"/>
                </a:moveTo>
                <a:cubicBezTo>
                  <a:pt x="2048388" y="3183033"/>
                  <a:pt x="1866573" y="3077850"/>
                  <a:pt x="1703859" y="2955908"/>
                </a:cubicBezTo>
                <a:cubicBezTo>
                  <a:pt x="1541145" y="2833966"/>
                  <a:pt x="1489885" y="2762679"/>
                  <a:pt x="1416038" y="2642739"/>
                </a:cubicBezTo>
                <a:cubicBezTo>
                  <a:pt x="1351428" y="2532035"/>
                  <a:pt x="1343614" y="2459597"/>
                  <a:pt x="1329843" y="2375886"/>
                </a:cubicBezTo>
                <a:cubicBezTo>
                  <a:pt x="1316072" y="2292175"/>
                  <a:pt x="1327403" y="2221198"/>
                  <a:pt x="1333411" y="2140470"/>
                </a:cubicBezTo>
                <a:cubicBezTo>
                  <a:pt x="1339419" y="2059742"/>
                  <a:pt x="1357051" y="1971057"/>
                  <a:pt x="1365891" y="1891518"/>
                </a:cubicBezTo>
                <a:cubicBezTo>
                  <a:pt x="1374732" y="1811979"/>
                  <a:pt x="1383885" y="1736815"/>
                  <a:pt x="1386454" y="1663235"/>
                </a:cubicBezTo>
                <a:cubicBezTo>
                  <a:pt x="1389023" y="1589655"/>
                  <a:pt x="1384180" y="1512960"/>
                  <a:pt x="1381305" y="1450036"/>
                </a:cubicBezTo>
                <a:cubicBezTo>
                  <a:pt x="1378430" y="1387112"/>
                  <a:pt x="1378078" y="1350518"/>
                  <a:pt x="1369201" y="1285688"/>
                </a:cubicBezTo>
                <a:cubicBezTo>
                  <a:pt x="1360324" y="1220859"/>
                  <a:pt x="1349197" y="1137499"/>
                  <a:pt x="1328043" y="1061059"/>
                </a:cubicBezTo>
                <a:cubicBezTo>
                  <a:pt x="1306889" y="984619"/>
                  <a:pt x="1270578" y="893698"/>
                  <a:pt x="1242278" y="827046"/>
                </a:cubicBezTo>
                <a:cubicBezTo>
                  <a:pt x="1213978" y="760394"/>
                  <a:pt x="1189155" y="712963"/>
                  <a:pt x="1158240" y="661147"/>
                </a:cubicBezTo>
                <a:cubicBezTo>
                  <a:pt x="1127325" y="609331"/>
                  <a:pt x="1104320" y="572756"/>
                  <a:pt x="1056786" y="516150"/>
                </a:cubicBezTo>
                <a:cubicBezTo>
                  <a:pt x="1009252" y="459544"/>
                  <a:pt x="959976" y="389367"/>
                  <a:pt x="873035" y="321513"/>
                </a:cubicBezTo>
                <a:cubicBezTo>
                  <a:pt x="786094" y="253659"/>
                  <a:pt x="635000" y="155760"/>
                  <a:pt x="535142" y="109024"/>
                </a:cubicBezTo>
                <a:cubicBezTo>
                  <a:pt x="456184" y="77238"/>
                  <a:pt x="357560" y="40734"/>
                  <a:pt x="292173" y="22809"/>
                </a:cubicBezTo>
                <a:cubicBezTo>
                  <a:pt x="226786" y="4884"/>
                  <a:pt x="191516" y="5029"/>
                  <a:pt x="142821" y="1473"/>
                </a:cubicBezTo>
                <a:cubicBezTo>
                  <a:pt x="94126" y="-2083"/>
                  <a:pt x="23803" y="1981"/>
                  <a:pt x="0" y="1473"/>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9" name="צורה חופשית: צורה 38">
            <a:extLst>
              <a:ext uri="{FF2B5EF4-FFF2-40B4-BE49-F238E27FC236}">
                <a16:creationId xmlns:a16="http://schemas.microsoft.com/office/drawing/2014/main" id="{BD2C83FE-2D01-447B-8FEE-0BCA41A6790C}"/>
              </a:ext>
            </a:extLst>
          </p:cNvPr>
          <p:cNvSpPr/>
          <p:nvPr/>
        </p:nvSpPr>
        <p:spPr>
          <a:xfrm>
            <a:off x="5623916" y="1807028"/>
            <a:ext cx="1943270" cy="2362199"/>
          </a:xfrm>
          <a:custGeom>
            <a:avLst/>
            <a:gdLst>
              <a:gd name="connsiteX0" fmla="*/ 1269402 w 1350084"/>
              <a:gd name="connsiteY0" fmla="*/ 1317811 h 1317811"/>
              <a:gd name="connsiteX1" fmla="*/ 1350084 w 1350084"/>
              <a:gd name="connsiteY1" fmla="*/ 1280160 h 1317811"/>
              <a:gd name="connsiteX2" fmla="*/ 1296296 w 1350084"/>
              <a:gd name="connsiteY2" fmla="*/ 1177962 h 1317811"/>
              <a:gd name="connsiteX3" fmla="*/ 1290917 w 1350084"/>
              <a:gd name="connsiteY3" fmla="*/ 1032734 h 1317811"/>
              <a:gd name="connsiteX4" fmla="*/ 1312433 w 1350084"/>
              <a:gd name="connsiteY4" fmla="*/ 779929 h 1317811"/>
              <a:gd name="connsiteX5" fmla="*/ 1269402 w 1350084"/>
              <a:gd name="connsiteY5" fmla="*/ 591670 h 1317811"/>
              <a:gd name="connsiteX6" fmla="*/ 1161825 w 1350084"/>
              <a:gd name="connsiteY6" fmla="*/ 371138 h 1317811"/>
              <a:gd name="connsiteX7" fmla="*/ 1016597 w 1350084"/>
              <a:gd name="connsiteY7" fmla="*/ 225910 h 1317811"/>
              <a:gd name="connsiteX8" fmla="*/ 828338 w 1350084"/>
              <a:gd name="connsiteY8" fmla="*/ 59167 h 1317811"/>
              <a:gd name="connsiteX9" fmla="*/ 715383 w 1350084"/>
              <a:gd name="connsiteY9" fmla="*/ 0 h 1317811"/>
              <a:gd name="connsiteX10" fmla="*/ 0 w 1350084"/>
              <a:gd name="connsiteY10" fmla="*/ 322729 h 1317811"/>
              <a:gd name="connsiteX11" fmla="*/ 1269402 w 1350084"/>
              <a:gd name="connsiteY11" fmla="*/ 1317811 h 1317811"/>
              <a:gd name="connsiteX0" fmla="*/ 1269402 w 1350084"/>
              <a:gd name="connsiteY0" fmla="*/ 1317811 h 1317811"/>
              <a:gd name="connsiteX1" fmla="*/ 1350084 w 1350084"/>
              <a:gd name="connsiteY1" fmla="*/ 1280160 h 1317811"/>
              <a:gd name="connsiteX2" fmla="*/ 1296296 w 1350084"/>
              <a:gd name="connsiteY2" fmla="*/ 1177962 h 1317811"/>
              <a:gd name="connsiteX3" fmla="*/ 1290917 w 1350084"/>
              <a:gd name="connsiteY3" fmla="*/ 1032734 h 1317811"/>
              <a:gd name="connsiteX4" fmla="*/ 1312433 w 1350084"/>
              <a:gd name="connsiteY4" fmla="*/ 779929 h 1317811"/>
              <a:gd name="connsiteX5" fmla="*/ 1269402 w 1350084"/>
              <a:gd name="connsiteY5" fmla="*/ 591670 h 1317811"/>
              <a:gd name="connsiteX6" fmla="*/ 1161825 w 1350084"/>
              <a:gd name="connsiteY6" fmla="*/ 371138 h 1317811"/>
              <a:gd name="connsiteX7" fmla="*/ 1016597 w 1350084"/>
              <a:gd name="connsiteY7" fmla="*/ 225910 h 1317811"/>
              <a:gd name="connsiteX8" fmla="*/ 828338 w 1350084"/>
              <a:gd name="connsiteY8" fmla="*/ 59167 h 1317811"/>
              <a:gd name="connsiteX9" fmla="*/ 715383 w 1350084"/>
              <a:gd name="connsiteY9" fmla="*/ 0 h 1317811"/>
              <a:gd name="connsiteX10" fmla="*/ 0 w 1350084"/>
              <a:gd name="connsiteY10" fmla="*/ 322729 h 1317811"/>
              <a:gd name="connsiteX11" fmla="*/ 1269402 w 1350084"/>
              <a:gd name="connsiteY11" fmla="*/ 1317811 h 1317811"/>
              <a:gd name="connsiteX0" fmla="*/ 1269402 w 1350084"/>
              <a:gd name="connsiteY0" fmla="*/ 1317811 h 1317811"/>
              <a:gd name="connsiteX1" fmla="*/ 1350084 w 1350084"/>
              <a:gd name="connsiteY1" fmla="*/ 1280160 h 1317811"/>
              <a:gd name="connsiteX2" fmla="*/ 1296296 w 1350084"/>
              <a:gd name="connsiteY2" fmla="*/ 1177962 h 1317811"/>
              <a:gd name="connsiteX3" fmla="*/ 1290917 w 1350084"/>
              <a:gd name="connsiteY3" fmla="*/ 1032734 h 1317811"/>
              <a:gd name="connsiteX4" fmla="*/ 1312433 w 1350084"/>
              <a:gd name="connsiteY4" fmla="*/ 779929 h 1317811"/>
              <a:gd name="connsiteX5" fmla="*/ 1269402 w 1350084"/>
              <a:gd name="connsiteY5" fmla="*/ 591670 h 1317811"/>
              <a:gd name="connsiteX6" fmla="*/ 1161825 w 1350084"/>
              <a:gd name="connsiteY6" fmla="*/ 371138 h 1317811"/>
              <a:gd name="connsiteX7" fmla="*/ 1016597 w 1350084"/>
              <a:gd name="connsiteY7" fmla="*/ 225910 h 1317811"/>
              <a:gd name="connsiteX8" fmla="*/ 828338 w 1350084"/>
              <a:gd name="connsiteY8" fmla="*/ 59167 h 1317811"/>
              <a:gd name="connsiteX9" fmla="*/ 715383 w 1350084"/>
              <a:gd name="connsiteY9" fmla="*/ 0 h 1317811"/>
              <a:gd name="connsiteX10" fmla="*/ 0 w 1350084"/>
              <a:gd name="connsiteY10" fmla="*/ 322729 h 1317811"/>
              <a:gd name="connsiteX11" fmla="*/ 1269402 w 1350084"/>
              <a:gd name="connsiteY11" fmla="*/ 1317811 h 1317811"/>
              <a:gd name="connsiteX0" fmla="*/ 1269402 w 1350084"/>
              <a:gd name="connsiteY0" fmla="*/ 1317811 h 1317811"/>
              <a:gd name="connsiteX1" fmla="*/ 1350084 w 1350084"/>
              <a:gd name="connsiteY1" fmla="*/ 1280160 h 1317811"/>
              <a:gd name="connsiteX2" fmla="*/ 1296296 w 1350084"/>
              <a:gd name="connsiteY2" fmla="*/ 1177962 h 1317811"/>
              <a:gd name="connsiteX3" fmla="*/ 1290917 w 1350084"/>
              <a:gd name="connsiteY3" fmla="*/ 1032734 h 1317811"/>
              <a:gd name="connsiteX4" fmla="*/ 1312433 w 1350084"/>
              <a:gd name="connsiteY4" fmla="*/ 779929 h 1317811"/>
              <a:gd name="connsiteX5" fmla="*/ 1269402 w 1350084"/>
              <a:gd name="connsiteY5" fmla="*/ 591670 h 1317811"/>
              <a:gd name="connsiteX6" fmla="*/ 1161825 w 1350084"/>
              <a:gd name="connsiteY6" fmla="*/ 371138 h 1317811"/>
              <a:gd name="connsiteX7" fmla="*/ 1016597 w 1350084"/>
              <a:gd name="connsiteY7" fmla="*/ 225910 h 1317811"/>
              <a:gd name="connsiteX8" fmla="*/ 828338 w 1350084"/>
              <a:gd name="connsiteY8" fmla="*/ 59167 h 1317811"/>
              <a:gd name="connsiteX9" fmla="*/ 715383 w 1350084"/>
              <a:gd name="connsiteY9" fmla="*/ 0 h 1317811"/>
              <a:gd name="connsiteX10" fmla="*/ 0 w 1350084"/>
              <a:gd name="connsiteY10" fmla="*/ 322729 h 1317811"/>
              <a:gd name="connsiteX11" fmla="*/ 1269402 w 1350084"/>
              <a:gd name="connsiteY11" fmla="*/ 1317811 h 1317811"/>
              <a:gd name="connsiteX0" fmla="*/ 1269402 w 1312820"/>
              <a:gd name="connsiteY0" fmla="*/ 1317811 h 1317811"/>
              <a:gd name="connsiteX1" fmla="*/ 1296296 w 1312820"/>
              <a:gd name="connsiteY1" fmla="*/ 1177962 h 1317811"/>
              <a:gd name="connsiteX2" fmla="*/ 1290917 w 1312820"/>
              <a:gd name="connsiteY2" fmla="*/ 1032734 h 1317811"/>
              <a:gd name="connsiteX3" fmla="*/ 1312433 w 1312820"/>
              <a:gd name="connsiteY3" fmla="*/ 779929 h 1317811"/>
              <a:gd name="connsiteX4" fmla="*/ 1269402 w 1312820"/>
              <a:gd name="connsiteY4" fmla="*/ 591670 h 1317811"/>
              <a:gd name="connsiteX5" fmla="*/ 1161825 w 1312820"/>
              <a:gd name="connsiteY5" fmla="*/ 371138 h 1317811"/>
              <a:gd name="connsiteX6" fmla="*/ 1016597 w 1312820"/>
              <a:gd name="connsiteY6" fmla="*/ 225910 h 1317811"/>
              <a:gd name="connsiteX7" fmla="*/ 828338 w 1312820"/>
              <a:gd name="connsiteY7" fmla="*/ 59167 h 1317811"/>
              <a:gd name="connsiteX8" fmla="*/ 715383 w 1312820"/>
              <a:gd name="connsiteY8" fmla="*/ 0 h 1317811"/>
              <a:gd name="connsiteX9" fmla="*/ 0 w 1312820"/>
              <a:gd name="connsiteY9" fmla="*/ 322729 h 1317811"/>
              <a:gd name="connsiteX10" fmla="*/ 1269402 w 1312820"/>
              <a:gd name="connsiteY10" fmla="*/ 1317811 h 1317811"/>
              <a:gd name="connsiteX0" fmla="*/ 1213468 w 1312820"/>
              <a:gd name="connsiteY0" fmla="*/ 1278900 h 1278900"/>
              <a:gd name="connsiteX1" fmla="*/ 1296296 w 1312820"/>
              <a:gd name="connsiteY1" fmla="*/ 1177962 h 1278900"/>
              <a:gd name="connsiteX2" fmla="*/ 1290917 w 1312820"/>
              <a:gd name="connsiteY2" fmla="*/ 1032734 h 1278900"/>
              <a:gd name="connsiteX3" fmla="*/ 1312433 w 1312820"/>
              <a:gd name="connsiteY3" fmla="*/ 779929 h 1278900"/>
              <a:gd name="connsiteX4" fmla="*/ 1269402 w 1312820"/>
              <a:gd name="connsiteY4" fmla="*/ 591670 h 1278900"/>
              <a:gd name="connsiteX5" fmla="*/ 1161825 w 1312820"/>
              <a:gd name="connsiteY5" fmla="*/ 371138 h 1278900"/>
              <a:gd name="connsiteX6" fmla="*/ 1016597 w 1312820"/>
              <a:gd name="connsiteY6" fmla="*/ 225910 h 1278900"/>
              <a:gd name="connsiteX7" fmla="*/ 828338 w 1312820"/>
              <a:gd name="connsiteY7" fmla="*/ 59167 h 1278900"/>
              <a:gd name="connsiteX8" fmla="*/ 715383 w 1312820"/>
              <a:gd name="connsiteY8" fmla="*/ 0 h 1278900"/>
              <a:gd name="connsiteX9" fmla="*/ 0 w 1312820"/>
              <a:gd name="connsiteY9" fmla="*/ 322729 h 1278900"/>
              <a:gd name="connsiteX10" fmla="*/ 1213468 w 1312820"/>
              <a:gd name="connsiteY10" fmla="*/ 1278900 h 1278900"/>
              <a:gd name="connsiteX0" fmla="*/ 1242651 w 1342003"/>
              <a:gd name="connsiteY0" fmla="*/ 1278900 h 1278900"/>
              <a:gd name="connsiteX1" fmla="*/ 1325479 w 1342003"/>
              <a:gd name="connsiteY1" fmla="*/ 1177962 h 1278900"/>
              <a:gd name="connsiteX2" fmla="*/ 1320100 w 1342003"/>
              <a:gd name="connsiteY2" fmla="*/ 1032734 h 1278900"/>
              <a:gd name="connsiteX3" fmla="*/ 1341616 w 1342003"/>
              <a:gd name="connsiteY3" fmla="*/ 779929 h 1278900"/>
              <a:gd name="connsiteX4" fmla="*/ 1298585 w 1342003"/>
              <a:gd name="connsiteY4" fmla="*/ 591670 h 1278900"/>
              <a:gd name="connsiteX5" fmla="*/ 1191008 w 1342003"/>
              <a:gd name="connsiteY5" fmla="*/ 371138 h 1278900"/>
              <a:gd name="connsiteX6" fmla="*/ 1045780 w 1342003"/>
              <a:gd name="connsiteY6" fmla="*/ 225910 h 1278900"/>
              <a:gd name="connsiteX7" fmla="*/ 857521 w 1342003"/>
              <a:gd name="connsiteY7" fmla="*/ 59167 h 1278900"/>
              <a:gd name="connsiteX8" fmla="*/ 744566 w 1342003"/>
              <a:gd name="connsiteY8" fmla="*/ 0 h 1278900"/>
              <a:gd name="connsiteX9" fmla="*/ 0 w 1342003"/>
              <a:gd name="connsiteY9" fmla="*/ 332457 h 1278900"/>
              <a:gd name="connsiteX10" fmla="*/ 1242651 w 1342003"/>
              <a:gd name="connsiteY10" fmla="*/ 1278900 h 1278900"/>
              <a:gd name="connsiteX0" fmla="*/ 1242651 w 1342003"/>
              <a:gd name="connsiteY0" fmla="*/ 1291060 h 1291060"/>
              <a:gd name="connsiteX1" fmla="*/ 1325479 w 1342003"/>
              <a:gd name="connsiteY1" fmla="*/ 1190122 h 1291060"/>
              <a:gd name="connsiteX2" fmla="*/ 1320100 w 1342003"/>
              <a:gd name="connsiteY2" fmla="*/ 1044894 h 1291060"/>
              <a:gd name="connsiteX3" fmla="*/ 1341616 w 1342003"/>
              <a:gd name="connsiteY3" fmla="*/ 792089 h 1291060"/>
              <a:gd name="connsiteX4" fmla="*/ 1298585 w 1342003"/>
              <a:gd name="connsiteY4" fmla="*/ 603830 h 1291060"/>
              <a:gd name="connsiteX5" fmla="*/ 1191008 w 1342003"/>
              <a:gd name="connsiteY5" fmla="*/ 383298 h 1291060"/>
              <a:gd name="connsiteX6" fmla="*/ 1045780 w 1342003"/>
              <a:gd name="connsiteY6" fmla="*/ 238070 h 1291060"/>
              <a:gd name="connsiteX7" fmla="*/ 857521 w 1342003"/>
              <a:gd name="connsiteY7" fmla="*/ 71327 h 1291060"/>
              <a:gd name="connsiteX8" fmla="*/ 710519 w 1342003"/>
              <a:gd name="connsiteY8" fmla="*/ 0 h 1291060"/>
              <a:gd name="connsiteX9" fmla="*/ 0 w 1342003"/>
              <a:gd name="connsiteY9" fmla="*/ 344617 h 1291060"/>
              <a:gd name="connsiteX10" fmla="*/ 1242651 w 1342003"/>
              <a:gd name="connsiteY10" fmla="*/ 1291060 h 1291060"/>
              <a:gd name="connsiteX0" fmla="*/ 1242651 w 1342003"/>
              <a:gd name="connsiteY0" fmla="*/ 1291060 h 1291060"/>
              <a:gd name="connsiteX1" fmla="*/ 1325479 w 1342003"/>
              <a:gd name="connsiteY1" fmla="*/ 1190122 h 1291060"/>
              <a:gd name="connsiteX2" fmla="*/ 1320100 w 1342003"/>
              <a:gd name="connsiteY2" fmla="*/ 1044894 h 1291060"/>
              <a:gd name="connsiteX3" fmla="*/ 1341616 w 1342003"/>
              <a:gd name="connsiteY3" fmla="*/ 792089 h 1291060"/>
              <a:gd name="connsiteX4" fmla="*/ 1298585 w 1342003"/>
              <a:gd name="connsiteY4" fmla="*/ 603830 h 1291060"/>
              <a:gd name="connsiteX5" fmla="*/ 1191008 w 1342003"/>
              <a:gd name="connsiteY5" fmla="*/ 383298 h 1291060"/>
              <a:gd name="connsiteX6" fmla="*/ 1045780 w 1342003"/>
              <a:gd name="connsiteY6" fmla="*/ 238070 h 1291060"/>
              <a:gd name="connsiteX7" fmla="*/ 869681 w 1342003"/>
              <a:gd name="connsiteY7" fmla="*/ 88350 h 1291060"/>
              <a:gd name="connsiteX8" fmla="*/ 710519 w 1342003"/>
              <a:gd name="connsiteY8" fmla="*/ 0 h 1291060"/>
              <a:gd name="connsiteX9" fmla="*/ 0 w 1342003"/>
              <a:gd name="connsiteY9" fmla="*/ 344617 h 1291060"/>
              <a:gd name="connsiteX10" fmla="*/ 1242651 w 1342003"/>
              <a:gd name="connsiteY10" fmla="*/ 1291060 h 1291060"/>
              <a:gd name="connsiteX0" fmla="*/ 1242651 w 1342003"/>
              <a:gd name="connsiteY0" fmla="*/ 1291060 h 1291060"/>
              <a:gd name="connsiteX1" fmla="*/ 1325479 w 1342003"/>
              <a:gd name="connsiteY1" fmla="*/ 1190122 h 1291060"/>
              <a:gd name="connsiteX2" fmla="*/ 1320100 w 1342003"/>
              <a:gd name="connsiteY2" fmla="*/ 1044894 h 1291060"/>
              <a:gd name="connsiteX3" fmla="*/ 1341616 w 1342003"/>
              <a:gd name="connsiteY3" fmla="*/ 792089 h 1291060"/>
              <a:gd name="connsiteX4" fmla="*/ 1298585 w 1342003"/>
              <a:gd name="connsiteY4" fmla="*/ 603830 h 1291060"/>
              <a:gd name="connsiteX5" fmla="*/ 1191008 w 1342003"/>
              <a:gd name="connsiteY5" fmla="*/ 383298 h 1291060"/>
              <a:gd name="connsiteX6" fmla="*/ 1040917 w 1342003"/>
              <a:gd name="connsiteY6" fmla="*/ 218614 h 1291060"/>
              <a:gd name="connsiteX7" fmla="*/ 869681 w 1342003"/>
              <a:gd name="connsiteY7" fmla="*/ 88350 h 1291060"/>
              <a:gd name="connsiteX8" fmla="*/ 710519 w 1342003"/>
              <a:gd name="connsiteY8" fmla="*/ 0 h 1291060"/>
              <a:gd name="connsiteX9" fmla="*/ 0 w 1342003"/>
              <a:gd name="connsiteY9" fmla="*/ 344617 h 1291060"/>
              <a:gd name="connsiteX10" fmla="*/ 1242651 w 1342003"/>
              <a:gd name="connsiteY10" fmla="*/ 1291060 h 1291060"/>
              <a:gd name="connsiteX0" fmla="*/ 1242651 w 1342003"/>
              <a:gd name="connsiteY0" fmla="*/ 1291060 h 1291060"/>
              <a:gd name="connsiteX1" fmla="*/ 1325479 w 1342003"/>
              <a:gd name="connsiteY1" fmla="*/ 1190122 h 1291060"/>
              <a:gd name="connsiteX2" fmla="*/ 1320100 w 1342003"/>
              <a:gd name="connsiteY2" fmla="*/ 1044894 h 1291060"/>
              <a:gd name="connsiteX3" fmla="*/ 1341616 w 1342003"/>
              <a:gd name="connsiteY3" fmla="*/ 792089 h 1291060"/>
              <a:gd name="connsiteX4" fmla="*/ 1298585 w 1342003"/>
              <a:gd name="connsiteY4" fmla="*/ 603830 h 1291060"/>
              <a:gd name="connsiteX5" fmla="*/ 1191008 w 1342003"/>
              <a:gd name="connsiteY5" fmla="*/ 383298 h 1291060"/>
              <a:gd name="connsiteX6" fmla="*/ 1040917 w 1342003"/>
              <a:gd name="connsiteY6" fmla="*/ 218614 h 1291060"/>
              <a:gd name="connsiteX7" fmla="*/ 869681 w 1342003"/>
              <a:gd name="connsiteY7" fmla="*/ 88350 h 1291060"/>
              <a:gd name="connsiteX8" fmla="*/ 710519 w 1342003"/>
              <a:gd name="connsiteY8" fmla="*/ 0 h 1291060"/>
              <a:gd name="connsiteX9" fmla="*/ 0 w 1342003"/>
              <a:gd name="connsiteY9" fmla="*/ 344617 h 1291060"/>
              <a:gd name="connsiteX10" fmla="*/ 1242651 w 1342003"/>
              <a:gd name="connsiteY10" fmla="*/ 1291060 h 1291060"/>
              <a:gd name="connsiteX0" fmla="*/ 1242651 w 1342352"/>
              <a:gd name="connsiteY0" fmla="*/ 1291060 h 1291060"/>
              <a:gd name="connsiteX1" fmla="*/ 1325479 w 1342352"/>
              <a:gd name="connsiteY1" fmla="*/ 119012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40917 w 1342352"/>
              <a:gd name="connsiteY6" fmla="*/ 218614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1242651 w 1342352"/>
              <a:gd name="connsiteY0" fmla="*/ 1291060 h 1291060"/>
              <a:gd name="connsiteX1" fmla="*/ 1286568 w 1342352"/>
              <a:gd name="connsiteY1" fmla="*/ 117796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40917 w 1342352"/>
              <a:gd name="connsiteY6" fmla="*/ 218614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1242651 w 1342352"/>
              <a:gd name="connsiteY0" fmla="*/ 1291060 h 1291060"/>
              <a:gd name="connsiteX1" fmla="*/ 1286568 w 1342352"/>
              <a:gd name="connsiteY1" fmla="*/ 117796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40917 w 1342352"/>
              <a:gd name="connsiteY6" fmla="*/ 218614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1242651 w 1342352"/>
              <a:gd name="connsiteY0" fmla="*/ 1291060 h 1291060"/>
              <a:gd name="connsiteX1" fmla="*/ 1286568 w 1342352"/>
              <a:gd name="connsiteY1" fmla="*/ 117796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40917 w 1342352"/>
              <a:gd name="connsiteY6" fmla="*/ 218614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1242651 w 1342352"/>
              <a:gd name="connsiteY0" fmla="*/ 1291060 h 1291060"/>
              <a:gd name="connsiteX1" fmla="*/ 1286568 w 1342352"/>
              <a:gd name="connsiteY1" fmla="*/ 117796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40917 w 1342352"/>
              <a:gd name="connsiteY6" fmla="*/ 218614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1242651 w 1342352"/>
              <a:gd name="connsiteY0" fmla="*/ 1291060 h 1291060"/>
              <a:gd name="connsiteX1" fmla="*/ 1286568 w 1342352"/>
              <a:gd name="connsiteY1" fmla="*/ 1177962 h 1291060"/>
              <a:gd name="connsiteX2" fmla="*/ 1320100 w 1342352"/>
              <a:gd name="connsiteY2" fmla="*/ 1044894 h 1291060"/>
              <a:gd name="connsiteX3" fmla="*/ 1341616 w 1342352"/>
              <a:gd name="connsiteY3" fmla="*/ 792089 h 1291060"/>
              <a:gd name="connsiteX4" fmla="*/ 1288858 w 1342352"/>
              <a:gd name="connsiteY4" fmla="*/ 567351 h 1291060"/>
              <a:gd name="connsiteX5" fmla="*/ 1191008 w 1342352"/>
              <a:gd name="connsiteY5" fmla="*/ 383298 h 1291060"/>
              <a:gd name="connsiteX6" fmla="*/ 1036053 w 1342352"/>
              <a:gd name="connsiteY6" fmla="*/ 216183 h 1291060"/>
              <a:gd name="connsiteX7" fmla="*/ 869681 w 1342352"/>
              <a:gd name="connsiteY7" fmla="*/ 88350 h 1291060"/>
              <a:gd name="connsiteX8" fmla="*/ 710519 w 1342352"/>
              <a:gd name="connsiteY8" fmla="*/ 0 h 1291060"/>
              <a:gd name="connsiteX9" fmla="*/ 0 w 1342352"/>
              <a:gd name="connsiteY9" fmla="*/ 344617 h 1291060"/>
              <a:gd name="connsiteX10" fmla="*/ 1242651 w 1342352"/>
              <a:gd name="connsiteY10" fmla="*/ 1291060 h 1291060"/>
              <a:gd name="connsiteX0" fmla="*/ 0 w 1342352"/>
              <a:gd name="connsiteY0" fmla="*/ 344617 h 1291060"/>
              <a:gd name="connsiteX1" fmla="*/ 1242651 w 1342352"/>
              <a:gd name="connsiteY1" fmla="*/ 1291060 h 1291060"/>
              <a:gd name="connsiteX2" fmla="*/ 1286568 w 1342352"/>
              <a:gd name="connsiteY2" fmla="*/ 1177962 h 1291060"/>
              <a:gd name="connsiteX3" fmla="*/ 1320100 w 1342352"/>
              <a:gd name="connsiteY3" fmla="*/ 1044894 h 1291060"/>
              <a:gd name="connsiteX4" fmla="*/ 1341616 w 1342352"/>
              <a:gd name="connsiteY4" fmla="*/ 792089 h 1291060"/>
              <a:gd name="connsiteX5" fmla="*/ 1288858 w 1342352"/>
              <a:gd name="connsiteY5" fmla="*/ 567351 h 1291060"/>
              <a:gd name="connsiteX6" fmla="*/ 1191008 w 1342352"/>
              <a:gd name="connsiteY6" fmla="*/ 383298 h 1291060"/>
              <a:gd name="connsiteX7" fmla="*/ 1036053 w 1342352"/>
              <a:gd name="connsiteY7" fmla="*/ 216183 h 1291060"/>
              <a:gd name="connsiteX8" fmla="*/ 869681 w 1342352"/>
              <a:gd name="connsiteY8" fmla="*/ 88350 h 1291060"/>
              <a:gd name="connsiteX9" fmla="*/ 710519 w 1342352"/>
              <a:gd name="connsiteY9" fmla="*/ 0 h 1291060"/>
              <a:gd name="connsiteX10" fmla="*/ 91440 w 1342352"/>
              <a:gd name="connsiteY10" fmla="*/ 436057 h 1291060"/>
              <a:gd name="connsiteX0" fmla="*/ 1486988 w 1486988"/>
              <a:gd name="connsiteY0" fmla="*/ 1901274 h 1901274"/>
              <a:gd name="connsiteX1" fmla="*/ 1151211 w 1486988"/>
              <a:gd name="connsiteY1" fmla="*/ 1291060 h 1901274"/>
              <a:gd name="connsiteX2" fmla="*/ 1195128 w 1486988"/>
              <a:gd name="connsiteY2" fmla="*/ 1177962 h 1901274"/>
              <a:gd name="connsiteX3" fmla="*/ 1228660 w 1486988"/>
              <a:gd name="connsiteY3" fmla="*/ 1044894 h 1901274"/>
              <a:gd name="connsiteX4" fmla="*/ 1250176 w 1486988"/>
              <a:gd name="connsiteY4" fmla="*/ 792089 h 1901274"/>
              <a:gd name="connsiteX5" fmla="*/ 1197418 w 1486988"/>
              <a:gd name="connsiteY5" fmla="*/ 567351 h 1901274"/>
              <a:gd name="connsiteX6" fmla="*/ 1099568 w 1486988"/>
              <a:gd name="connsiteY6" fmla="*/ 383298 h 1901274"/>
              <a:gd name="connsiteX7" fmla="*/ 944613 w 1486988"/>
              <a:gd name="connsiteY7" fmla="*/ 216183 h 1901274"/>
              <a:gd name="connsiteX8" fmla="*/ 778241 w 1486988"/>
              <a:gd name="connsiteY8" fmla="*/ 88350 h 1901274"/>
              <a:gd name="connsiteX9" fmla="*/ 619079 w 1486988"/>
              <a:gd name="connsiteY9" fmla="*/ 0 h 1901274"/>
              <a:gd name="connsiteX10" fmla="*/ 0 w 1486988"/>
              <a:gd name="connsiteY10" fmla="*/ 436057 h 1901274"/>
              <a:gd name="connsiteX0" fmla="*/ 1486988 w 1486988"/>
              <a:gd name="connsiteY0" fmla="*/ 1901274 h 1901274"/>
              <a:gd name="connsiteX1" fmla="*/ 1232203 w 1486988"/>
              <a:gd name="connsiteY1" fmla="*/ 1427431 h 1901274"/>
              <a:gd name="connsiteX2" fmla="*/ 1151211 w 1486988"/>
              <a:gd name="connsiteY2" fmla="*/ 1291060 h 1901274"/>
              <a:gd name="connsiteX3" fmla="*/ 1195128 w 1486988"/>
              <a:gd name="connsiteY3" fmla="*/ 1177962 h 1901274"/>
              <a:gd name="connsiteX4" fmla="*/ 1228660 w 1486988"/>
              <a:gd name="connsiteY4" fmla="*/ 1044894 h 1901274"/>
              <a:gd name="connsiteX5" fmla="*/ 1250176 w 1486988"/>
              <a:gd name="connsiteY5" fmla="*/ 792089 h 1901274"/>
              <a:gd name="connsiteX6" fmla="*/ 1197418 w 1486988"/>
              <a:gd name="connsiteY6" fmla="*/ 567351 h 1901274"/>
              <a:gd name="connsiteX7" fmla="*/ 1099568 w 1486988"/>
              <a:gd name="connsiteY7" fmla="*/ 383298 h 1901274"/>
              <a:gd name="connsiteX8" fmla="*/ 944613 w 1486988"/>
              <a:gd name="connsiteY8" fmla="*/ 216183 h 1901274"/>
              <a:gd name="connsiteX9" fmla="*/ 778241 w 1486988"/>
              <a:gd name="connsiteY9" fmla="*/ 88350 h 1901274"/>
              <a:gd name="connsiteX10" fmla="*/ 619079 w 1486988"/>
              <a:gd name="connsiteY10" fmla="*/ 0 h 1901274"/>
              <a:gd name="connsiteX11" fmla="*/ 0 w 1486988"/>
              <a:gd name="connsiteY11" fmla="*/ 436057 h 1901274"/>
              <a:gd name="connsiteX0" fmla="*/ 1486988 w 1486988"/>
              <a:gd name="connsiteY0" fmla="*/ 1901274 h 1901274"/>
              <a:gd name="connsiteX1" fmla="*/ 1341061 w 1486988"/>
              <a:gd name="connsiteY1" fmla="*/ 1645145 h 1901274"/>
              <a:gd name="connsiteX2" fmla="*/ 1232203 w 1486988"/>
              <a:gd name="connsiteY2" fmla="*/ 1427431 h 1901274"/>
              <a:gd name="connsiteX3" fmla="*/ 1151211 w 1486988"/>
              <a:gd name="connsiteY3" fmla="*/ 1291060 h 1901274"/>
              <a:gd name="connsiteX4" fmla="*/ 1195128 w 1486988"/>
              <a:gd name="connsiteY4" fmla="*/ 1177962 h 1901274"/>
              <a:gd name="connsiteX5" fmla="*/ 1228660 w 1486988"/>
              <a:gd name="connsiteY5" fmla="*/ 1044894 h 1901274"/>
              <a:gd name="connsiteX6" fmla="*/ 1250176 w 1486988"/>
              <a:gd name="connsiteY6" fmla="*/ 792089 h 1901274"/>
              <a:gd name="connsiteX7" fmla="*/ 1197418 w 1486988"/>
              <a:gd name="connsiteY7" fmla="*/ 567351 h 1901274"/>
              <a:gd name="connsiteX8" fmla="*/ 1099568 w 1486988"/>
              <a:gd name="connsiteY8" fmla="*/ 383298 h 1901274"/>
              <a:gd name="connsiteX9" fmla="*/ 944613 w 1486988"/>
              <a:gd name="connsiteY9" fmla="*/ 216183 h 1901274"/>
              <a:gd name="connsiteX10" fmla="*/ 778241 w 1486988"/>
              <a:gd name="connsiteY10" fmla="*/ 88350 h 1901274"/>
              <a:gd name="connsiteX11" fmla="*/ 619079 w 1486988"/>
              <a:gd name="connsiteY11" fmla="*/ 0 h 1901274"/>
              <a:gd name="connsiteX12" fmla="*/ 0 w 1486988"/>
              <a:gd name="connsiteY12" fmla="*/ 436057 h 1901274"/>
              <a:gd name="connsiteX0" fmla="*/ 1486988 w 1486988"/>
              <a:gd name="connsiteY0" fmla="*/ 1901274 h 1901274"/>
              <a:gd name="connsiteX1" fmla="*/ 1341061 w 1486988"/>
              <a:gd name="connsiteY1" fmla="*/ 1645145 h 1901274"/>
              <a:gd name="connsiteX2" fmla="*/ 1283003 w 1486988"/>
              <a:gd name="connsiteY2" fmla="*/ 1521773 h 1901274"/>
              <a:gd name="connsiteX3" fmla="*/ 1232203 w 1486988"/>
              <a:gd name="connsiteY3" fmla="*/ 1427431 h 1901274"/>
              <a:gd name="connsiteX4" fmla="*/ 1151211 w 1486988"/>
              <a:gd name="connsiteY4" fmla="*/ 1291060 h 1901274"/>
              <a:gd name="connsiteX5" fmla="*/ 1195128 w 1486988"/>
              <a:gd name="connsiteY5" fmla="*/ 1177962 h 1901274"/>
              <a:gd name="connsiteX6" fmla="*/ 1228660 w 1486988"/>
              <a:gd name="connsiteY6" fmla="*/ 1044894 h 1901274"/>
              <a:gd name="connsiteX7" fmla="*/ 1250176 w 1486988"/>
              <a:gd name="connsiteY7" fmla="*/ 792089 h 1901274"/>
              <a:gd name="connsiteX8" fmla="*/ 1197418 w 1486988"/>
              <a:gd name="connsiteY8" fmla="*/ 567351 h 1901274"/>
              <a:gd name="connsiteX9" fmla="*/ 1099568 w 1486988"/>
              <a:gd name="connsiteY9" fmla="*/ 383298 h 1901274"/>
              <a:gd name="connsiteX10" fmla="*/ 944613 w 1486988"/>
              <a:gd name="connsiteY10" fmla="*/ 216183 h 1901274"/>
              <a:gd name="connsiteX11" fmla="*/ 778241 w 1486988"/>
              <a:gd name="connsiteY11" fmla="*/ 88350 h 1901274"/>
              <a:gd name="connsiteX12" fmla="*/ 619079 w 1486988"/>
              <a:gd name="connsiteY12" fmla="*/ 0 h 1901274"/>
              <a:gd name="connsiteX13" fmla="*/ 0 w 1486988"/>
              <a:gd name="connsiteY13" fmla="*/ 436057 h 1901274"/>
              <a:gd name="connsiteX0" fmla="*/ 1486988 w 1486988"/>
              <a:gd name="connsiteY0" fmla="*/ 1901274 h 1901274"/>
              <a:gd name="connsiteX1" fmla="*/ 1341061 w 1486988"/>
              <a:gd name="connsiteY1" fmla="*/ 1645145 h 1901274"/>
              <a:gd name="connsiteX2" fmla="*/ 1283003 w 1486988"/>
              <a:gd name="connsiteY2" fmla="*/ 1521773 h 1901274"/>
              <a:gd name="connsiteX3" fmla="*/ 1232203 w 1486988"/>
              <a:gd name="connsiteY3" fmla="*/ 1427431 h 1901274"/>
              <a:gd name="connsiteX4" fmla="*/ 1195918 w 1486988"/>
              <a:gd name="connsiteY4" fmla="*/ 1351231 h 1901274"/>
              <a:gd name="connsiteX5" fmla="*/ 1151211 w 1486988"/>
              <a:gd name="connsiteY5" fmla="*/ 1291060 h 1901274"/>
              <a:gd name="connsiteX6" fmla="*/ 1195128 w 1486988"/>
              <a:gd name="connsiteY6" fmla="*/ 1177962 h 1901274"/>
              <a:gd name="connsiteX7" fmla="*/ 1228660 w 1486988"/>
              <a:gd name="connsiteY7" fmla="*/ 1044894 h 1901274"/>
              <a:gd name="connsiteX8" fmla="*/ 1250176 w 1486988"/>
              <a:gd name="connsiteY8" fmla="*/ 792089 h 1901274"/>
              <a:gd name="connsiteX9" fmla="*/ 1197418 w 1486988"/>
              <a:gd name="connsiteY9" fmla="*/ 567351 h 1901274"/>
              <a:gd name="connsiteX10" fmla="*/ 1099568 w 1486988"/>
              <a:gd name="connsiteY10" fmla="*/ 383298 h 1901274"/>
              <a:gd name="connsiteX11" fmla="*/ 944613 w 1486988"/>
              <a:gd name="connsiteY11" fmla="*/ 216183 h 1901274"/>
              <a:gd name="connsiteX12" fmla="*/ 778241 w 1486988"/>
              <a:gd name="connsiteY12" fmla="*/ 88350 h 1901274"/>
              <a:gd name="connsiteX13" fmla="*/ 619079 w 1486988"/>
              <a:gd name="connsiteY13" fmla="*/ 0 h 1901274"/>
              <a:gd name="connsiteX14" fmla="*/ 0 w 1486988"/>
              <a:gd name="connsiteY14" fmla="*/ 436057 h 1901274"/>
              <a:gd name="connsiteX0" fmla="*/ 1486988 w 1486988"/>
              <a:gd name="connsiteY0" fmla="*/ 1901274 h 1901274"/>
              <a:gd name="connsiteX1" fmla="*/ 1341061 w 1486988"/>
              <a:gd name="connsiteY1" fmla="*/ 1645145 h 1901274"/>
              <a:gd name="connsiteX2" fmla="*/ 1283003 w 1486988"/>
              <a:gd name="connsiteY2" fmla="*/ 1521773 h 1901274"/>
              <a:gd name="connsiteX3" fmla="*/ 1232203 w 1486988"/>
              <a:gd name="connsiteY3" fmla="*/ 1427431 h 1901274"/>
              <a:gd name="connsiteX4" fmla="*/ 1195918 w 1486988"/>
              <a:gd name="connsiteY4" fmla="*/ 1351231 h 1901274"/>
              <a:gd name="connsiteX5" fmla="*/ 1151211 w 1486988"/>
              <a:gd name="connsiteY5" fmla="*/ 1291060 h 1901274"/>
              <a:gd name="connsiteX6" fmla="*/ 1245928 w 1486988"/>
              <a:gd name="connsiteY6" fmla="*/ 1196105 h 1901274"/>
              <a:gd name="connsiteX7" fmla="*/ 1228660 w 1486988"/>
              <a:gd name="connsiteY7" fmla="*/ 1044894 h 1901274"/>
              <a:gd name="connsiteX8" fmla="*/ 1250176 w 1486988"/>
              <a:gd name="connsiteY8" fmla="*/ 792089 h 1901274"/>
              <a:gd name="connsiteX9" fmla="*/ 1197418 w 1486988"/>
              <a:gd name="connsiteY9" fmla="*/ 567351 h 1901274"/>
              <a:gd name="connsiteX10" fmla="*/ 1099568 w 1486988"/>
              <a:gd name="connsiteY10" fmla="*/ 383298 h 1901274"/>
              <a:gd name="connsiteX11" fmla="*/ 944613 w 1486988"/>
              <a:gd name="connsiteY11" fmla="*/ 216183 h 1901274"/>
              <a:gd name="connsiteX12" fmla="*/ 778241 w 1486988"/>
              <a:gd name="connsiteY12" fmla="*/ 88350 h 1901274"/>
              <a:gd name="connsiteX13" fmla="*/ 619079 w 1486988"/>
              <a:gd name="connsiteY13" fmla="*/ 0 h 1901274"/>
              <a:gd name="connsiteX14" fmla="*/ 0 w 1486988"/>
              <a:gd name="connsiteY14" fmla="*/ 436057 h 1901274"/>
              <a:gd name="connsiteX0" fmla="*/ 1486988 w 1486988"/>
              <a:gd name="connsiteY0" fmla="*/ 1901274 h 1901274"/>
              <a:gd name="connsiteX1" fmla="*/ 1341061 w 1486988"/>
              <a:gd name="connsiteY1" fmla="*/ 1645145 h 1901274"/>
              <a:gd name="connsiteX2" fmla="*/ 1283003 w 1486988"/>
              <a:gd name="connsiteY2" fmla="*/ 1521773 h 1901274"/>
              <a:gd name="connsiteX3" fmla="*/ 1232203 w 1486988"/>
              <a:gd name="connsiteY3" fmla="*/ 1427431 h 1901274"/>
              <a:gd name="connsiteX4" fmla="*/ 1195918 w 1486988"/>
              <a:gd name="connsiteY4" fmla="*/ 1351231 h 1901274"/>
              <a:gd name="connsiteX5" fmla="*/ 1281840 w 1486988"/>
              <a:gd name="connsiteY5" fmla="*/ 1374517 h 1901274"/>
              <a:gd name="connsiteX6" fmla="*/ 1245928 w 1486988"/>
              <a:gd name="connsiteY6" fmla="*/ 1196105 h 1901274"/>
              <a:gd name="connsiteX7" fmla="*/ 1228660 w 1486988"/>
              <a:gd name="connsiteY7" fmla="*/ 1044894 h 1901274"/>
              <a:gd name="connsiteX8" fmla="*/ 1250176 w 1486988"/>
              <a:gd name="connsiteY8" fmla="*/ 792089 h 1901274"/>
              <a:gd name="connsiteX9" fmla="*/ 1197418 w 1486988"/>
              <a:gd name="connsiteY9" fmla="*/ 567351 h 1901274"/>
              <a:gd name="connsiteX10" fmla="*/ 1099568 w 1486988"/>
              <a:gd name="connsiteY10" fmla="*/ 383298 h 1901274"/>
              <a:gd name="connsiteX11" fmla="*/ 944613 w 1486988"/>
              <a:gd name="connsiteY11" fmla="*/ 216183 h 1901274"/>
              <a:gd name="connsiteX12" fmla="*/ 778241 w 1486988"/>
              <a:gd name="connsiteY12" fmla="*/ 88350 h 1901274"/>
              <a:gd name="connsiteX13" fmla="*/ 619079 w 1486988"/>
              <a:gd name="connsiteY13" fmla="*/ 0 h 1901274"/>
              <a:gd name="connsiteX14" fmla="*/ 0 w 1486988"/>
              <a:gd name="connsiteY14" fmla="*/ 436057 h 1901274"/>
              <a:gd name="connsiteX0" fmla="*/ 1486988 w 1486988"/>
              <a:gd name="connsiteY0" fmla="*/ 1901274 h 1901274"/>
              <a:gd name="connsiteX1" fmla="*/ 1341061 w 1486988"/>
              <a:gd name="connsiteY1" fmla="*/ 1645145 h 1901274"/>
              <a:gd name="connsiteX2" fmla="*/ 1283003 w 1486988"/>
              <a:gd name="connsiteY2" fmla="*/ 1521773 h 1901274"/>
              <a:gd name="connsiteX3" fmla="*/ 1232203 w 1486988"/>
              <a:gd name="connsiteY3" fmla="*/ 1427431 h 1901274"/>
              <a:gd name="connsiteX4" fmla="*/ 1344689 w 1486988"/>
              <a:gd name="connsiteY4" fmla="*/ 1532660 h 1901274"/>
              <a:gd name="connsiteX5" fmla="*/ 1281840 w 1486988"/>
              <a:gd name="connsiteY5" fmla="*/ 1374517 h 1901274"/>
              <a:gd name="connsiteX6" fmla="*/ 1245928 w 1486988"/>
              <a:gd name="connsiteY6" fmla="*/ 1196105 h 1901274"/>
              <a:gd name="connsiteX7" fmla="*/ 1228660 w 1486988"/>
              <a:gd name="connsiteY7" fmla="*/ 1044894 h 1901274"/>
              <a:gd name="connsiteX8" fmla="*/ 1250176 w 1486988"/>
              <a:gd name="connsiteY8" fmla="*/ 792089 h 1901274"/>
              <a:gd name="connsiteX9" fmla="*/ 1197418 w 1486988"/>
              <a:gd name="connsiteY9" fmla="*/ 567351 h 1901274"/>
              <a:gd name="connsiteX10" fmla="*/ 1099568 w 1486988"/>
              <a:gd name="connsiteY10" fmla="*/ 383298 h 1901274"/>
              <a:gd name="connsiteX11" fmla="*/ 944613 w 1486988"/>
              <a:gd name="connsiteY11" fmla="*/ 216183 h 1901274"/>
              <a:gd name="connsiteX12" fmla="*/ 778241 w 1486988"/>
              <a:gd name="connsiteY12" fmla="*/ 88350 h 1901274"/>
              <a:gd name="connsiteX13" fmla="*/ 619079 w 1486988"/>
              <a:gd name="connsiteY13" fmla="*/ 0 h 1901274"/>
              <a:gd name="connsiteX14" fmla="*/ 0 w 1486988"/>
              <a:gd name="connsiteY14" fmla="*/ 436057 h 1901274"/>
              <a:gd name="connsiteX0" fmla="*/ 1486988 w 1486988"/>
              <a:gd name="connsiteY0" fmla="*/ 1901274 h 1920917"/>
              <a:gd name="connsiteX1" fmla="*/ 1126975 w 1486988"/>
              <a:gd name="connsiteY1" fmla="*/ 1920917 h 1920917"/>
              <a:gd name="connsiteX2" fmla="*/ 1283003 w 1486988"/>
              <a:gd name="connsiteY2" fmla="*/ 1521773 h 1920917"/>
              <a:gd name="connsiteX3" fmla="*/ 1232203 w 1486988"/>
              <a:gd name="connsiteY3" fmla="*/ 1427431 h 1920917"/>
              <a:gd name="connsiteX4" fmla="*/ 1344689 w 1486988"/>
              <a:gd name="connsiteY4" fmla="*/ 1532660 h 1920917"/>
              <a:gd name="connsiteX5" fmla="*/ 1281840 w 1486988"/>
              <a:gd name="connsiteY5" fmla="*/ 1374517 h 1920917"/>
              <a:gd name="connsiteX6" fmla="*/ 1245928 w 1486988"/>
              <a:gd name="connsiteY6" fmla="*/ 1196105 h 1920917"/>
              <a:gd name="connsiteX7" fmla="*/ 1228660 w 1486988"/>
              <a:gd name="connsiteY7" fmla="*/ 1044894 h 1920917"/>
              <a:gd name="connsiteX8" fmla="*/ 1250176 w 1486988"/>
              <a:gd name="connsiteY8" fmla="*/ 792089 h 1920917"/>
              <a:gd name="connsiteX9" fmla="*/ 1197418 w 1486988"/>
              <a:gd name="connsiteY9" fmla="*/ 567351 h 1920917"/>
              <a:gd name="connsiteX10" fmla="*/ 1099568 w 1486988"/>
              <a:gd name="connsiteY10" fmla="*/ 383298 h 1920917"/>
              <a:gd name="connsiteX11" fmla="*/ 944613 w 1486988"/>
              <a:gd name="connsiteY11" fmla="*/ 216183 h 1920917"/>
              <a:gd name="connsiteX12" fmla="*/ 778241 w 1486988"/>
              <a:gd name="connsiteY12" fmla="*/ 88350 h 1920917"/>
              <a:gd name="connsiteX13" fmla="*/ 619079 w 1486988"/>
              <a:gd name="connsiteY13" fmla="*/ 0 h 1920917"/>
              <a:gd name="connsiteX14" fmla="*/ 0 w 1486988"/>
              <a:gd name="connsiteY14" fmla="*/ 436057 h 1920917"/>
              <a:gd name="connsiteX0" fmla="*/ 1486988 w 1486988"/>
              <a:gd name="connsiteY0" fmla="*/ 1901274 h 1920917"/>
              <a:gd name="connsiteX1" fmla="*/ 1126975 w 1486988"/>
              <a:gd name="connsiteY1" fmla="*/ 1920917 h 1920917"/>
              <a:gd name="connsiteX2" fmla="*/ 985460 w 1486988"/>
              <a:gd name="connsiteY2" fmla="*/ 1757630 h 1920917"/>
              <a:gd name="connsiteX3" fmla="*/ 1232203 w 1486988"/>
              <a:gd name="connsiteY3" fmla="*/ 1427431 h 1920917"/>
              <a:gd name="connsiteX4" fmla="*/ 1344689 w 1486988"/>
              <a:gd name="connsiteY4" fmla="*/ 1532660 h 1920917"/>
              <a:gd name="connsiteX5" fmla="*/ 1281840 w 1486988"/>
              <a:gd name="connsiteY5" fmla="*/ 1374517 h 1920917"/>
              <a:gd name="connsiteX6" fmla="*/ 1245928 w 1486988"/>
              <a:gd name="connsiteY6" fmla="*/ 1196105 h 1920917"/>
              <a:gd name="connsiteX7" fmla="*/ 1228660 w 1486988"/>
              <a:gd name="connsiteY7" fmla="*/ 1044894 h 1920917"/>
              <a:gd name="connsiteX8" fmla="*/ 1250176 w 1486988"/>
              <a:gd name="connsiteY8" fmla="*/ 792089 h 1920917"/>
              <a:gd name="connsiteX9" fmla="*/ 1197418 w 1486988"/>
              <a:gd name="connsiteY9" fmla="*/ 567351 h 1920917"/>
              <a:gd name="connsiteX10" fmla="*/ 1099568 w 1486988"/>
              <a:gd name="connsiteY10" fmla="*/ 383298 h 1920917"/>
              <a:gd name="connsiteX11" fmla="*/ 944613 w 1486988"/>
              <a:gd name="connsiteY11" fmla="*/ 216183 h 1920917"/>
              <a:gd name="connsiteX12" fmla="*/ 778241 w 1486988"/>
              <a:gd name="connsiteY12" fmla="*/ 88350 h 1920917"/>
              <a:gd name="connsiteX13" fmla="*/ 619079 w 1486988"/>
              <a:gd name="connsiteY13" fmla="*/ 0 h 1920917"/>
              <a:gd name="connsiteX14" fmla="*/ 0 w 1486988"/>
              <a:gd name="connsiteY14" fmla="*/ 436057 h 1920917"/>
              <a:gd name="connsiteX0" fmla="*/ 1486988 w 1486988"/>
              <a:gd name="connsiteY0" fmla="*/ 1901274 h 1920917"/>
              <a:gd name="connsiteX1" fmla="*/ 1126975 w 1486988"/>
              <a:gd name="connsiteY1" fmla="*/ 1920917 h 1920917"/>
              <a:gd name="connsiteX2" fmla="*/ 985460 w 1486988"/>
              <a:gd name="connsiteY2" fmla="*/ 1757630 h 1920917"/>
              <a:gd name="connsiteX3" fmla="*/ 1431774 w 1486988"/>
              <a:gd name="connsiteY3" fmla="*/ 1674174 h 1920917"/>
              <a:gd name="connsiteX4" fmla="*/ 1344689 w 1486988"/>
              <a:gd name="connsiteY4" fmla="*/ 1532660 h 1920917"/>
              <a:gd name="connsiteX5" fmla="*/ 1281840 w 1486988"/>
              <a:gd name="connsiteY5" fmla="*/ 1374517 h 1920917"/>
              <a:gd name="connsiteX6" fmla="*/ 1245928 w 1486988"/>
              <a:gd name="connsiteY6" fmla="*/ 1196105 h 1920917"/>
              <a:gd name="connsiteX7" fmla="*/ 1228660 w 1486988"/>
              <a:gd name="connsiteY7" fmla="*/ 1044894 h 1920917"/>
              <a:gd name="connsiteX8" fmla="*/ 1250176 w 1486988"/>
              <a:gd name="connsiteY8" fmla="*/ 792089 h 1920917"/>
              <a:gd name="connsiteX9" fmla="*/ 1197418 w 1486988"/>
              <a:gd name="connsiteY9" fmla="*/ 567351 h 1920917"/>
              <a:gd name="connsiteX10" fmla="*/ 1099568 w 1486988"/>
              <a:gd name="connsiteY10" fmla="*/ 383298 h 1920917"/>
              <a:gd name="connsiteX11" fmla="*/ 944613 w 1486988"/>
              <a:gd name="connsiteY11" fmla="*/ 216183 h 1920917"/>
              <a:gd name="connsiteX12" fmla="*/ 778241 w 1486988"/>
              <a:gd name="connsiteY12" fmla="*/ 88350 h 1920917"/>
              <a:gd name="connsiteX13" fmla="*/ 619079 w 1486988"/>
              <a:gd name="connsiteY13" fmla="*/ 0 h 1920917"/>
              <a:gd name="connsiteX14" fmla="*/ 0 w 1486988"/>
              <a:gd name="connsiteY14" fmla="*/ 436057 h 1920917"/>
              <a:gd name="connsiteX0" fmla="*/ 1486988 w 1504346"/>
              <a:gd name="connsiteY0" fmla="*/ 1901274 h 1920917"/>
              <a:gd name="connsiteX1" fmla="*/ 1126975 w 1504346"/>
              <a:gd name="connsiteY1" fmla="*/ 1920917 h 1920917"/>
              <a:gd name="connsiteX2" fmla="*/ 1504346 w 1504346"/>
              <a:gd name="connsiteY2" fmla="*/ 1754002 h 1920917"/>
              <a:gd name="connsiteX3" fmla="*/ 1431774 w 1504346"/>
              <a:gd name="connsiteY3" fmla="*/ 1674174 h 1920917"/>
              <a:gd name="connsiteX4" fmla="*/ 1344689 w 1504346"/>
              <a:gd name="connsiteY4" fmla="*/ 1532660 h 1920917"/>
              <a:gd name="connsiteX5" fmla="*/ 1281840 w 1504346"/>
              <a:gd name="connsiteY5" fmla="*/ 1374517 h 1920917"/>
              <a:gd name="connsiteX6" fmla="*/ 1245928 w 1504346"/>
              <a:gd name="connsiteY6" fmla="*/ 1196105 h 1920917"/>
              <a:gd name="connsiteX7" fmla="*/ 1228660 w 1504346"/>
              <a:gd name="connsiteY7" fmla="*/ 1044894 h 1920917"/>
              <a:gd name="connsiteX8" fmla="*/ 1250176 w 1504346"/>
              <a:gd name="connsiteY8" fmla="*/ 792089 h 1920917"/>
              <a:gd name="connsiteX9" fmla="*/ 1197418 w 1504346"/>
              <a:gd name="connsiteY9" fmla="*/ 567351 h 1920917"/>
              <a:gd name="connsiteX10" fmla="*/ 1099568 w 1504346"/>
              <a:gd name="connsiteY10" fmla="*/ 383298 h 1920917"/>
              <a:gd name="connsiteX11" fmla="*/ 944613 w 1504346"/>
              <a:gd name="connsiteY11" fmla="*/ 216183 h 1920917"/>
              <a:gd name="connsiteX12" fmla="*/ 778241 w 1504346"/>
              <a:gd name="connsiteY12" fmla="*/ 88350 h 1920917"/>
              <a:gd name="connsiteX13" fmla="*/ 619079 w 1504346"/>
              <a:gd name="connsiteY13" fmla="*/ 0 h 1920917"/>
              <a:gd name="connsiteX14" fmla="*/ 0 w 1504346"/>
              <a:gd name="connsiteY14" fmla="*/ 436057 h 1920917"/>
              <a:gd name="connsiteX0" fmla="*/ 1211216 w 1504346"/>
              <a:gd name="connsiteY0" fmla="*/ 2354846 h 2354846"/>
              <a:gd name="connsiteX1" fmla="*/ 1126975 w 1504346"/>
              <a:gd name="connsiteY1" fmla="*/ 1920917 h 2354846"/>
              <a:gd name="connsiteX2" fmla="*/ 1504346 w 1504346"/>
              <a:gd name="connsiteY2" fmla="*/ 1754002 h 2354846"/>
              <a:gd name="connsiteX3" fmla="*/ 1431774 w 1504346"/>
              <a:gd name="connsiteY3" fmla="*/ 1674174 h 2354846"/>
              <a:gd name="connsiteX4" fmla="*/ 1344689 w 1504346"/>
              <a:gd name="connsiteY4" fmla="*/ 1532660 h 2354846"/>
              <a:gd name="connsiteX5" fmla="*/ 1281840 w 1504346"/>
              <a:gd name="connsiteY5" fmla="*/ 1374517 h 2354846"/>
              <a:gd name="connsiteX6" fmla="*/ 1245928 w 1504346"/>
              <a:gd name="connsiteY6" fmla="*/ 1196105 h 2354846"/>
              <a:gd name="connsiteX7" fmla="*/ 1228660 w 1504346"/>
              <a:gd name="connsiteY7" fmla="*/ 1044894 h 2354846"/>
              <a:gd name="connsiteX8" fmla="*/ 1250176 w 1504346"/>
              <a:gd name="connsiteY8" fmla="*/ 792089 h 2354846"/>
              <a:gd name="connsiteX9" fmla="*/ 1197418 w 1504346"/>
              <a:gd name="connsiteY9" fmla="*/ 567351 h 2354846"/>
              <a:gd name="connsiteX10" fmla="*/ 1099568 w 1504346"/>
              <a:gd name="connsiteY10" fmla="*/ 383298 h 2354846"/>
              <a:gd name="connsiteX11" fmla="*/ 944613 w 1504346"/>
              <a:gd name="connsiteY11" fmla="*/ 216183 h 2354846"/>
              <a:gd name="connsiteX12" fmla="*/ 778241 w 1504346"/>
              <a:gd name="connsiteY12" fmla="*/ 88350 h 2354846"/>
              <a:gd name="connsiteX13" fmla="*/ 619079 w 1504346"/>
              <a:gd name="connsiteY13" fmla="*/ 0 h 2354846"/>
              <a:gd name="connsiteX14" fmla="*/ 0 w 1504346"/>
              <a:gd name="connsiteY14" fmla="*/ 436057 h 2354846"/>
              <a:gd name="connsiteX0" fmla="*/ 1211216 w 1504346"/>
              <a:gd name="connsiteY0" fmla="*/ 2354846 h 2354846"/>
              <a:gd name="connsiteX1" fmla="*/ 1406375 w 1504346"/>
              <a:gd name="connsiteY1" fmla="*/ 2055174 h 2354846"/>
              <a:gd name="connsiteX2" fmla="*/ 1504346 w 1504346"/>
              <a:gd name="connsiteY2" fmla="*/ 1754002 h 2354846"/>
              <a:gd name="connsiteX3" fmla="*/ 1431774 w 1504346"/>
              <a:gd name="connsiteY3" fmla="*/ 1674174 h 2354846"/>
              <a:gd name="connsiteX4" fmla="*/ 1344689 w 1504346"/>
              <a:gd name="connsiteY4" fmla="*/ 1532660 h 2354846"/>
              <a:gd name="connsiteX5" fmla="*/ 1281840 w 1504346"/>
              <a:gd name="connsiteY5" fmla="*/ 1374517 h 2354846"/>
              <a:gd name="connsiteX6" fmla="*/ 1245928 w 1504346"/>
              <a:gd name="connsiteY6" fmla="*/ 1196105 h 2354846"/>
              <a:gd name="connsiteX7" fmla="*/ 1228660 w 1504346"/>
              <a:gd name="connsiteY7" fmla="*/ 1044894 h 2354846"/>
              <a:gd name="connsiteX8" fmla="*/ 1250176 w 1504346"/>
              <a:gd name="connsiteY8" fmla="*/ 792089 h 2354846"/>
              <a:gd name="connsiteX9" fmla="*/ 1197418 w 1504346"/>
              <a:gd name="connsiteY9" fmla="*/ 567351 h 2354846"/>
              <a:gd name="connsiteX10" fmla="*/ 1099568 w 1504346"/>
              <a:gd name="connsiteY10" fmla="*/ 383298 h 2354846"/>
              <a:gd name="connsiteX11" fmla="*/ 944613 w 1504346"/>
              <a:gd name="connsiteY11" fmla="*/ 216183 h 2354846"/>
              <a:gd name="connsiteX12" fmla="*/ 778241 w 1504346"/>
              <a:gd name="connsiteY12" fmla="*/ 88350 h 2354846"/>
              <a:gd name="connsiteX13" fmla="*/ 619079 w 1504346"/>
              <a:gd name="connsiteY13" fmla="*/ 0 h 2354846"/>
              <a:gd name="connsiteX14" fmla="*/ 0 w 1504346"/>
              <a:gd name="connsiteY14" fmla="*/ 436057 h 2354846"/>
              <a:gd name="connsiteX0" fmla="*/ 1211216 w 1504346"/>
              <a:gd name="connsiteY0" fmla="*/ 2354846 h 2354846"/>
              <a:gd name="connsiteX1" fmla="*/ 1406375 w 1504346"/>
              <a:gd name="connsiteY1" fmla="*/ 2055174 h 2354846"/>
              <a:gd name="connsiteX2" fmla="*/ 1468061 w 1504346"/>
              <a:gd name="connsiteY2" fmla="*/ 1870115 h 2354846"/>
              <a:gd name="connsiteX3" fmla="*/ 1504346 w 1504346"/>
              <a:gd name="connsiteY3" fmla="*/ 1754002 h 2354846"/>
              <a:gd name="connsiteX4" fmla="*/ 1431774 w 1504346"/>
              <a:gd name="connsiteY4" fmla="*/ 1674174 h 2354846"/>
              <a:gd name="connsiteX5" fmla="*/ 1344689 w 1504346"/>
              <a:gd name="connsiteY5" fmla="*/ 1532660 h 2354846"/>
              <a:gd name="connsiteX6" fmla="*/ 1281840 w 1504346"/>
              <a:gd name="connsiteY6" fmla="*/ 1374517 h 2354846"/>
              <a:gd name="connsiteX7" fmla="*/ 1245928 w 1504346"/>
              <a:gd name="connsiteY7" fmla="*/ 1196105 h 2354846"/>
              <a:gd name="connsiteX8" fmla="*/ 1228660 w 1504346"/>
              <a:gd name="connsiteY8" fmla="*/ 1044894 h 2354846"/>
              <a:gd name="connsiteX9" fmla="*/ 1250176 w 1504346"/>
              <a:gd name="connsiteY9" fmla="*/ 792089 h 2354846"/>
              <a:gd name="connsiteX10" fmla="*/ 1197418 w 1504346"/>
              <a:gd name="connsiteY10" fmla="*/ 567351 h 2354846"/>
              <a:gd name="connsiteX11" fmla="*/ 1099568 w 1504346"/>
              <a:gd name="connsiteY11" fmla="*/ 383298 h 2354846"/>
              <a:gd name="connsiteX12" fmla="*/ 944613 w 1504346"/>
              <a:gd name="connsiteY12" fmla="*/ 216183 h 2354846"/>
              <a:gd name="connsiteX13" fmla="*/ 778241 w 1504346"/>
              <a:gd name="connsiteY13" fmla="*/ 88350 h 2354846"/>
              <a:gd name="connsiteX14" fmla="*/ 619079 w 1504346"/>
              <a:gd name="connsiteY14" fmla="*/ 0 h 2354846"/>
              <a:gd name="connsiteX15" fmla="*/ 0 w 1504346"/>
              <a:gd name="connsiteY15" fmla="*/ 436057 h 2354846"/>
              <a:gd name="connsiteX0" fmla="*/ 1211216 w 1504346"/>
              <a:gd name="connsiteY0" fmla="*/ 2354846 h 2354846"/>
              <a:gd name="connsiteX1" fmla="*/ 1406375 w 1504346"/>
              <a:gd name="connsiteY1" fmla="*/ 2055174 h 2354846"/>
              <a:gd name="connsiteX2" fmla="*/ 1475318 w 1504346"/>
              <a:gd name="connsiteY2" fmla="*/ 1888258 h 2354846"/>
              <a:gd name="connsiteX3" fmla="*/ 1504346 w 1504346"/>
              <a:gd name="connsiteY3" fmla="*/ 1754002 h 2354846"/>
              <a:gd name="connsiteX4" fmla="*/ 1431774 w 1504346"/>
              <a:gd name="connsiteY4" fmla="*/ 1674174 h 2354846"/>
              <a:gd name="connsiteX5" fmla="*/ 1344689 w 1504346"/>
              <a:gd name="connsiteY5" fmla="*/ 1532660 h 2354846"/>
              <a:gd name="connsiteX6" fmla="*/ 1281840 w 1504346"/>
              <a:gd name="connsiteY6" fmla="*/ 1374517 h 2354846"/>
              <a:gd name="connsiteX7" fmla="*/ 1245928 w 1504346"/>
              <a:gd name="connsiteY7" fmla="*/ 1196105 h 2354846"/>
              <a:gd name="connsiteX8" fmla="*/ 1228660 w 1504346"/>
              <a:gd name="connsiteY8" fmla="*/ 1044894 h 2354846"/>
              <a:gd name="connsiteX9" fmla="*/ 1250176 w 1504346"/>
              <a:gd name="connsiteY9" fmla="*/ 792089 h 2354846"/>
              <a:gd name="connsiteX10" fmla="*/ 1197418 w 1504346"/>
              <a:gd name="connsiteY10" fmla="*/ 567351 h 2354846"/>
              <a:gd name="connsiteX11" fmla="*/ 1099568 w 1504346"/>
              <a:gd name="connsiteY11" fmla="*/ 383298 h 2354846"/>
              <a:gd name="connsiteX12" fmla="*/ 944613 w 1504346"/>
              <a:gd name="connsiteY12" fmla="*/ 216183 h 2354846"/>
              <a:gd name="connsiteX13" fmla="*/ 778241 w 1504346"/>
              <a:gd name="connsiteY13" fmla="*/ 88350 h 2354846"/>
              <a:gd name="connsiteX14" fmla="*/ 619079 w 1504346"/>
              <a:gd name="connsiteY14" fmla="*/ 0 h 2354846"/>
              <a:gd name="connsiteX15" fmla="*/ 0 w 1504346"/>
              <a:gd name="connsiteY15" fmla="*/ 436057 h 2354846"/>
              <a:gd name="connsiteX0" fmla="*/ 1211216 w 1504346"/>
              <a:gd name="connsiteY0" fmla="*/ 2354846 h 2354846"/>
              <a:gd name="connsiteX1" fmla="*/ 1308403 w 1504346"/>
              <a:gd name="connsiteY1" fmla="*/ 2207572 h 2354846"/>
              <a:gd name="connsiteX2" fmla="*/ 1406375 w 1504346"/>
              <a:gd name="connsiteY2" fmla="*/ 2055174 h 2354846"/>
              <a:gd name="connsiteX3" fmla="*/ 1475318 w 1504346"/>
              <a:gd name="connsiteY3" fmla="*/ 1888258 h 2354846"/>
              <a:gd name="connsiteX4" fmla="*/ 1504346 w 1504346"/>
              <a:gd name="connsiteY4" fmla="*/ 1754002 h 2354846"/>
              <a:gd name="connsiteX5" fmla="*/ 1431774 w 1504346"/>
              <a:gd name="connsiteY5" fmla="*/ 1674174 h 2354846"/>
              <a:gd name="connsiteX6" fmla="*/ 1344689 w 1504346"/>
              <a:gd name="connsiteY6" fmla="*/ 1532660 h 2354846"/>
              <a:gd name="connsiteX7" fmla="*/ 1281840 w 1504346"/>
              <a:gd name="connsiteY7" fmla="*/ 1374517 h 2354846"/>
              <a:gd name="connsiteX8" fmla="*/ 1245928 w 1504346"/>
              <a:gd name="connsiteY8" fmla="*/ 1196105 h 2354846"/>
              <a:gd name="connsiteX9" fmla="*/ 1228660 w 1504346"/>
              <a:gd name="connsiteY9" fmla="*/ 1044894 h 2354846"/>
              <a:gd name="connsiteX10" fmla="*/ 1250176 w 1504346"/>
              <a:gd name="connsiteY10" fmla="*/ 792089 h 2354846"/>
              <a:gd name="connsiteX11" fmla="*/ 1197418 w 1504346"/>
              <a:gd name="connsiteY11" fmla="*/ 567351 h 2354846"/>
              <a:gd name="connsiteX12" fmla="*/ 1099568 w 1504346"/>
              <a:gd name="connsiteY12" fmla="*/ 383298 h 2354846"/>
              <a:gd name="connsiteX13" fmla="*/ 944613 w 1504346"/>
              <a:gd name="connsiteY13" fmla="*/ 216183 h 2354846"/>
              <a:gd name="connsiteX14" fmla="*/ 778241 w 1504346"/>
              <a:gd name="connsiteY14" fmla="*/ 88350 h 2354846"/>
              <a:gd name="connsiteX15" fmla="*/ 619079 w 1504346"/>
              <a:gd name="connsiteY15" fmla="*/ 0 h 2354846"/>
              <a:gd name="connsiteX16" fmla="*/ 0 w 1504346"/>
              <a:gd name="connsiteY16" fmla="*/ 436057 h 2354846"/>
              <a:gd name="connsiteX0" fmla="*/ 383902 w 1504346"/>
              <a:gd name="connsiteY0" fmla="*/ 1763389 h 2207572"/>
              <a:gd name="connsiteX1" fmla="*/ 1308403 w 1504346"/>
              <a:gd name="connsiteY1" fmla="*/ 2207572 h 2207572"/>
              <a:gd name="connsiteX2" fmla="*/ 1406375 w 1504346"/>
              <a:gd name="connsiteY2" fmla="*/ 2055174 h 2207572"/>
              <a:gd name="connsiteX3" fmla="*/ 1475318 w 1504346"/>
              <a:gd name="connsiteY3" fmla="*/ 1888258 h 2207572"/>
              <a:gd name="connsiteX4" fmla="*/ 1504346 w 1504346"/>
              <a:gd name="connsiteY4" fmla="*/ 1754002 h 2207572"/>
              <a:gd name="connsiteX5" fmla="*/ 1431774 w 1504346"/>
              <a:gd name="connsiteY5" fmla="*/ 1674174 h 2207572"/>
              <a:gd name="connsiteX6" fmla="*/ 1344689 w 1504346"/>
              <a:gd name="connsiteY6" fmla="*/ 1532660 h 2207572"/>
              <a:gd name="connsiteX7" fmla="*/ 1281840 w 1504346"/>
              <a:gd name="connsiteY7" fmla="*/ 1374517 h 2207572"/>
              <a:gd name="connsiteX8" fmla="*/ 1245928 w 1504346"/>
              <a:gd name="connsiteY8" fmla="*/ 1196105 h 2207572"/>
              <a:gd name="connsiteX9" fmla="*/ 1228660 w 1504346"/>
              <a:gd name="connsiteY9" fmla="*/ 1044894 h 2207572"/>
              <a:gd name="connsiteX10" fmla="*/ 1250176 w 1504346"/>
              <a:gd name="connsiteY10" fmla="*/ 792089 h 2207572"/>
              <a:gd name="connsiteX11" fmla="*/ 1197418 w 1504346"/>
              <a:gd name="connsiteY11" fmla="*/ 567351 h 2207572"/>
              <a:gd name="connsiteX12" fmla="*/ 1099568 w 1504346"/>
              <a:gd name="connsiteY12" fmla="*/ 383298 h 2207572"/>
              <a:gd name="connsiteX13" fmla="*/ 944613 w 1504346"/>
              <a:gd name="connsiteY13" fmla="*/ 216183 h 2207572"/>
              <a:gd name="connsiteX14" fmla="*/ 778241 w 1504346"/>
              <a:gd name="connsiteY14" fmla="*/ 88350 h 2207572"/>
              <a:gd name="connsiteX15" fmla="*/ 619079 w 1504346"/>
              <a:gd name="connsiteY15" fmla="*/ 0 h 2207572"/>
              <a:gd name="connsiteX16" fmla="*/ 0 w 1504346"/>
              <a:gd name="connsiteY16" fmla="*/ 436057 h 2207572"/>
              <a:gd name="connsiteX0" fmla="*/ 383902 w 1504346"/>
              <a:gd name="connsiteY0" fmla="*/ 1766016 h 2210199"/>
              <a:gd name="connsiteX1" fmla="*/ 1308403 w 1504346"/>
              <a:gd name="connsiteY1" fmla="*/ 2210199 h 2210199"/>
              <a:gd name="connsiteX2" fmla="*/ 1406375 w 1504346"/>
              <a:gd name="connsiteY2" fmla="*/ 2057801 h 2210199"/>
              <a:gd name="connsiteX3" fmla="*/ 1475318 w 1504346"/>
              <a:gd name="connsiteY3" fmla="*/ 1890885 h 2210199"/>
              <a:gd name="connsiteX4" fmla="*/ 1504346 w 1504346"/>
              <a:gd name="connsiteY4" fmla="*/ 1756629 h 2210199"/>
              <a:gd name="connsiteX5" fmla="*/ 1431774 w 1504346"/>
              <a:gd name="connsiteY5" fmla="*/ 1676801 h 2210199"/>
              <a:gd name="connsiteX6" fmla="*/ 1344689 w 1504346"/>
              <a:gd name="connsiteY6" fmla="*/ 1535287 h 2210199"/>
              <a:gd name="connsiteX7" fmla="*/ 1281840 w 1504346"/>
              <a:gd name="connsiteY7" fmla="*/ 1377144 h 2210199"/>
              <a:gd name="connsiteX8" fmla="*/ 1245928 w 1504346"/>
              <a:gd name="connsiteY8" fmla="*/ 1198732 h 2210199"/>
              <a:gd name="connsiteX9" fmla="*/ 1228660 w 1504346"/>
              <a:gd name="connsiteY9" fmla="*/ 1047521 h 2210199"/>
              <a:gd name="connsiteX10" fmla="*/ 1250176 w 1504346"/>
              <a:gd name="connsiteY10" fmla="*/ 794716 h 2210199"/>
              <a:gd name="connsiteX11" fmla="*/ 1197418 w 1504346"/>
              <a:gd name="connsiteY11" fmla="*/ 569978 h 2210199"/>
              <a:gd name="connsiteX12" fmla="*/ 1099568 w 1504346"/>
              <a:gd name="connsiteY12" fmla="*/ 385925 h 2210199"/>
              <a:gd name="connsiteX13" fmla="*/ 944613 w 1504346"/>
              <a:gd name="connsiteY13" fmla="*/ 218810 h 2210199"/>
              <a:gd name="connsiteX14" fmla="*/ 778241 w 1504346"/>
              <a:gd name="connsiteY14" fmla="*/ 90977 h 2210199"/>
              <a:gd name="connsiteX15" fmla="*/ 619079 w 1504346"/>
              <a:gd name="connsiteY15" fmla="*/ 2627 h 2210199"/>
              <a:gd name="connsiteX16" fmla="*/ 306918 w 1504346"/>
              <a:gd name="connsiteY16" fmla="*/ 192714 h 2210199"/>
              <a:gd name="connsiteX17" fmla="*/ 0 w 1504346"/>
              <a:gd name="connsiteY17" fmla="*/ 438684 h 2210199"/>
              <a:gd name="connsiteX0" fmla="*/ 978988 w 2099432"/>
              <a:gd name="connsiteY0" fmla="*/ 1766016 h 2210199"/>
              <a:gd name="connsiteX1" fmla="*/ 1903489 w 2099432"/>
              <a:gd name="connsiteY1" fmla="*/ 2210199 h 2210199"/>
              <a:gd name="connsiteX2" fmla="*/ 2001461 w 2099432"/>
              <a:gd name="connsiteY2" fmla="*/ 2057801 h 2210199"/>
              <a:gd name="connsiteX3" fmla="*/ 2070404 w 2099432"/>
              <a:gd name="connsiteY3" fmla="*/ 1890885 h 2210199"/>
              <a:gd name="connsiteX4" fmla="*/ 2099432 w 2099432"/>
              <a:gd name="connsiteY4" fmla="*/ 1756629 h 2210199"/>
              <a:gd name="connsiteX5" fmla="*/ 2026860 w 2099432"/>
              <a:gd name="connsiteY5" fmla="*/ 1676801 h 2210199"/>
              <a:gd name="connsiteX6" fmla="*/ 1939775 w 2099432"/>
              <a:gd name="connsiteY6" fmla="*/ 1535287 h 2210199"/>
              <a:gd name="connsiteX7" fmla="*/ 1876926 w 2099432"/>
              <a:gd name="connsiteY7" fmla="*/ 1377144 h 2210199"/>
              <a:gd name="connsiteX8" fmla="*/ 1841014 w 2099432"/>
              <a:gd name="connsiteY8" fmla="*/ 1198732 h 2210199"/>
              <a:gd name="connsiteX9" fmla="*/ 1823746 w 2099432"/>
              <a:gd name="connsiteY9" fmla="*/ 1047521 h 2210199"/>
              <a:gd name="connsiteX10" fmla="*/ 1845262 w 2099432"/>
              <a:gd name="connsiteY10" fmla="*/ 794716 h 2210199"/>
              <a:gd name="connsiteX11" fmla="*/ 1792504 w 2099432"/>
              <a:gd name="connsiteY11" fmla="*/ 569978 h 2210199"/>
              <a:gd name="connsiteX12" fmla="*/ 1694654 w 2099432"/>
              <a:gd name="connsiteY12" fmla="*/ 385925 h 2210199"/>
              <a:gd name="connsiteX13" fmla="*/ 1539699 w 2099432"/>
              <a:gd name="connsiteY13" fmla="*/ 218810 h 2210199"/>
              <a:gd name="connsiteX14" fmla="*/ 1373327 w 2099432"/>
              <a:gd name="connsiteY14" fmla="*/ 90977 h 2210199"/>
              <a:gd name="connsiteX15" fmla="*/ 1214165 w 2099432"/>
              <a:gd name="connsiteY15" fmla="*/ 2627 h 2210199"/>
              <a:gd name="connsiteX16" fmla="*/ 902004 w 2099432"/>
              <a:gd name="connsiteY16" fmla="*/ 192714 h 2210199"/>
              <a:gd name="connsiteX17" fmla="*/ 0 w 2099432"/>
              <a:gd name="connsiteY17" fmla="*/ 685427 h 2210199"/>
              <a:gd name="connsiteX0" fmla="*/ 978988 w 2099432"/>
              <a:gd name="connsiteY0" fmla="*/ 1766016 h 2210199"/>
              <a:gd name="connsiteX1" fmla="*/ 1903489 w 2099432"/>
              <a:gd name="connsiteY1" fmla="*/ 2210199 h 2210199"/>
              <a:gd name="connsiteX2" fmla="*/ 2001461 w 2099432"/>
              <a:gd name="connsiteY2" fmla="*/ 2057801 h 2210199"/>
              <a:gd name="connsiteX3" fmla="*/ 2070404 w 2099432"/>
              <a:gd name="connsiteY3" fmla="*/ 1890885 h 2210199"/>
              <a:gd name="connsiteX4" fmla="*/ 2099432 w 2099432"/>
              <a:gd name="connsiteY4" fmla="*/ 1756629 h 2210199"/>
              <a:gd name="connsiteX5" fmla="*/ 2026860 w 2099432"/>
              <a:gd name="connsiteY5" fmla="*/ 1676801 h 2210199"/>
              <a:gd name="connsiteX6" fmla="*/ 1939775 w 2099432"/>
              <a:gd name="connsiteY6" fmla="*/ 1535287 h 2210199"/>
              <a:gd name="connsiteX7" fmla="*/ 1876926 w 2099432"/>
              <a:gd name="connsiteY7" fmla="*/ 1377144 h 2210199"/>
              <a:gd name="connsiteX8" fmla="*/ 1841014 w 2099432"/>
              <a:gd name="connsiteY8" fmla="*/ 1198732 h 2210199"/>
              <a:gd name="connsiteX9" fmla="*/ 1823746 w 2099432"/>
              <a:gd name="connsiteY9" fmla="*/ 1047521 h 2210199"/>
              <a:gd name="connsiteX10" fmla="*/ 1845262 w 2099432"/>
              <a:gd name="connsiteY10" fmla="*/ 794716 h 2210199"/>
              <a:gd name="connsiteX11" fmla="*/ 1792504 w 2099432"/>
              <a:gd name="connsiteY11" fmla="*/ 569978 h 2210199"/>
              <a:gd name="connsiteX12" fmla="*/ 1694654 w 2099432"/>
              <a:gd name="connsiteY12" fmla="*/ 385925 h 2210199"/>
              <a:gd name="connsiteX13" fmla="*/ 1539699 w 2099432"/>
              <a:gd name="connsiteY13" fmla="*/ 218810 h 2210199"/>
              <a:gd name="connsiteX14" fmla="*/ 1373327 w 2099432"/>
              <a:gd name="connsiteY14" fmla="*/ 90977 h 2210199"/>
              <a:gd name="connsiteX15" fmla="*/ 1214165 w 2099432"/>
              <a:gd name="connsiteY15" fmla="*/ 2627 h 2210199"/>
              <a:gd name="connsiteX16" fmla="*/ 902004 w 2099432"/>
              <a:gd name="connsiteY16" fmla="*/ 192714 h 2210199"/>
              <a:gd name="connsiteX17" fmla="*/ 473832 w 2099432"/>
              <a:gd name="connsiteY17" fmla="*/ 432200 h 2210199"/>
              <a:gd name="connsiteX18" fmla="*/ 0 w 2099432"/>
              <a:gd name="connsiteY18" fmla="*/ 685427 h 2210199"/>
              <a:gd name="connsiteX0" fmla="*/ 608874 w 1729318"/>
              <a:gd name="connsiteY0" fmla="*/ 1766016 h 2210199"/>
              <a:gd name="connsiteX1" fmla="*/ 1533375 w 1729318"/>
              <a:gd name="connsiteY1" fmla="*/ 2210199 h 2210199"/>
              <a:gd name="connsiteX2" fmla="*/ 1631347 w 1729318"/>
              <a:gd name="connsiteY2" fmla="*/ 2057801 h 2210199"/>
              <a:gd name="connsiteX3" fmla="*/ 1700290 w 1729318"/>
              <a:gd name="connsiteY3" fmla="*/ 1890885 h 2210199"/>
              <a:gd name="connsiteX4" fmla="*/ 1729318 w 1729318"/>
              <a:gd name="connsiteY4" fmla="*/ 1756629 h 2210199"/>
              <a:gd name="connsiteX5" fmla="*/ 1656746 w 1729318"/>
              <a:gd name="connsiteY5" fmla="*/ 1676801 h 2210199"/>
              <a:gd name="connsiteX6" fmla="*/ 1569661 w 1729318"/>
              <a:gd name="connsiteY6" fmla="*/ 1535287 h 2210199"/>
              <a:gd name="connsiteX7" fmla="*/ 1506812 w 1729318"/>
              <a:gd name="connsiteY7" fmla="*/ 1377144 h 2210199"/>
              <a:gd name="connsiteX8" fmla="*/ 1470900 w 1729318"/>
              <a:gd name="connsiteY8" fmla="*/ 1198732 h 2210199"/>
              <a:gd name="connsiteX9" fmla="*/ 1453632 w 1729318"/>
              <a:gd name="connsiteY9" fmla="*/ 1047521 h 2210199"/>
              <a:gd name="connsiteX10" fmla="*/ 1475148 w 1729318"/>
              <a:gd name="connsiteY10" fmla="*/ 794716 h 2210199"/>
              <a:gd name="connsiteX11" fmla="*/ 1422390 w 1729318"/>
              <a:gd name="connsiteY11" fmla="*/ 569978 h 2210199"/>
              <a:gd name="connsiteX12" fmla="*/ 1324540 w 1729318"/>
              <a:gd name="connsiteY12" fmla="*/ 385925 h 2210199"/>
              <a:gd name="connsiteX13" fmla="*/ 1169585 w 1729318"/>
              <a:gd name="connsiteY13" fmla="*/ 218810 h 2210199"/>
              <a:gd name="connsiteX14" fmla="*/ 1003213 w 1729318"/>
              <a:gd name="connsiteY14" fmla="*/ 90977 h 2210199"/>
              <a:gd name="connsiteX15" fmla="*/ 844051 w 1729318"/>
              <a:gd name="connsiteY15" fmla="*/ 2627 h 2210199"/>
              <a:gd name="connsiteX16" fmla="*/ 531890 w 1729318"/>
              <a:gd name="connsiteY16" fmla="*/ 192714 h 2210199"/>
              <a:gd name="connsiteX17" fmla="*/ 103718 w 1729318"/>
              <a:gd name="connsiteY17" fmla="*/ 432200 h 2210199"/>
              <a:gd name="connsiteX18" fmla="*/ 0 w 1729318"/>
              <a:gd name="connsiteY18" fmla="*/ 1171656 h 2210199"/>
              <a:gd name="connsiteX0" fmla="*/ 608874 w 1729318"/>
              <a:gd name="connsiteY0" fmla="*/ 1766016 h 2210199"/>
              <a:gd name="connsiteX1" fmla="*/ 1533375 w 1729318"/>
              <a:gd name="connsiteY1" fmla="*/ 2210199 h 2210199"/>
              <a:gd name="connsiteX2" fmla="*/ 1631347 w 1729318"/>
              <a:gd name="connsiteY2" fmla="*/ 2057801 h 2210199"/>
              <a:gd name="connsiteX3" fmla="*/ 1700290 w 1729318"/>
              <a:gd name="connsiteY3" fmla="*/ 1890885 h 2210199"/>
              <a:gd name="connsiteX4" fmla="*/ 1729318 w 1729318"/>
              <a:gd name="connsiteY4" fmla="*/ 1756629 h 2210199"/>
              <a:gd name="connsiteX5" fmla="*/ 1656746 w 1729318"/>
              <a:gd name="connsiteY5" fmla="*/ 1676801 h 2210199"/>
              <a:gd name="connsiteX6" fmla="*/ 1569661 w 1729318"/>
              <a:gd name="connsiteY6" fmla="*/ 1535287 h 2210199"/>
              <a:gd name="connsiteX7" fmla="*/ 1506812 w 1729318"/>
              <a:gd name="connsiteY7" fmla="*/ 1377144 h 2210199"/>
              <a:gd name="connsiteX8" fmla="*/ 1470900 w 1729318"/>
              <a:gd name="connsiteY8" fmla="*/ 1198732 h 2210199"/>
              <a:gd name="connsiteX9" fmla="*/ 1453632 w 1729318"/>
              <a:gd name="connsiteY9" fmla="*/ 1047521 h 2210199"/>
              <a:gd name="connsiteX10" fmla="*/ 1475148 w 1729318"/>
              <a:gd name="connsiteY10" fmla="*/ 794716 h 2210199"/>
              <a:gd name="connsiteX11" fmla="*/ 1422390 w 1729318"/>
              <a:gd name="connsiteY11" fmla="*/ 569978 h 2210199"/>
              <a:gd name="connsiteX12" fmla="*/ 1324540 w 1729318"/>
              <a:gd name="connsiteY12" fmla="*/ 385925 h 2210199"/>
              <a:gd name="connsiteX13" fmla="*/ 1169585 w 1729318"/>
              <a:gd name="connsiteY13" fmla="*/ 218810 h 2210199"/>
              <a:gd name="connsiteX14" fmla="*/ 1003213 w 1729318"/>
              <a:gd name="connsiteY14" fmla="*/ 90977 h 2210199"/>
              <a:gd name="connsiteX15" fmla="*/ 844051 w 1729318"/>
              <a:gd name="connsiteY15" fmla="*/ 2627 h 2210199"/>
              <a:gd name="connsiteX16" fmla="*/ 531890 w 1729318"/>
              <a:gd name="connsiteY16" fmla="*/ 192714 h 2210199"/>
              <a:gd name="connsiteX17" fmla="*/ 103718 w 1729318"/>
              <a:gd name="connsiteY17" fmla="*/ 432200 h 2210199"/>
              <a:gd name="connsiteX18" fmla="*/ 31147 w 1729318"/>
              <a:gd name="connsiteY18" fmla="*/ 798686 h 2210199"/>
              <a:gd name="connsiteX19" fmla="*/ 0 w 1729318"/>
              <a:gd name="connsiteY19" fmla="*/ 1171656 h 2210199"/>
              <a:gd name="connsiteX0" fmla="*/ 937573 w 2058017"/>
              <a:gd name="connsiteY0" fmla="*/ 1766016 h 2210199"/>
              <a:gd name="connsiteX1" fmla="*/ 1862074 w 2058017"/>
              <a:gd name="connsiteY1" fmla="*/ 2210199 h 2210199"/>
              <a:gd name="connsiteX2" fmla="*/ 1960046 w 2058017"/>
              <a:gd name="connsiteY2" fmla="*/ 2057801 h 2210199"/>
              <a:gd name="connsiteX3" fmla="*/ 2028989 w 2058017"/>
              <a:gd name="connsiteY3" fmla="*/ 1890885 h 2210199"/>
              <a:gd name="connsiteX4" fmla="*/ 2058017 w 2058017"/>
              <a:gd name="connsiteY4" fmla="*/ 1756629 h 2210199"/>
              <a:gd name="connsiteX5" fmla="*/ 1985445 w 2058017"/>
              <a:gd name="connsiteY5" fmla="*/ 1676801 h 2210199"/>
              <a:gd name="connsiteX6" fmla="*/ 1898360 w 2058017"/>
              <a:gd name="connsiteY6" fmla="*/ 1535287 h 2210199"/>
              <a:gd name="connsiteX7" fmla="*/ 1835511 w 2058017"/>
              <a:gd name="connsiteY7" fmla="*/ 1377144 h 2210199"/>
              <a:gd name="connsiteX8" fmla="*/ 1799599 w 2058017"/>
              <a:gd name="connsiteY8" fmla="*/ 1198732 h 2210199"/>
              <a:gd name="connsiteX9" fmla="*/ 1782331 w 2058017"/>
              <a:gd name="connsiteY9" fmla="*/ 1047521 h 2210199"/>
              <a:gd name="connsiteX10" fmla="*/ 1803847 w 2058017"/>
              <a:gd name="connsiteY10" fmla="*/ 794716 h 2210199"/>
              <a:gd name="connsiteX11" fmla="*/ 1751089 w 2058017"/>
              <a:gd name="connsiteY11" fmla="*/ 569978 h 2210199"/>
              <a:gd name="connsiteX12" fmla="*/ 1653239 w 2058017"/>
              <a:gd name="connsiteY12" fmla="*/ 385925 h 2210199"/>
              <a:gd name="connsiteX13" fmla="*/ 1498284 w 2058017"/>
              <a:gd name="connsiteY13" fmla="*/ 218810 h 2210199"/>
              <a:gd name="connsiteX14" fmla="*/ 1331912 w 2058017"/>
              <a:gd name="connsiteY14" fmla="*/ 90977 h 2210199"/>
              <a:gd name="connsiteX15" fmla="*/ 1172750 w 2058017"/>
              <a:gd name="connsiteY15" fmla="*/ 2627 h 2210199"/>
              <a:gd name="connsiteX16" fmla="*/ 860589 w 2058017"/>
              <a:gd name="connsiteY16" fmla="*/ 192714 h 2210199"/>
              <a:gd name="connsiteX17" fmla="*/ 432417 w 2058017"/>
              <a:gd name="connsiteY17" fmla="*/ 432200 h 2210199"/>
              <a:gd name="connsiteX18" fmla="*/ 618 w 2058017"/>
              <a:gd name="connsiteY18" fmla="*/ 693458 h 2210199"/>
              <a:gd name="connsiteX19" fmla="*/ 328699 w 2058017"/>
              <a:gd name="connsiteY19" fmla="*/ 1171656 h 2210199"/>
              <a:gd name="connsiteX0" fmla="*/ 937573 w 2058017"/>
              <a:gd name="connsiteY0" fmla="*/ 1766016 h 2210199"/>
              <a:gd name="connsiteX1" fmla="*/ 1415761 w 2058017"/>
              <a:gd name="connsiteY1" fmla="*/ 1992486 h 2210199"/>
              <a:gd name="connsiteX2" fmla="*/ 1862074 w 2058017"/>
              <a:gd name="connsiteY2" fmla="*/ 2210199 h 2210199"/>
              <a:gd name="connsiteX3" fmla="*/ 1960046 w 2058017"/>
              <a:gd name="connsiteY3" fmla="*/ 2057801 h 2210199"/>
              <a:gd name="connsiteX4" fmla="*/ 2028989 w 2058017"/>
              <a:gd name="connsiteY4" fmla="*/ 1890885 h 2210199"/>
              <a:gd name="connsiteX5" fmla="*/ 2058017 w 2058017"/>
              <a:gd name="connsiteY5" fmla="*/ 1756629 h 2210199"/>
              <a:gd name="connsiteX6" fmla="*/ 1985445 w 2058017"/>
              <a:gd name="connsiteY6" fmla="*/ 1676801 h 2210199"/>
              <a:gd name="connsiteX7" fmla="*/ 1898360 w 2058017"/>
              <a:gd name="connsiteY7" fmla="*/ 1535287 h 2210199"/>
              <a:gd name="connsiteX8" fmla="*/ 1835511 w 2058017"/>
              <a:gd name="connsiteY8" fmla="*/ 1377144 h 2210199"/>
              <a:gd name="connsiteX9" fmla="*/ 1799599 w 2058017"/>
              <a:gd name="connsiteY9" fmla="*/ 1198732 h 2210199"/>
              <a:gd name="connsiteX10" fmla="*/ 1782331 w 2058017"/>
              <a:gd name="connsiteY10" fmla="*/ 1047521 h 2210199"/>
              <a:gd name="connsiteX11" fmla="*/ 1803847 w 2058017"/>
              <a:gd name="connsiteY11" fmla="*/ 794716 h 2210199"/>
              <a:gd name="connsiteX12" fmla="*/ 1751089 w 2058017"/>
              <a:gd name="connsiteY12" fmla="*/ 569978 h 2210199"/>
              <a:gd name="connsiteX13" fmla="*/ 1653239 w 2058017"/>
              <a:gd name="connsiteY13" fmla="*/ 385925 h 2210199"/>
              <a:gd name="connsiteX14" fmla="*/ 1498284 w 2058017"/>
              <a:gd name="connsiteY14" fmla="*/ 218810 h 2210199"/>
              <a:gd name="connsiteX15" fmla="*/ 1331912 w 2058017"/>
              <a:gd name="connsiteY15" fmla="*/ 90977 h 2210199"/>
              <a:gd name="connsiteX16" fmla="*/ 1172750 w 2058017"/>
              <a:gd name="connsiteY16" fmla="*/ 2627 h 2210199"/>
              <a:gd name="connsiteX17" fmla="*/ 860589 w 2058017"/>
              <a:gd name="connsiteY17" fmla="*/ 192714 h 2210199"/>
              <a:gd name="connsiteX18" fmla="*/ 432417 w 2058017"/>
              <a:gd name="connsiteY18" fmla="*/ 432200 h 2210199"/>
              <a:gd name="connsiteX19" fmla="*/ 618 w 2058017"/>
              <a:gd name="connsiteY19" fmla="*/ 693458 h 2210199"/>
              <a:gd name="connsiteX20" fmla="*/ 328699 w 2058017"/>
              <a:gd name="connsiteY20" fmla="*/ 1171656 h 2210199"/>
              <a:gd name="connsiteX0" fmla="*/ 937573 w 2058017"/>
              <a:gd name="connsiteY0" fmla="*/ 1766016 h 2358971"/>
              <a:gd name="connsiteX1" fmla="*/ 1774990 w 2058017"/>
              <a:gd name="connsiteY1" fmla="*/ 2358971 h 2358971"/>
              <a:gd name="connsiteX2" fmla="*/ 1862074 w 2058017"/>
              <a:gd name="connsiteY2" fmla="*/ 2210199 h 2358971"/>
              <a:gd name="connsiteX3" fmla="*/ 1960046 w 2058017"/>
              <a:gd name="connsiteY3" fmla="*/ 2057801 h 2358971"/>
              <a:gd name="connsiteX4" fmla="*/ 2028989 w 2058017"/>
              <a:gd name="connsiteY4" fmla="*/ 1890885 h 2358971"/>
              <a:gd name="connsiteX5" fmla="*/ 2058017 w 2058017"/>
              <a:gd name="connsiteY5" fmla="*/ 1756629 h 2358971"/>
              <a:gd name="connsiteX6" fmla="*/ 1985445 w 2058017"/>
              <a:gd name="connsiteY6" fmla="*/ 1676801 h 2358971"/>
              <a:gd name="connsiteX7" fmla="*/ 1898360 w 2058017"/>
              <a:gd name="connsiteY7" fmla="*/ 1535287 h 2358971"/>
              <a:gd name="connsiteX8" fmla="*/ 1835511 w 2058017"/>
              <a:gd name="connsiteY8" fmla="*/ 1377144 h 2358971"/>
              <a:gd name="connsiteX9" fmla="*/ 1799599 w 2058017"/>
              <a:gd name="connsiteY9" fmla="*/ 1198732 h 2358971"/>
              <a:gd name="connsiteX10" fmla="*/ 1782331 w 2058017"/>
              <a:gd name="connsiteY10" fmla="*/ 1047521 h 2358971"/>
              <a:gd name="connsiteX11" fmla="*/ 1803847 w 2058017"/>
              <a:gd name="connsiteY11" fmla="*/ 794716 h 2358971"/>
              <a:gd name="connsiteX12" fmla="*/ 1751089 w 2058017"/>
              <a:gd name="connsiteY12" fmla="*/ 569978 h 2358971"/>
              <a:gd name="connsiteX13" fmla="*/ 1653239 w 2058017"/>
              <a:gd name="connsiteY13" fmla="*/ 385925 h 2358971"/>
              <a:gd name="connsiteX14" fmla="*/ 1498284 w 2058017"/>
              <a:gd name="connsiteY14" fmla="*/ 218810 h 2358971"/>
              <a:gd name="connsiteX15" fmla="*/ 1331912 w 2058017"/>
              <a:gd name="connsiteY15" fmla="*/ 90977 h 2358971"/>
              <a:gd name="connsiteX16" fmla="*/ 1172750 w 2058017"/>
              <a:gd name="connsiteY16" fmla="*/ 2627 h 2358971"/>
              <a:gd name="connsiteX17" fmla="*/ 860589 w 2058017"/>
              <a:gd name="connsiteY17" fmla="*/ 192714 h 2358971"/>
              <a:gd name="connsiteX18" fmla="*/ 432417 w 2058017"/>
              <a:gd name="connsiteY18" fmla="*/ 432200 h 2358971"/>
              <a:gd name="connsiteX19" fmla="*/ 618 w 2058017"/>
              <a:gd name="connsiteY19" fmla="*/ 693458 h 2358971"/>
              <a:gd name="connsiteX20" fmla="*/ 328699 w 2058017"/>
              <a:gd name="connsiteY20" fmla="*/ 1171656 h 2358971"/>
              <a:gd name="connsiteX0" fmla="*/ 937573 w 2058017"/>
              <a:gd name="connsiteY0" fmla="*/ 1766016 h 2358971"/>
              <a:gd name="connsiteX1" fmla="*/ 1198047 w 2058017"/>
              <a:gd name="connsiteY1" fmla="*/ 1952572 h 2358971"/>
              <a:gd name="connsiteX2" fmla="*/ 1774990 w 2058017"/>
              <a:gd name="connsiteY2" fmla="*/ 2358971 h 2358971"/>
              <a:gd name="connsiteX3" fmla="*/ 1862074 w 2058017"/>
              <a:gd name="connsiteY3" fmla="*/ 2210199 h 2358971"/>
              <a:gd name="connsiteX4" fmla="*/ 1960046 w 2058017"/>
              <a:gd name="connsiteY4" fmla="*/ 2057801 h 2358971"/>
              <a:gd name="connsiteX5" fmla="*/ 2028989 w 2058017"/>
              <a:gd name="connsiteY5" fmla="*/ 1890885 h 2358971"/>
              <a:gd name="connsiteX6" fmla="*/ 2058017 w 2058017"/>
              <a:gd name="connsiteY6" fmla="*/ 1756629 h 2358971"/>
              <a:gd name="connsiteX7" fmla="*/ 1985445 w 2058017"/>
              <a:gd name="connsiteY7" fmla="*/ 1676801 h 2358971"/>
              <a:gd name="connsiteX8" fmla="*/ 1898360 w 2058017"/>
              <a:gd name="connsiteY8" fmla="*/ 1535287 h 2358971"/>
              <a:gd name="connsiteX9" fmla="*/ 1835511 w 2058017"/>
              <a:gd name="connsiteY9" fmla="*/ 1377144 h 2358971"/>
              <a:gd name="connsiteX10" fmla="*/ 1799599 w 2058017"/>
              <a:gd name="connsiteY10" fmla="*/ 1198732 h 2358971"/>
              <a:gd name="connsiteX11" fmla="*/ 1782331 w 2058017"/>
              <a:gd name="connsiteY11" fmla="*/ 1047521 h 2358971"/>
              <a:gd name="connsiteX12" fmla="*/ 1803847 w 2058017"/>
              <a:gd name="connsiteY12" fmla="*/ 794716 h 2358971"/>
              <a:gd name="connsiteX13" fmla="*/ 1751089 w 2058017"/>
              <a:gd name="connsiteY13" fmla="*/ 569978 h 2358971"/>
              <a:gd name="connsiteX14" fmla="*/ 1653239 w 2058017"/>
              <a:gd name="connsiteY14" fmla="*/ 385925 h 2358971"/>
              <a:gd name="connsiteX15" fmla="*/ 1498284 w 2058017"/>
              <a:gd name="connsiteY15" fmla="*/ 218810 h 2358971"/>
              <a:gd name="connsiteX16" fmla="*/ 1331912 w 2058017"/>
              <a:gd name="connsiteY16" fmla="*/ 90977 h 2358971"/>
              <a:gd name="connsiteX17" fmla="*/ 1172750 w 2058017"/>
              <a:gd name="connsiteY17" fmla="*/ 2627 h 2358971"/>
              <a:gd name="connsiteX18" fmla="*/ 860589 w 2058017"/>
              <a:gd name="connsiteY18" fmla="*/ 192714 h 2358971"/>
              <a:gd name="connsiteX19" fmla="*/ 432417 w 2058017"/>
              <a:gd name="connsiteY19" fmla="*/ 432200 h 2358971"/>
              <a:gd name="connsiteX20" fmla="*/ 618 w 2058017"/>
              <a:gd name="connsiteY20" fmla="*/ 693458 h 2358971"/>
              <a:gd name="connsiteX21" fmla="*/ 328699 w 2058017"/>
              <a:gd name="connsiteY21" fmla="*/ 1171656 h 2358971"/>
              <a:gd name="connsiteX0" fmla="*/ 676316 w 2058017"/>
              <a:gd name="connsiteY0" fmla="*/ 1508388 h 2358971"/>
              <a:gd name="connsiteX1" fmla="*/ 1198047 w 2058017"/>
              <a:gd name="connsiteY1" fmla="*/ 1952572 h 2358971"/>
              <a:gd name="connsiteX2" fmla="*/ 1774990 w 2058017"/>
              <a:gd name="connsiteY2" fmla="*/ 2358971 h 2358971"/>
              <a:gd name="connsiteX3" fmla="*/ 1862074 w 2058017"/>
              <a:gd name="connsiteY3" fmla="*/ 2210199 h 2358971"/>
              <a:gd name="connsiteX4" fmla="*/ 1960046 w 2058017"/>
              <a:gd name="connsiteY4" fmla="*/ 2057801 h 2358971"/>
              <a:gd name="connsiteX5" fmla="*/ 2028989 w 2058017"/>
              <a:gd name="connsiteY5" fmla="*/ 1890885 h 2358971"/>
              <a:gd name="connsiteX6" fmla="*/ 2058017 w 2058017"/>
              <a:gd name="connsiteY6" fmla="*/ 1756629 h 2358971"/>
              <a:gd name="connsiteX7" fmla="*/ 1985445 w 2058017"/>
              <a:gd name="connsiteY7" fmla="*/ 1676801 h 2358971"/>
              <a:gd name="connsiteX8" fmla="*/ 1898360 w 2058017"/>
              <a:gd name="connsiteY8" fmla="*/ 1535287 h 2358971"/>
              <a:gd name="connsiteX9" fmla="*/ 1835511 w 2058017"/>
              <a:gd name="connsiteY9" fmla="*/ 1377144 h 2358971"/>
              <a:gd name="connsiteX10" fmla="*/ 1799599 w 2058017"/>
              <a:gd name="connsiteY10" fmla="*/ 1198732 h 2358971"/>
              <a:gd name="connsiteX11" fmla="*/ 1782331 w 2058017"/>
              <a:gd name="connsiteY11" fmla="*/ 1047521 h 2358971"/>
              <a:gd name="connsiteX12" fmla="*/ 1803847 w 2058017"/>
              <a:gd name="connsiteY12" fmla="*/ 794716 h 2358971"/>
              <a:gd name="connsiteX13" fmla="*/ 1751089 w 2058017"/>
              <a:gd name="connsiteY13" fmla="*/ 569978 h 2358971"/>
              <a:gd name="connsiteX14" fmla="*/ 1653239 w 2058017"/>
              <a:gd name="connsiteY14" fmla="*/ 385925 h 2358971"/>
              <a:gd name="connsiteX15" fmla="*/ 1498284 w 2058017"/>
              <a:gd name="connsiteY15" fmla="*/ 218810 h 2358971"/>
              <a:gd name="connsiteX16" fmla="*/ 1331912 w 2058017"/>
              <a:gd name="connsiteY16" fmla="*/ 90977 h 2358971"/>
              <a:gd name="connsiteX17" fmla="*/ 1172750 w 2058017"/>
              <a:gd name="connsiteY17" fmla="*/ 2627 h 2358971"/>
              <a:gd name="connsiteX18" fmla="*/ 860589 w 2058017"/>
              <a:gd name="connsiteY18" fmla="*/ 192714 h 2358971"/>
              <a:gd name="connsiteX19" fmla="*/ 432417 w 2058017"/>
              <a:gd name="connsiteY19" fmla="*/ 432200 h 2358971"/>
              <a:gd name="connsiteX20" fmla="*/ 618 w 2058017"/>
              <a:gd name="connsiteY20" fmla="*/ 693458 h 2358971"/>
              <a:gd name="connsiteX21" fmla="*/ 328699 w 2058017"/>
              <a:gd name="connsiteY21" fmla="*/ 1171656 h 2358971"/>
              <a:gd name="connsiteX0" fmla="*/ 676316 w 2058017"/>
              <a:gd name="connsiteY0" fmla="*/ 1508388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0" fmla="*/ 378773 w 2058017"/>
              <a:gd name="connsiteY0" fmla="*/ 1218102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0" fmla="*/ 378773 w 2058017"/>
              <a:gd name="connsiteY0" fmla="*/ 1218102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23" fmla="*/ 378773 w 2058017"/>
              <a:gd name="connsiteY23" fmla="*/ 1218102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432417 w 2058017"/>
              <a:gd name="connsiteY20" fmla="*/ 432200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60589 w 2058017"/>
              <a:gd name="connsiteY19" fmla="*/ 192714 h 2358971"/>
              <a:gd name="connsiteX20" fmla="*/ 399760 w 2058017"/>
              <a:gd name="connsiteY20" fmla="*/ 385029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58971"/>
              <a:gd name="connsiteX1" fmla="*/ 947675 w 2058017"/>
              <a:gd name="connsiteY1" fmla="*/ 1749372 h 2358971"/>
              <a:gd name="connsiteX2" fmla="*/ 1198047 w 2058017"/>
              <a:gd name="connsiteY2" fmla="*/ 1952572 h 2358971"/>
              <a:gd name="connsiteX3" fmla="*/ 1774990 w 2058017"/>
              <a:gd name="connsiteY3" fmla="*/ 2358971 h 2358971"/>
              <a:gd name="connsiteX4" fmla="*/ 1862074 w 2058017"/>
              <a:gd name="connsiteY4" fmla="*/ 2210199 h 2358971"/>
              <a:gd name="connsiteX5" fmla="*/ 1960046 w 2058017"/>
              <a:gd name="connsiteY5" fmla="*/ 2057801 h 2358971"/>
              <a:gd name="connsiteX6" fmla="*/ 2028989 w 2058017"/>
              <a:gd name="connsiteY6" fmla="*/ 1890885 h 2358971"/>
              <a:gd name="connsiteX7" fmla="*/ 2058017 w 2058017"/>
              <a:gd name="connsiteY7" fmla="*/ 1756629 h 2358971"/>
              <a:gd name="connsiteX8" fmla="*/ 1985445 w 2058017"/>
              <a:gd name="connsiteY8" fmla="*/ 1676801 h 2358971"/>
              <a:gd name="connsiteX9" fmla="*/ 1898360 w 2058017"/>
              <a:gd name="connsiteY9" fmla="*/ 1535287 h 2358971"/>
              <a:gd name="connsiteX10" fmla="*/ 1835511 w 2058017"/>
              <a:gd name="connsiteY10" fmla="*/ 1377144 h 2358971"/>
              <a:gd name="connsiteX11" fmla="*/ 1799599 w 2058017"/>
              <a:gd name="connsiteY11" fmla="*/ 1198732 h 2358971"/>
              <a:gd name="connsiteX12" fmla="*/ 1782331 w 2058017"/>
              <a:gd name="connsiteY12" fmla="*/ 1047521 h 2358971"/>
              <a:gd name="connsiteX13" fmla="*/ 1803847 w 2058017"/>
              <a:gd name="connsiteY13" fmla="*/ 794716 h 2358971"/>
              <a:gd name="connsiteX14" fmla="*/ 1751089 w 2058017"/>
              <a:gd name="connsiteY14" fmla="*/ 569978 h 2358971"/>
              <a:gd name="connsiteX15" fmla="*/ 1653239 w 2058017"/>
              <a:gd name="connsiteY15" fmla="*/ 385925 h 2358971"/>
              <a:gd name="connsiteX16" fmla="*/ 1498284 w 2058017"/>
              <a:gd name="connsiteY16" fmla="*/ 218810 h 2358971"/>
              <a:gd name="connsiteX17" fmla="*/ 1331912 w 2058017"/>
              <a:gd name="connsiteY17" fmla="*/ 90977 h 2358971"/>
              <a:gd name="connsiteX18" fmla="*/ 1172750 w 2058017"/>
              <a:gd name="connsiteY18" fmla="*/ 2627 h 2358971"/>
              <a:gd name="connsiteX19" fmla="*/ 853331 w 2058017"/>
              <a:gd name="connsiteY19" fmla="*/ 156428 h 2358971"/>
              <a:gd name="connsiteX20" fmla="*/ 399760 w 2058017"/>
              <a:gd name="connsiteY20" fmla="*/ 385029 h 2358971"/>
              <a:gd name="connsiteX21" fmla="*/ 618 w 2058017"/>
              <a:gd name="connsiteY21" fmla="*/ 693458 h 2358971"/>
              <a:gd name="connsiteX22" fmla="*/ 328699 w 2058017"/>
              <a:gd name="connsiteY22" fmla="*/ 1171656 h 2358971"/>
              <a:gd name="connsiteX23" fmla="*/ 465858 w 2058017"/>
              <a:gd name="connsiteY23" fmla="*/ 1297931 h 2358971"/>
              <a:gd name="connsiteX0" fmla="*/ 465858 w 2058017"/>
              <a:gd name="connsiteY0" fmla="*/ 1297931 h 2344457"/>
              <a:gd name="connsiteX1" fmla="*/ 947675 w 2058017"/>
              <a:gd name="connsiteY1" fmla="*/ 1749372 h 2344457"/>
              <a:gd name="connsiteX2" fmla="*/ 1198047 w 2058017"/>
              <a:gd name="connsiteY2" fmla="*/ 1952572 h 2344457"/>
              <a:gd name="connsiteX3" fmla="*/ 1764104 w 2058017"/>
              <a:gd name="connsiteY3" fmla="*/ 2344457 h 2344457"/>
              <a:gd name="connsiteX4" fmla="*/ 1862074 w 2058017"/>
              <a:gd name="connsiteY4" fmla="*/ 2210199 h 2344457"/>
              <a:gd name="connsiteX5" fmla="*/ 1960046 w 2058017"/>
              <a:gd name="connsiteY5" fmla="*/ 2057801 h 2344457"/>
              <a:gd name="connsiteX6" fmla="*/ 2028989 w 2058017"/>
              <a:gd name="connsiteY6" fmla="*/ 1890885 h 2344457"/>
              <a:gd name="connsiteX7" fmla="*/ 2058017 w 2058017"/>
              <a:gd name="connsiteY7" fmla="*/ 1756629 h 2344457"/>
              <a:gd name="connsiteX8" fmla="*/ 1985445 w 2058017"/>
              <a:gd name="connsiteY8" fmla="*/ 1676801 h 2344457"/>
              <a:gd name="connsiteX9" fmla="*/ 1898360 w 2058017"/>
              <a:gd name="connsiteY9" fmla="*/ 1535287 h 2344457"/>
              <a:gd name="connsiteX10" fmla="*/ 1835511 w 2058017"/>
              <a:gd name="connsiteY10" fmla="*/ 1377144 h 2344457"/>
              <a:gd name="connsiteX11" fmla="*/ 1799599 w 2058017"/>
              <a:gd name="connsiteY11" fmla="*/ 1198732 h 2344457"/>
              <a:gd name="connsiteX12" fmla="*/ 1782331 w 2058017"/>
              <a:gd name="connsiteY12" fmla="*/ 1047521 h 2344457"/>
              <a:gd name="connsiteX13" fmla="*/ 1803847 w 2058017"/>
              <a:gd name="connsiteY13" fmla="*/ 794716 h 2344457"/>
              <a:gd name="connsiteX14" fmla="*/ 1751089 w 2058017"/>
              <a:gd name="connsiteY14" fmla="*/ 569978 h 2344457"/>
              <a:gd name="connsiteX15" fmla="*/ 1653239 w 2058017"/>
              <a:gd name="connsiteY15" fmla="*/ 385925 h 2344457"/>
              <a:gd name="connsiteX16" fmla="*/ 1498284 w 2058017"/>
              <a:gd name="connsiteY16" fmla="*/ 218810 h 2344457"/>
              <a:gd name="connsiteX17" fmla="*/ 1331912 w 2058017"/>
              <a:gd name="connsiteY17" fmla="*/ 90977 h 2344457"/>
              <a:gd name="connsiteX18" fmla="*/ 1172750 w 2058017"/>
              <a:gd name="connsiteY18" fmla="*/ 2627 h 2344457"/>
              <a:gd name="connsiteX19" fmla="*/ 853331 w 2058017"/>
              <a:gd name="connsiteY19" fmla="*/ 156428 h 2344457"/>
              <a:gd name="connsiteX20" fmla="*/ 399760 w 2058017"/>
              <a:gd name="connsiteY20" fmla="*/ 385029 h 2344457"/>
              <a:gd name="connsiteX21" fmla="*/ 618 w 2058017"/>
              <a:gd name="connsiteY21" fmla="*/ 693458 h 2344457"/>
              <a:gd name="connsiteX22" fmla="*/ 328699 w 2058017"/>
              <a:gd name="connsiteY22" fmla="*/ 1171656 h 2344457"/>
              <a:gd name="connsiteX23" fmla="*/ 465858 w 2058017"/>
              <a:gd name="connsiteY23" fmla="*/ 1297931 h 2344457"/>
              <a:gd name="connsiteX0" fmla="*/ 465858 w 2058017"/>
              <a:gd name="connsiteY0" fmla="*/ 1297931 h 2344457"/>
              <a:gd name="connsiteX1" fmla="*/ 947675 w 2058017"/>
              <a:gd name="connsiteY1" fmla="*/ 1749372 h 2344457"/>
              <a:gd name="connsiteX2" fmla="*/ 1198047 w 2058017"/>
              <a:gd name="connsiteY2" fmla="*/ 1952572 h 2344457"/>
              <a:gd name="connsiteX3" fmla="*/ 1764104 w 2058017"/>
              <a:gd name="connsiteY3" fmla="*/ 2344457 h 2344457"/>
              <a:gd name="connsiteX4" fmla="*/ 1862074 w 2058017"/>
              <a:gd name="connsiteY4" fmla="*/ 2210199 h 2344457"/>
              <a:gd name="connsiteX5" fmla="*/ 1952789 w 2058017"/>
              <a:gd name="connsiteY5" fmla="*/ 2050544 h 2344457"/>
              <a:gd name="connsiteX6" fmla="*/ 2028989 w 2058017"/>
              <a:gd name="connsiteY6" fmla="*/ 1890885 h 2344457"/>
              <a:gd name="connsiteX7" fmla="*/ 2058017 w 2058017"/>
              <a:gd name="connsiteY7" fmla="*/ 1756629 h 2344457"/>
              <a:gd name="connsiteX8" fmla="*/ 1985445 w 2058017"/>
              <a:gd name="connsiteY8" fmla="*/ 1676801 h 2344457"/>
              <a:gd name="connsiteX9" fmla="*/ 1898360 w 2058017"/>
              <a:gd name="connsiteY9" fmla="*/ 1535287 h 2344457"/>
              <a:gd name="connsiteX10" fmla="*/ 1835511 w 2058017"/>
              <a:gd name="connsiteY10" fmla="*/ 1377144 h 2344457"/>
              <a:gd name="connsiteX11" fmla="*/ 1799599 w 2058017"/>
              <a:gd name="connsiteY11" fmla="*/ 1198732 h 2344457"/>
              <a:gd name="connsiteX12" fmla="*/ 1782331 w 2058017"/>
              <a:gd name="connsiteY12" fmla="*/ 1047521 h 2344457"/>
              <a:gd name="connsiteX13" fmla="*/ 1803847 w 2058017"/>
              <a:gd name="connsiteY13" fmla="*/ 794716 h 2344457"/>
              <a:gd name="connsiteX14" fmla="*/ 1751089 w 2058017"/>
              <a:gd name="connsiteY14" fmla="*/ 569978 h 2344457"/>
              <a:gd name="connsiteX15" fmla="*/ 1653239 w 2058017"/>
              <a:gd name="connsiteY15" fmla="*/ 385925 h 2344457"/>
              <a:gd name="connsiteX16" fmla="*/ 1498284 w 2058017"/>
              <a:gd name="connsiteY16" fmla="*/ 218810 h 2344457"/>
              <a:gd name="connsiteX17" fmla="*/ 1331912 w 2058017"/>
              <a:gd name="connsiteY17" fmla="*/ 90977 h 2344457"/>
              <a:gd name="connsiteX18" fmla="*/ 1172750 w 2058017"/>
              <a:gd name="connsiteY18" fmla="*/ 2627 h 2344457"/>
              <a:gd name="connsiteX19" fmla="*/ 853331 w 2058017"/>
              <a:gd name="connsiteY19" fmla="*/ 156428 h 2344457"/>
              <a:gd name="connsiteX20" fmla="*/ 399760 w 2058017"/>
              <a:gd name="connsiteY20" fmla="*/ 385029 h 2344457"/>
              <a:gd name="connsiteX21" fmla="*/ 618 w 2058017"/>
              <a:gd name="connsiteY21" fmla="*/ 693458 h 2344457"/>
              <a:gd name="connsiteX22" fmla="*/ 328699 w 2058017"/>
              <a:gd name="connsiteY22" fmla="*/ 1171656 h 2344457"/>
              <a:gd name="connsiteX23" fmla="*/ 465858 w 2058017"/>
              <a:gd name="connsiteY23" fmla="*/ 1297931 h 2344457"/>
              <a:gd name="connsiteX0" fmla="*/ 465858 w 2076160"/>
              <a:gd name="connsiteY0" fmla="*/ 1297931 h 2344457"/>
              <a:gd name="connsiteX1" fmla="*/ 947675 w 2076160"/>
              <a:gd name="connsiteY1" fmla="*/ 1749372 h 2344457"/>
              <a:gd name="connsiteX2" fmla="*/ 1198047 w 2076160"/>
              <a:gd name="connsiteY2" fmla="*/ 1952572 h 2344457"/>
              <a:gd name="connsiteX3" fmla="*/ 1764104 w 2076160"/>
              <a:gd name="connsiteY3" fmla="*/ 2344457 h 2344457"/>
              <a:gd name="connsiteX4" fmla="*/ 1862074 w 2076160"/>
              <a:gd name="connsiteY4" fmla="*/ 2210199 h 2344457"/>
              <a:gd name="connsiteX5" fmla="*/ 1952789 w 2076160"/>
              <a:gd name="connsiteY5" fmla="*/ 2050544 h 2344457"/>
              <a:gd name="connsiteX6" fmla="*/ 2028989 w 2076160"/>
              <a:gd name="connsiteY6" fmla="*/ 1890885 h 2344457"/>
              <a:gd name="connsiteX7" fmla="*/ 2076160 w 2076160"/>
              <a:gd name="connsiteY7" fmla="*/ 1760257 h 2344457"/>
              <a:gd name="connsiteX8" fmla="*/ 1985445 w 2076160"/>
              <a:gd name="connsiteY8" fmla="*/ 1676801 h 2344457"/>
              <a:gd name="connsiteX9" fmla="*/ 1898360 w 2076160"/>
              <a:gd name="connsiteY9" fmla="*/ 1535287 h 2344457"/>
              <a:gd name="connsiteX10" fmla="*/ 1835511 w 2076160"/>
              <a:gd name="connsiteY10" fmla="*/ 1377144 h 2344457"/>
              <a:gd name="connsiteX11" fmla="*/ 1799599 w 2076160"/>
              <a:gd name="connsiteY11" fmla="*/ 1198732 h 2344457"/>
              <a:gd name="connsiteX12" fmla="*/ 1782331 w 2076160"/>
              <a:gd name="connsiteY12" fmla="*/ 1047521 h 2344457"/>
              <a:gd name="connsiteX13" fmla="*/ 1803847 w 2076160"/>
              <a:gd name="connsiteY13" fmla="*/ 794716 h 2344457"/>
              <a:gd name="connsiteX14" fmla="*/ 1751089 w 2076160"/>
              <a:gd name="connsiteY14" fmla="*/ 569978 h 2344457"/>
              <a:gd name="connsiteX15" fmla="*/ 1653239 w 2076160"/>
              <a:gd name="connsiteY15" fmla="*/ 385925 h 2344457"/>
              <a:gd name="connsiteX16" fmla="*/ 1498284 w 2076160"/>
              <a:gd name="connsiteY16" fmla="*/ 218810 h 2344457"/>
              <a:gd name="connsiteX17" fmla="*/ 1331912 w 2076160"/>
              <a:gd name="connsiteY17" fmla="*/ 90977 h 2344457"/>
              <a:gd name="connsiteX18" fmla="*/ 1172750 w 2076160"/>
              <a:gd name="connsiteY18" fmla="*/ 2627 h 2344457"/>
              <a:gd name="connsiteX19" fmla="*/ 853331 w 2076160"/>
              <a:gd name="connsiteY19" fmla="*/ 156428 h 2344457"/>
              <a:gd name="connsiteX20" fmla="*/ 399760 w 2076160"/>
              <a:gd name="connsiteY20" fmla="*/ 385029 h 2344457"/>
              <a:gd name="connsiteX21" fmla="*/ 618 w 2076160"/>
              <a:gd name="connsiteY21" fmla="*/ 693458 h 2344457"/>
              <a:gd name="connsiteX22" fmla="*/ 328699 w 2076160"/>
              <a:gd name="connsiteY22" fmla="*/ 1171656 h 2344457"/>
              <a:gd name="connsiteX23" fmla="*/ 465858 w 2076160"/>
              <a:gd name="connsiteY23" fmla="*/ 1297931 h 2344457"/>
              <a:gd name="connsiteX0" fmla="*/ 465858 w 2076160"/>
              <a:gd name="connsiteY0" fmla="*/ 1297931 h 2344457"/>
              <a:gd name="connsiteX1" fmla="*/ 947675 w 2076160"/>
              <a:gd name="connsiteY1" fmla="*/ 1749372 h 2344457"/>
              <a:gd name="connsiteX2" fmla="*/ 1198047 w 2076160"/>
              <a:gd name="connsiteY2" fmla="*/ 1952572 h 2344457"/>
              <a:gd name="connsiteX3" fmla="*/ 1764104 w 2076160"/>
              <a:gd name="connsiteY3" fmla="*/ 2344457 h 2344457"/>
              <a:gd name="connsiteX4" fmla="*/ 1862074 w 2076160"/>
              <a:gd name="connsiteY4" fmla="*/ 2210199 h 2344457"/>
              <a:gd name="connsiteX5" fmla="*/ 1952789 w 2076160"/>
              <a:gd name="connsiteY5" fmla="*/ 2050544 h 2344457"/>
              <a:gd name="connsiteX6" fmla="*/ 2010846 w 2076160"/>
              <a:gd name="connsiteY6" fmla="*/ 1923542 h 2344457"/>
              <a:gd name="connsiteX7" fmla="*/ 2076160 w 2076160"/>
              <a:gd name="connsiteY7" fmla="*/ 1760257 h 2344457"/>
              <a:gd name="connsiteX8" fmla="*/ 1985445 w 2076160"/>
              <a:gd name="connsiteY8" fmla="*/ 1676801 h 2344457"/>
              <a:gd name="connsiteX9" fmla="*/ 1898360 w 2076160"/>
              <a:gd name="connsiteY9" fmla="*/ 1535287 h 2344457"/>
              <a:gd name="connsiteX10" fmla="*/ 1835511 w 2076160"/>
              <a:gd name="connsiteY10" fmla="*/ 1377144 h 2344457"/>
              <a:gd name="connsiteX11" fmla="*/ 1799599 w 2076160"/>
              <a:gd name="connsiteY11" fmla="*/ 1198732 h 2344457"/>
              <a:gd name="connsiteX12" fmla="*/ 1782331 w 2076160"/>
              <a:gd name="connsiteY12" fmla="*/ 1047521 h 2344457"/>
              <a:gd name="connsiteX13" fmla="*/ 1803847 w 2076160"/>
              <a:gd name="connsiteY13" fmla="*/ 794716 h 2344457"/>
              <a:gd name="connsiteX14" fmla="*/ 1751089 w 2076160"/>
              <a:gd name="connsiteY14" fmla="*/ 569978 h 2344457"/>
              <a:gd name="connsiteX15" fmla="*/ 1653239 w 2076160"/>
              <a:gd name="connsiteY15" fmla="*/ 385925 h 2344457"/>
              <a:gd name="connsiteX16" fmla="*/ 1498284 w 2076160"/>
              <a:gd name="connsiteY16" fmla="*/ 218810 h 2344457"/>
              <a:gd name="connsiteX17" fmla="*/ 1331912 w 2076160"/>
              <a:gd name="connsiteY17" fmla="*/ 90977 h 2344457"/>
              <a:gd name="connsiteX18" fmla="*/ 1172750 w 2076160"/>
              <a:gd name="connsiteY18" fmla="*/ 2627 h 2344457"/>
              <a:gd name="connsiteX19" fmla="*/ 853331 w 2076160"/>
              <a:gd name="connsiteY19" fmla="*/ 156428 h 2344457"/>
              <a:gd name="connsiteX20" fmla="*/ 399760 w 2076160"/>
              <a:gd name="connsiteY20" fmla="*/ 385029 h 2344457"/>
              <a:gd name="connsiteX21" fmla="*/ 618 w 2076160"/>
              <a:gd name="connsiteY21" fmla="*/ 693458 h 2344457"/>
              <a:gd name="connsiteX22" fmla="*/ 328699 w 2076160"/>
              <a:gd name="connsiteY22" fmla="*/ 1171656 h 2344457"/>
              <a:gd name="connsiteX23" fmla="*/ 465858 w 2076160"/>
              <a:gd name="connsiteY23" fmla="*/ 1297931 h 2344457"/>
              <a:gd name="connsiteX0" fmla="*/ 465858 w 2076160"/>
              <a:gd name="connsiteY0" fmla="*/ 1297931 h 2344457"/>
              <a:gd name="connsiteX1" fmla="*/ 947675 w 2076160"/>
              <a:gd name="connsiteY1" fmla="*/ 1749372 h 2344457"/>
              <a:gd name="connsiteX2" fmla="*/ 1198047 w 2076160"/>
              <a:gd name="connsiteY2" fmla="*/ 1952572 h 2344457"/>
              <a:gd name="connsiteX3" fmla="*/ 1764104 w 2076160"/>
              <a:gd name="connsiteY3" fmla="*/ 2344457 h 2344457"/>
              <a:gd name="connsiteX4" fmla="*/ 1862074 w 2076160"/>
              <a:gd name="connsiteY4" fmla="*/ 2210199 h 2344457"/>
              <a:gd name="connsiteX5" fmla="*/ 1952789 w 2076160"/>
              <a:gd name="connsiteY5" fmla="*/ 2050544 h 2344457"/>
              <a:gd name="connsiteX6" fmla="*/ 2010846 w 2076160"/>
              <a:gd name="connsiteY6" fmla="*/ 1923542 h 2344457"/>
              <a:gd name="connsiteX7" fmla="*/ 2076160 w 2076160"/>
              <a:gd name="connsiteY7" fmla="*/ 1760257 h 2344457"/>
              <a:gd name="connsiteX8" fmla="*/ 1985445 w 2076160"/>
              <a:gd name="connsiteY8" fmla="*/ 1676801 h 2344457"/>
              <a:gd name="connsiteX9" fmla="*/ 1898360 w 2076160"/>
              <a:gd name="connsiteY9" fmla="*/ 1535287 h 2344457"/>
              <a:gd name="connsiteX10" fmla="*/ 1835511 w 2076160"/>
              <a:gd name="connsiteY10" fmla="*/ 1377144 h 2344457"/>
              <a:gd name="connsiteX11" fmla="*/ 1799599 w 2076160"/>
              <a:gd name="connsiteY11" fmla="*/ 1198732 h 2344457"/>
              <a:gd name="connsiteX12" fmla="*/ 1782331 w 2076160"/>
              <a:gd name="connsiteY12" fmla="*/ 1047521 h 2344457"/>
              <a:gd name="connsiteX13" fmla="*/ 1803847 w 2076160"/>
              <a:gd name="connsiteY13" fmla="*/ 794716 h 2344457"/>
              <a:gd name="connsiteX14" fmla="*/ 1751089 w 2076160"/>
              <a:gd name="connsiteY14" fmla="*/ 569978 h 2344457"/>
              <a:gd name="connsiteX15" fmla="*/ 1653239 w 2076160"/>
              <a:gd name="connsiteY15" fmla="*/ 385925 h 2344457"/>
              <a:gd name="connsiteX16" fmla="*/ 1498284 w 2076160"/>
              <a:gd name="connsiteY16" fmla="*/ 218810 h 2344457"/>
              <a:gd name="connsiteX17" fmla="*/ 1331912 w 2076160"/>
              <a:gd name="connsiteY17" fmla="*/ 90977 h 2344457"/>
              <a:gd name="connsiteX18" fmla="*/ 1172750 w 2076160"/>
              <a:gd name="connsiteY18" fmla="*/ 2627 h 2344457"/>
              <a:gd name="connsiteX19" fmla="*/ 853331 w 2076160"/>
              <a:gd name="connsiteY19" fmla="*/ 156428 h 2344457"/>
              <a:gd name="connsiteX20" fmla="*/ 399760 w 2076160"/>
              <a:gd name="connsiteY20" fmla="*/ 385029 h 2344457"/>
              <a:gd name="connsiteX21" fmla="*/ 618 w 2076160"/>
              <a:gd name="connsiteY21" fmla="*/ 693458 h 2344457"/>
              <a:gd name="connsiteX22" fmla="*/ 328699 w 2076160"/>
              <a:gd name="connsiteY22" fmla="*/ 1171656 h 2344457"/>
              <a:gd name="connsiteX23" fmla="*/ 465858 w 2076160"/>
              <a:gd name="connsiteY23" fmla="*/ 1297931 h 2344457"/>
              <a:gd name="connsiteX0" fmla="*/ 465858 w 2076160"/>
              <a:gd name="connsiteY0" fmla="*/ 1308558 h 2355084"/>
              <a:gd name="connsiteX1" fmla="*/ 947675 w 2076160"/>
              <a:gd name="connsiteY1" fmla="*/ 1759999 h 2355084"/>
              <a:gd name="connsiteX2" fmla="*/ 1198047 w 2076160"/>
              <a:gd name="connsiteY2" fmla="*/ 1963199 h 2355084"/>
              <a:gd name="connsiteX3" fmla="*/ 1764104 w 2076160"/>
              <a:gd name="connsiteY3" fmla="*/ 2355084 h 2355084"/>
              <a:gd name="connsiteX4" fmla="*/ 1862074 w 2076160"/>
              <a:gd name="connsiteY4" fmla="*/ 2220826 h 2355084"/>
              <a:gd name="connsiteX5" fmla="*/ 1952789 w 2076160"/>
              <a:gd name="connsiteY5" fmla="*/ 2061171 h 2355084"/>
              <a:gd name="connsiteX6" fmla="*/ 2010846 w 2076160"/>
              <a:gd name="connsiteY6" fmla="*/ 1934169 h 2355084"/>
              <a:gd name="connsiteX7" fmla="*/ 2076160 w 2076160"/>
              <a:gd name="connsiteY7" fmla="*/ 1770884 h 2355084"/>
              <a:gd name="connsiteX8" fmla="*/ 1985445 w 2076160"/>
              <a:gd name="connsiteY8" fmla="*/ 1687428 h 2355084"/>
              <a:gd name="connsiteX9" fmla="*/ 1898360 w 2076160"/>
              <a:gd name="connsiteY9" fmla="*/ 1545914 h 2355084"/>
              <a:gd name="connsiteX10" fmla="*/ 1835511 w 2076160"/>
              <a:gd name="connsiteY10" fmla="*/ 1387771 h 2355084"/>
              <a:gd name="connsiteX11" fmla="*/ 1799599 w 2076160"/>
              <a:gd name="connsiteY11" fmla="*/ 1209359 h 2355084"/>
              <a:gd name="connsiteX12" fmla="*/ 1782331 w 2076160"/>
              <a:gd name="connsiteY12" fmla="*/ 1058148 h 2355084"/>
              <a:gd name="connsiteX13" fmla="*/ 1803847 w 2076160"/>
              <a:gd name="connsiteY13" fmla="*/ 805343 h 2355084"/>
              <a:gd name="connsiteX14" fmla="*/ 1751089 w 2076160"/>
              <a:gd name="connsiteY14" fmla="*/ 580605 h 2355084"/>
              <a:gd name="connsiteX15" fmla="*/ 1653239 w 2076160"/>
              <a:gd name="connsiteY15" fmla="*/ 396552 h 2355084"/>
              <a:gd name="connsiteX16" fmla="*/ 1498284 w 2076160"/>
              <a:gd name="connsiteY16" fmla="*/ 229437 h 2355084"/>
              <a:gd name="connsiteX17" fmla="*/ 1331912 w 2076160"/>
              <a:gd name="connsiteY17" fmla="*/ 101604 h 2355084"/>
              <a:gd name="connsiteX18" fmla="*/ 1190893 w 2076160"/>
              <a:gd name="connsiteY18" fmla="*/ 2368 h 2355084"/>
              <a:gd name="connsiteX19" fmla="*/ 853331 w 2076160"/>
              <a:gd name="connsiteY19" fmla="*/ 167055 h 2355084"/>
              <a:gd name="connsiteX20" fmla="*/ 399760 w 2076160"/>
              <a:gd name="connsiteY20" fmla="*/ 395656 h 2355084"/>
              <a:gd name="connsiteX21" fmla="*/ 618 w 2076160"/>
              <a:gd name="connsiteY21" fmla="*/ 704085 h 2355084"/>
              <a:gd name="connsiteX22" fmla="*/ 328699 w 2076160"/>
              <a:gd name="connsiteY22" fmla="*/ 1182283 h 2355084"/>
              <a:gd name="connsiteX23" fmla="*/ 465858 w 2076160"/>
              <a:gd name="connsiteY23" fmla="*/ 1308558 h 2355084"/>
              <a:gd name="connsiteX0" fmla="*/ 465858 w 2076160"/>
              <a:gd name="connsiteY0" fmla="*/ 1308558 h 2355084"/>
              <a:gd name="connsiteX1" fmla="*/ 947675 w 2076160"/>
              <a:gd name="connsiteY1" fmla="*/ 1759999 h 2355084"/>
              <a:gd name="connsiteX2" fmla="*/ 1198047 w 2076160"/>
              <a:gd name="connsiteY2" fmla="*/ 1963199 h 2355084"/>
              <a:gd name="connsiteX3" fmla="*/ 1764104 w 2076160"/>
              <a:gd name="connsiteY3" fmla="*/ 2355084 h 2355084"/>
              <a:gd name="connsiteX4" fmla="*/ 1862074 w 2076160"/>
              <a:gd name="connsiteY4" fmla="*/ 2220826 h 2355084"/>
              <a:gd name="connsiteX5" fmla="*/ 1952789 w 2076160"/>
              <a:gd name="connsiteY5" fmla="*/ 2061171 h 2355084"/>
              <a:gd name="connsiteX6" fmla="*/ 2010846 w 2076160"/>
              <a:gd name="connsiteY6" fmla="*/ 1934169 h 2355084"/>
              <a:gd name="connsiteX7" fmla="*/ 2076160 w 2076160"/>
              <a:gd name="connsiteY7" fmla="*/ 1770884 h 2355084"/>
              <a:gd name="connsiteX8" fmla="*/ 1985445 w 2076160"/>
              <a:gd name="connsiteY8" fmla="*/ 1687428 h 2355084"/>
              <a:gd name="connsiteX9" fmla="*/ 1898360 w 2076160"/>
              <a:gd name="connsiteY9" fmla="*/ 1545914 h 2355084"/>
              <a:gd name="connsiteX10" fmla="*/ 1835511 w 2076160"/>
              <a:gd name="connsiteY10" fmla="*/ 1387771 h 2355084"/>
              <a:gd name="connsiteX11" fmla="*/ 1799599 w 2076160"/>
              <a:gd name="connsiteY11" fmla="*/ 1209359 h 2355084"/>
              <a:gd name="connsiteX12" fmla="*/ 1782331 w 2076160"/>
              <a:gd name="connsiteY12" fmla="*/ 1058148 h 2355084"/>
              <a:gd name="connsiteX13" fmla="*/ 1803847 w 2076160"/>
              <a:gd name="connsiteY13" fmla="*/ 805343 h 2355084"/>
              <a:gd name="connsiteX14" fmla="*/ 1751089 w 2076160"/>
              <a:gd name="connsiteY14" fmla="*/ 580605 h 2355084"/>
              <a:gd name="connsiteX15" fmla="*/ 1653239 w 2076160"/>
              <a:gd name="connsiteY15" fmla="*/ 396552 h 2355084"/>
              <a:gd name="connsiteX16" fmla="*/ 1498284 w 2076160"/>
              <a:gd name="connsiteY16" fmla="*/ 229437 h 2355084"/>
              <a:gd name="connsiteX17" fmla="*/ 1331912 w 2076160"/>
              <a:gd name="connsiteY17" fmla="*/ 101604 h 2355084"/>
              <a:gd name="connsiteX18" fmla="*/ 1190893 w 2076160"/>
              <a:gd name="connsiteY18" fmla="*/ 2368 h 2355084"/>
              <a:gd name="connsiteX19" fmla="*/ 853331 w 2076160"/>
              <a:gd name="connsiteY19" fmla="*/ 167055 h 2355084"/>
              <a:gd name="connsiteX20" fmla="*/ 399760 w 2076160"/>
              <a:gd name="connsiteY20" fmla="*/ 395656 h 2355084"/>
              <a:gd name="connsiteX21" fmla="*/ 618 w 2076160"/>
              <a:gd name="connsiteY21" fmla="*/ 704085 h 2355084"/>
              <a:gd name="connsiteX22" fmla="*/ 328699 w 2076160"/>
              <a:gd name="connsiteY22" fmla="*/ 1182283 h 2355084"/>
              <a:gd name="connsiteX23" fmla="*/ 465858 w 2076160"/>
              <a:gd name="connsiteY23" fmla="*/ 1308558 h 2355084"/>
              <a:gd name="connsiteX0" fmla="*/ 465858 w 2076160"/>
              <a:gd name="connsiteY0" fmla="*/ 1273425 h 2319951"/>
              <a:gd name="connsiteX1" fmla="*/ 947675 w 2076160"/>
              <a:gd name="connsiteY1" fmla="*/ 1724866 h 2319951"/>
              <a:gd name="connsiteX2" fmla="*/ 1198047 w 2076160"/>
              <a:gd name="connsiteY2" fmla="*/ 1928066 h 2319951"/>
              <a:gd name="connsiteX3" fmla="*/ 1764104 w 2076160"/>
              <a:gd name="connsiteY3" fmla="*/ 2319951 h 2319951"/>
              <a:gd name="connsiteX4" fmla="*/ 1862074 w 2076160"/>
              <a:gd name="connsiteY4" fmla="*/ 2185693 h 2319951"/>
              <a:gd name="connsiteX5" fmla="*/ 1952789 w 2076160"/>
              <a:gd name="connsiteY5" fmla="*/ 2026038 h 2319951"/>
              <a:gd name="connsiteX6" fmla="*/ 2010846 w 2076160"/>
              <a:gd name="connsiteY6" fmla="*/ 1899036 h 2319951"/>
              <a:gd name="connsiteX7" fmla="*/ 2076160 w 2076160"/>
              <a:gd name="connsiteY7" fmla="*/ 1735751 h 2319951"/>
              <a:gd name="connsiteX8" fmla="*/ 1985445 w 2076160"/>
              <a:gd name="connsiteY8" fmla="*/ 1652295 h 2319951"/>
              <a:gd name="connsiteX9" fmla="*/ 1898360 w 2076160"/>
              <a:gd name="connsiteY9" fmla="*/ 1510781 h 2319951"/>
              <a:gd name="connsiteX10" fmla="*/ 1835511 w 2076160"/>
              <a:gd name="connsiteY10" fmla="*/ 1352638 h 2319951"/>
              <a:gd name="connsiteX11" fmla="*/ 1799599 w 2076160"/>
              <a:gd name="connsiteY11" fmla="*/ 1174226 h 2319951"/>
              <a:gd name="connsiteX12" fmla="*/ 1782331 w 2076160"/>
              <a:gd name="connsiteY12" fmla="*/ 1023015 h 2319951"/>
              <a:gd name="connsiteX13" fmla="*/ 1803847 w 2076160"/>
              <a:gd name="connsiteY13" fmla="*/ 770210 h 2319951"/>
              <a:gd name="connsiteX14" fmla="*/ 1751089 w 2076160"/>
              <a:gd name="connsiteY14" fmla="*/ 545472 h 2319951"/>
              <a:gd name="connsiteX15" fmla="*/ 1653239 w 2076160"/>
              <a:gd name="connsiteY15" fmla="*/ 361419 h 2319951"/>
              <a:gd name="connsiteX16" fmla="*/ 1498284 w 2076160"/>
              <a:gd name="connsiteY16" fmla="*/ 194304 h 2319951"/>
              <a:gd name="connsiteX17" fmla="*/ 1331912 w 2076160"/>
              <a:gd name="connsiteY17" fmla="*/ 66471 h 2319951"/>
              <a:gd name="connsiteX18" fmla="*/ 1118321 w 2076160"/>
              <a:gd name="connsiteY18" fmla="*/ 3521 h 2319951"/>
              <a:gd name="connsiteX19" fmla="*/ 853331 w 2076160"/>
              <a:gd name="connsiteY19" fmla="*/ 131922 h 2319951"/>
              <a:gd name="connsiteX20" fmla="*/ 399760 w 2076160"/>
              <a:gd name="connsiteY20" fmla="*/ 360523 h 2319951"/>
              <a:gd name="connsiteX21" fmla="*/ 618 w 2076160"/>
              <a:gd name="connsiteY21" fmla="*/ 668952 h 2319951"/>
              <a:gd name="connsiteX22" fmla="*/ 328699 w 2076160"/>
              <a:gd name="connsiteY22" fmla="*/ 1147150 h 2319951"/>
              <a:gd name="connsiteX23" fmla="*/ 465858 w 2076160"/>
              <a:gd name="connsiteY23" fmla="*/ 1273425 h 2319951"/>
              <a:gd name="connsiteX0" fmla="*/ 465858 w 2076160"/>
              <a:gd name="connsiteY0" fmla="*/ 1278864 h 2325390"/>
              <a:gd name="connsiteX1" fmla="*/ 947675 w 2076160"/>
              <a:gd name="connsiteY1" fmla="*/ 1730305 h 2325390"/>
              <a:gd name="connsiteX2" fmla="*/ 1198047 w 2076160"/>
              <a:gd name="connsiteY2" fmla="*/ 1933505 h 2325390"/>
              <a:gd name="connsiteX3" fmla="*/ 1764104 w 2076160"/>
              <a:gd name="connsiteY3" fmla="*/ 2325390 h 2325390"/>
              <a:gd name="connsiteX4" fmla="*/ 1862074 w 2076160"/>
              <a:gd name="connsiteY4" fmla="*/ 2191132 h 2325390"/>
              <a:gd name="connsiteX5" fmla="*/ 1952789 w 2076160"/>
              <a:gd name="connsiteY5" fmla="*/ 2031477 h 2325390"/>
              <a:gd name="connsiteX6" fmla="*/ 2010846 w 2076160"/>
              <a:gd name="connsiteY6" fmla="*/ 1904475 h 2325390"/>
              <a:gd name="connsiteX7" fmla="*/ 2076160 w 2076160"/>
              <a:gd name="connsiteY7" fmla="*/ 1741190 h 2325390"/>
              <a:gd name="connsiteX8" fmla="*/ 1985445 w 2076160"/>
              <a:gd name="connsiteY8" fmla="*/ 1657734 h 2325390"/>
              <a:gd name="connsiteX9" fmla="*/ 1898360 w 2076160"/>
              <a:gd name="connsiteY9" fmla="*/ 1516220 h 2325390"/>
              <a:gd name="connsiteX10" fmla="*/ 1835511 w 2076160"/>
              <a:gd name="connsiteY10" fmla="*/ 1358077 h 2325390"/>
              <a:gd name="connsiteX11" fmla="*/ 1799599 w 2076160"/>
              <a:gd name="connsiteY11" fmla="*/ 1179665 h 2325390"/>
              <a:gd name="connsiteX12" fmla="*/ 1782331 w 2076160"/>
              <a:gd name="connsiteY12" fmla="*/ 1028454 h 2325390"/>
              <a:gd name="connsiteX13" fmla="*/ 1803847 w 2076160"/>
              <a:gd name="connsiteY13" fmla="*/ 775649 h 2325390"/>
              <a:gd name="connsiteX14" fmla="*/ 1751089 w 2076160"/>
              <a:gd name="connsiteY14" fmla="*/ 550911 h 2325390"/>
              <a:gd name="connsiteX15" fmla="*/ 1653239 w 2076160"/>
              <a:gd name="connsiteY15" fmla="*/ 366858 h 2325390"/>
              <a:gd name="connsiteX16" fmla="*/ 1498284 w 2076160"/>
              <a:gd name="connsiteY16" fmla="*/ 199743 h 2325390"/>
              <a:gd name="connsiteX17" fmla="*/ 1331912 w 2076160"/>
              <a:gd name="connsiteY17" fmla="*/ 71910 h 2325390"/>
              <a:gd name="connsiteX18" fmla="*/ 1234332 w 2076160"/>
              <a:gd name="connsiteY18" fmla="*/ 17619 h 2325390"/>
              <a:gd name="connsiteX19" fmla="*/ 1118321 w 2076160"/>
              <a:gd name="connsiteY19" fmla="*/ 8960 h 2325390"/>
              <a:gd name="connsiteX20" fmla="*/ 853331 w 2076160"/>
              <a:gd name="connsiteY20" fmla="*/ 137361 h 2325390"/>
              <a:gd name="connsiteX21" fmla="*/ 399760 w 2076160"/>
              <a:gd name="connsiteY21" fmla="*/ 365962 h 2325390"/>
              <a:gd name="connsiteX22" fmla="*/ 618 w 2076160"/>
              <a:gd name="connsiteY22" fmla="*/ 674391 h 2325390"/>
              <a:gd name="connsiteX23" fmla="*/ 328699 w 2076160"/>
              <a:gd name="connsiteY23" fmla="*/ 1152589 h 2325390"/>
              <a:gd name="connsiteX24" fmla="*/ 465858 w 2076160"/>
              <a:gd name="connsiteY24" fmla="*/ 1278864 h 2325390"/>
              <a:gd name="connsiteX0" fmla="*/ 465858 w 2076160"/>
              <a:gd name="connsiteY0" fmla="*/ 1307801 h 2354327"/>
              <a:gd name="connsiteX1" fmla="*/ 947675 w 2076160"/>
              <a:gd name="connsiteY1" fmla="*/ 1759242 h 2354327"/>
              <a:gd name="connsiteX2" fmla="*/ 1198047 w 2076160"/>
              <a:gd name="connsiteY2" fmla="*/ 1962442 h 2354327"/>
              <a:gd name="connsiteX3" fmla="*/ 1764104 w 2076160"/>
              <a:gd name="connsiteY3" fmla="*/ 2354327 h 2354327"/>
              <a:gd name="connsiteX4" fmla="*/ 1862074 w 2076160"/>
              <a:gd name="connsiteY4" fmla="*/ 2220069 h 2354327"/>
              <a:gd name="connsiteX5" fmla="*/ 1952789 w 2076160"/>
              <a:gd name="connsiteY5" fmla="*/ 2060414 h 2354327"/>
              <a:gd name="connsiteX6" fmla="*/ 2010846 w 2076160"/>
              <a:gd name="connsiteY6" fmla="*/ 1933412 h 2354327"/>
              <a:gd name="connsiteX7" fmla="*/ 2076160 w 2076160"/>
              <a:gd name="connsiteY7" fmla="*/ 1770127 h 2354327"/>
              <a:gd name="connsiteX8" fmla="*/ 1985445 w 2076160"/>
              <a:gd name="connsiteY8" fmla="*/ 1686671 h 2354327"/>
              <a:gd name="connsiteX9" fmla="*/ 1898360 w 2076160"/>
              <a:gd name="connsiteY9" fmla="*/ 1545157 h 2354327"/>
              <a:gd name="connsiteX10" fmla="*/ 1835511 w 2076160"/>
              <a:gd name="connsiteY10" fmla="*/ 1387014 h 2354327"/>
              <a:gd name="connsiteX11" fmla="*/ 1799599 w 2076160"/>
              <a:gd name="connsiteY11" fmla="*/ 1208602 h 2354327"/>
              <a:gd name="connsiteX12" fmla="*/ 1782331 w 2076160"/>
              <a:gd name="connsiteY12" fmla="*/ 1057391 h 2354327"/>
              <a:gd name="connsiteX13" fmla="*/ 1803847 w 2076160"/>
              <a:gd name="connsiteY13" fmla="*/ 804586 h 2354327"/>
              <a:gd name="connsiteX14" fmla="*/ 1751089 w 2076160"/>
              <a:gd name="connsiteY14" fmla="*/ 579848 h 2354327"/>
              <a:gd name="connsiteX15" fmla="*/ 1653239 w 2076160"/>
              <a:gd name="connsiteY15" fmla="*/ 395795 h 2354327"/>
              <a:gd name="connsiteX16" fmla="*/ 1498284 w 2076160"/>
              <a:gd name="connsiteY16" fmla="*/ 228680 h 2354327"/>
              <a:gd name="connsiteX17" fmla="*/ 1331912 w 2076160"/>
              <a:gd name="connsiteY17" fmla="*/ 100847 h 2354327"/>
              <a:gd name="connsiteX18" fmla="*/ 1219817 w 2076160"/>
              <a:gd name="connsiteY18" fmla="*/ 3014 h 2354327"/>
              <a:gd name="connsiteX19" fmla="*/ 1118321 w 2076160"/>
              <a:gd name="connsiteY19" fmla="*/ 37897 h 2354327"/>
              <a:gd name="connsiteX20" fmla="*/ 853331 w 2076160"/>
              <a:gd name="connsiteY20" fmla="*/ 166298 h 2354327"/>
              <a:gd name="connsiteX21" fmla="*/ 399760 w 2076160"/>
              <a:gd name="connsiteY21" fmla="*/ 394899 h 2354327"/>
              <a:gd name="connsiteX22" fmla="*/ 618 w 2076160"/>
              <a:gd name="connsiteY22" fmla="*/ 703328 h 2354327"/>
              <a:gd name="connsiteX23" fmla="*/ 328699 w 2076160"/>
              <a:gd name="connsiteY23" fmla="*/ 1181526 h 2354327"/>
              <a:gd name="connsiteX24" fmla="*/ 465858 w 2076160"/>
              <a:gd name="connsiteY24" fmla="*/ 1307801 h 2354327"/>
              <a:gd name="connsiteX0" fmla="*/ 465858 w 2076160"/>
              <a:gd name="connsiteY0" fmla="*/ 1307801 h 2354327"/>
              <a:gd name="connsiteX1" fmla="*/ 947675 w 2076160"/>
              <a:gd name="connsiteY1" fmla="*/ 1759242 h 2354327"/>
              <a:gd name="connsiteX2" fmla="*/ 1198047 w 2076160"/>
              <a:gd name="connsiteY2" fmla="*/ 1962442 h 2354327"/>
              <a:gd name="connsiteX3" fmla="*/ 1764104 w 2076160"/>
              <a:gd name="connsiteY3" fmla="*/ 2354327 h 2354327"/>
              <a:gd name="connsiteX4" fmla="*/ 1862074 w 2076160"/>
              <a:gd name="connsiteY4" fmla="*/ 2220069 h 2354327"/>
              <a:gd name="connsiteX5" fmla="*/ 1952789 w 2076160"/>
              <a:gd name="connsiteY5" fmla="*/ 2060414 h 2354327"/>
              <a:gd name="connsiteX6" fmla="*/ 2010846 w 2076160"/>
              <a:gd name="connsiteY6" fmla="*/ 1933412 h 2354327"/>
              <a:gd name="connsiteX7" fmla="*/ 2076160 w 2076160"/>
              <a:gd name="connsiteY7" fmla="*/ 1770127 h 2354327"/>
              <a:gd name="connsiteX8" fmla="*/ 1985445 w 2076160"/>
              <a:gd name="connsiteY8" fmla="*/ 1686671 h 2354327"/>
              <a:gd name="connsiteX9" fmla="*/ 1898360 w 2076160"/>
              <a:gd name="connsiteY9" fmla="*/ 1545157 h 2354327"/>
              <a:gd name="connsiteX10" fmla="*/ 1835511 w 2076160"/>
              <a:gd name="connsiteY10" fmla="*/ 1387014 h 2354327"/>
              <a:gd name="connsiteX11" fmla="*/ 1799599 w 2076160"/>
              <a:gd name="connsiteY11" fmla="*/ 1208602 h 2354327"/>
              <a:gd name="connsiteX12" fmla="*/ 1782331 w 2076160"/>
              <a:gd name="connsiteY12" fmla="*/ 1057391 h 2354327"/>
              <a:gd name="connsiteX13" fmla="*/ 1803847 w 2076160"/>
              <a:gd name="connsiteY13" fmla="*/ 804586 h 2354327"/>
              <a:gd name="connsiteX14" fmla="*/ 1751089 w 2076160"/>
              <a:gd name="connsiteY14" fmla="*/ 579848 h 2354327"/>
              <a:gd name="connsiteX15" fmla="*/ 1653239 w 2076160"/>
              <a:gd name="connsiteY15" fmla="*/ 395795 h 2354327"/>
              <a:gd name="connsiteX16" fmla="*/ 1498284 w 2076160"/>
              <a:gd name="connsiteY16" fmla="*/ 228680 h 2354327"/>
              <a:gd name="connsiteX17" fmla="*/ 1350055 w 2076160"/>
              <a:gd name="connsiteY17" fmla="*/ 93590 h 2354327"/>
              <a:gd name="connsiteX18" fmla="*/ 1219817 w 2076160"/>
              <a:gd name="connsiteY18" fmla="*/ 3014 h 2354327"/>
              <a:gd name="connsiteX19" fmla="*/ 1118321 w 2076160"/>
              <a:gd name="connsiteY19" fmla="*/ 37897 h 2354327"/>
              <a:gd name="connsiteX20" fmla="*/ 853331 w 2076160"/>
              <a:gd name="connsiteY20" fmla="*/ 166298 h 2354327"/>
              <a:gd name="connsiteX21" fmla="*/ 399760 w 2076160"/>
              <a:gd name="connsiteY21" fmla="*/ 394899 h 2354327"/>
              <a:gd name="connsiteX22" fmla="*/ 618 w 2076160"/>
              <a:gd name="connsiteY22" fmla="*/ 703328 h 2354327"/>
              <a:gd name="connsiteX23" fmla="*/ 328699 w 2076160"/>
              <a:gd name="connsiteY23" fmla="*/ 1181526 h 2354327"/>
              <a:gd name="connsiteX24" fmla="*/ 465858 w 2076160"/>
              <a:gd name="connsiteY24" fmla="*/ 1307801 h 2354327"/>
              <a:gd name="connsiteX0" fmla="*/ 465858 w 2076160"/>
              <a:gd name="connsiteY0" fmla="*/ 1301300 h 2347826"/>
              <a:gd name="connsiteX1" fmla="*/ 947675 w 2076160"/>
              <a:gd name="connsiteY1" fmla="*/ 1752741 h 2347826"/>
              <a:gd name="connsiteX2" fmla="*/ 1198047 w 2076160"/>
              <a:gd name="connsiteY2" fmla="*/ 1955941 h 2347826"/>
              <a:gd name="connsiteX3" fmla="*/ 1764104 w 2076160"/>
              <a:gd name="connsiteY3" fmla="*/ 2347826 h 2347826"/>
              <a:gd name="connsiteX4" fmla="*/ 1862074 w 2076160"/>
              <a:gd name="connsiteY4" fmla="*/ 2213568 h 2347826"/>
              <a:gd name="connsiteX5" fmla="*/ 1952789 w 2076160"/>
              <a:gd name="connsiteY5" fmla="*/ 2053913 h 2347826"/>
              <a:gd name="connsiteX6" fmla="*/ 2010846 w 2076160"/>
              <a:gd name="connsiteY6" fmla="*/ 1926911 h 2347826"/>
              <a:gd name="connsiteX7" fmla="*/ 2076160 w 2076160"/>
              <a:gd name="connsiteY7" fmla="*/ 1763626 h 2347826"/>
              <a:gd name="connsiteX8" fmla="*/ 1985445 w 2076160"/>
              <a:gd name="connsiteY8" fmla="*/ 1680170 h 2347826"/>
              <a:gd name="connsiteX9" fmla="*/ 1898360 w 2076160"/>
              <a:gd name="connsiteY9" fmla="*/ 1538656 h 2347826"/>
              <a:gd name="connsiteX10" fmla="*/ 1835511 w 2076160"/>
              <a:gd name="connsiteY10" fmla="*/ 1380513 h 2347826"/>
              <a:gd name="connsiteX11" fmla="*/ 1799599 w 2076160"/>
              <a:gd name="connsiteY11" fmla="*/ 1202101 h 2347826"/>
              <a:gd name="connsiteX12" fmla="*/ 1782331 w 2076160"/>
              <a:gd name="connsiteY12" fmla="*/ 1050890 h 2347826"/>
              <a:gd name="connsiteX13" fmla="*/ 1803847 w 2076160"/>
              <a:gd name="connsiteY13" fmla="*/ 798085 h 2347826"/>
              <a:gd name="connsiteX14" fmla="*/ 1751089 w 2076160"/>
              <a:gd name="connsiteY14" fmla="*/ 573347 h 2347826"/>
              <a:gd name="connsiteX15" fmla="*/ 1653239 w 2076160"/>
              <a:gd name="connsiteY15" fmla="*/ 389294 h 2347826"/>
              <a:gd name="connsiteX16" fmla="*/ 1498284 w 2076160"/>
              <a:gd name="connsiteY16" fmla="*/ 222179 h 2347826"/>
              <a:gd name="connsiteX17" fmla="*/ 1350055 w 2076160"/>
              <a:gd name="connsiteY17" fmla="*/ 87089 h 2347826"/>
              <a:gd name="connsiteX18" fmla="*/ 1212560 w 2076160"/>
              <a:gd name="connsiteY18" fmla="*/ 3770 h 2347826"/>
              <a:gd name="connsiteX19" fmla="*/ 1118321 w 2076160"/>
              <a:gd name="connsiteY19" fmla="*/ 31396 h 2347826"/>
              <a:gd name="connsiteX20" fmla="*/ 853331 w 2076160"/>
              <a:gd name="connsiteY20" fmla="*/ 159797 h 2347826"/>
              <a:gd name="connsiteX21" fmla="*/ 399760 w 2076160"/>
              <a:gd name="connsiteY21" fmla="*/ 388398 h 2347826"/>
              <a:gd name="connsiteX22" fmla="*/ 618 w 2076160"/>
              <a:gd name="connsiteY22" fmla="*/ 696827 h 2347826"/>
              <a:gd name="connsiteX23" fmla="*/ 328699 w 2076160"/>
              <a:gd name="connsiteY23" fmla="*/ 1175025 h 2347826"/>
              <a:gd name="connsiteX24" fmla="*/ 465858 w 2076160"/>
              <a:gd name="connsiteY24" fmla="*/ 1301300 h 2347826"/>
              <a:gd name="connsiteX0" fmla="*/ 465858 w 2076160"/>
              <a:gd name="connsiteY0" fmla="*/ 1299665 h 2346191"/>
              <a:gd name="connsiteX1" fmla="*/ 947675 w 2076160"/>
              <a:gd name="connsiteY1" fmla="*/ 1751106 h 2346191"/>
              <a:gd name="connsiteX2" fmla="*/ 1198047 w 2076160"/>
              <a:gd name="connsiteY2" fmla="*/ 1954306 h 2346191"/>
              <a:gd name="connsiteX3" fmla="*/ 1764104 w 2076160"/>
              <a:gd name="connsiteY3" fmla="*/ 2346191 h 2346191"/>
              <a:gd name="connsiteX4" fmla="*/ 1862074 w 2076160"/>
              <a:gd name="connsiteY4" fmla="*/ 2211933 h 2346191"/>
              <a:gd name="connsiteX5" fmla="*/ 1952789 w 2076160"/>
              <a:gd name="connsiteY5" fmla="*/ 2052278 h 2346191"/>
              <a:gd name="connsiteX6" fmla="*/ 2010846 w 2076160"/>
              <a:gd name="connsiteY6" fmla="*/ 1925276 h 2346191"/>
              <a:gd name="connsiteX7" fmla="*/ 2076160 w 2076160"/>
              <a:gd name="connsiteY7" fmla="*/ 1761991 h 2346191"/>
              <a:gd name="connsiteX8" fmla="*/ 1985445 w 2076160"/>
              <a:gd name="connsiteY8" fmla="*/ 1678535 h 2346191"/>
              <a:gd name="connsiteX9" fmla="*/ 1898360 w 2076160"/>
              <a:gd name="connsiteY9" fmla="*/ 1537021 h 2346191"/>
              <a:gd name="connsiteX10" fmla="*/ 1835511 w 2076160"/>
              <a:gd name="connsiteY10" fmla="*/ 1378878 h 2346191"/>
              <a:gd name="connsiteX11" fmla="*/ 1799599 w 2076160"/>
              <a:gd name="connsiteY11" fmla="*/ 1200466 h 2346191"/>
              <a:gd name="connsiteX12" fmla="*/ 1782331 w 2076160"/>
              <a:gd name="connsiteY12" fmla="*/ 1049255 h 2346191"/>
              <a:gd name="connsiteX13" fmla="*/ 1803847 w 2076160"/>
              <a:gd name="connsiteY13" fmla="*/ 796450 h 2346191"/>
              <a:gd name="connsiteX14" fmla="*/ 1751089 w 2076160"/>
              <a:gd name="connsiteY14" fmla="*/ 571712 h 2346191"/>
              <a:gd name="connsiteX15" fmla="*/ 1653239 w 2076160"/>
              <a:gd name="connsiteY15" fmla="*/ 387659 h 2346191"/>
              <a:gd name="connsiteX16" fmla="*/ 1498284 w 2076160"/>
              <a:gd name="connsiteY16" fmla="*/ 220544 h 2346191"/>
              <a:gd name="connsiteX17" fmla="*/ 1350055 w 2076160"/>
              <a:gd name="connsiteY17" fmla="*/ 85454 h 2346191"/>
              <a:gd name="connsiteX18" fmla="*/ 1212560 w 2076160"/>
              <a:gd name="connsiteY18" fmla="*/ 2135 h 2346191"/>
              <a:gd name="connsiteX19" fmla="*/ 1042121 w 2076160"/>
              <a:gd name="connsiteY19" fmla="*/ 47904 h 2346191"/>
              <a:gd name="connsiteX20" fmla="*/ 853331 w 2076160"/>
              <a:gd name="connsiteY20" fmla="*/ 158162 h 2346191"/>
              <a:gd name="connsiteX21" fmla="*/ 399760 w 2076160"/>
              <a:gd name="connsiteY21" fmla="*/ 386763 h 2346191"/>
              <a:gd name="connsiteX22" fmla="*/ 618 w 2076160"/>
              <a:gd name="connsiteY22" fmla="*/ 695192 h 2346191"/>
              <a:gd name="connsiteX23" fmla="*/ 328699 w 2076160"/>
              <a:gd name="connsiteY23" fmla="*/ 1173390 h 2346191"/>
              <a:gd name="connsiteX24" fmla="*/ 465858 w 2076160"/>
              <a:gd name="connsiteY24" fmla="*/ 1299665 h 2346191"/>
              <a:gd name="connsiteX0" fmla="*/ 465858 w 2076160"/>
              <a:gd name="connsiteY0" fmla="*/ 1299826 h 2346352"/>
              <a:gd name="connsiteX1" fmla="*/ 947675 w 2076160"/>
              <a:gd name="connsiteY1" fmla="*/ 1751267 h 2346352"/>
              <a:gd name="connsiteX2" fmla="*/ 1198047 w 2076160"/>
              <a:gd name="connsiteY2" fmla="*/ 1954467 h 2346352"/>
              <a:gd name="connsiteX3" fmla="*/ 1764104 w 2076160"/>
              <a:gd name="connsiteY3" fmla="*/ 2346352 h 2346352"/>
              <a:gd name="connsiteX4" fmla="*/ 1862074 w 2076160"/>
              <a:gd name="connsiteY4" fmla="*/ 2212094 h 2346352"/>
              <a:gd name="connsiteX5" fmla="*/ 1952789 w 2076160"/>
              <a:gd name="connsiteY5" fmla="*/ 2052439 h 2346352"/>
              <a:gd name="connsiteX6" fmla="*/ 2010846 w 2076160"/>
              <a:gd name="connsiteY6" fmla="*/ 1925437 h 2346352"/>
              <a:gd name="connsiteX7" fmla="*/ 2076160 w 2076160"/>
              <a:gd name="connsiteY7" fmla="*/ 1762152 h 2346352"/>
              <a:gd name="connsiteX8" fmla="*/ 1985445 w 2076160"/>
              <a:gd name="connsiteY8" fmla="*/ 1678696 h 2346352"/>
              <a:gd name="connsiteX9" fmla="*/ 1898360 w 2076160"/>
              <a:gd name="connsiteY9" fmla="*/ 1537182 h 2346352"/>
              <a:gd name="connsiteX10" fmla="*/ 1835511 w 2076160"/>
              <a:gd name="connsiteY10" fmla="*/ 1379039 h 2346352"/>
              <a:gd name="connsiteX11" fmla="*/ 1799599 w 2076160"/>
              <a:gd name="connsiteY11" fmla="*/ 1200627 h 2346352"/>
              <a:gd name="connsiteX12" fmla="*/ 1782331 w 2076160"/>
              <a:gd name="connsiteY12" fmla="*/ 1049416 h 2346352"/>
              <a:gd name="connsiteX13" fmla="*/ 1803847 w 2076160"/>
              <a:gd name="connsiteY13" fmla="*/ 796611 h 2346352"/>
              <a:gd name="connsiteX14" fmla="*/ 1751089 w 2076160"/>
              <a:gd name="connsiteY14" fmla="*/ 571873 h 2346352"/>
              <a:gd name="connsiteX15" fmla="*/ 1653239 w 2076160"/>
              <a:gd name="connsiteY15" fmla="*/ 387820 h 2346352"/>
              <a:gd name="connsiteX16" fmla="*/ 1498284 w 2076160"/>
              <a:gd name="connsiteY16" fmla="*/ 220705 h 2346352"/>
              <a:gd name="connsiteX17" fmla="*/ 1350055 w 2076160"/>
              <a:gd name="connsiteY17" fmla="*/ 85615 h 2346352"/>
              <a:gd name="connsiteX18" fmla="*/ 1212560 w 2076160"/>
              <a:gd name="connsiteY18" fmla="*/ 2296 h 2346352"/>
              <a:gd name="connsiteX19" fmla="*/ 1042121 w 2076160"/>
              <a:gd name="connsiteY19" fmla="*/ 48065 h 2346352"/>
              <a:gd name="connsiteX20" fmla="*/ 751731 w 2076160"/>
              <a:gd name="connsiteY20" fmla="*/ 176466 h 2346352"/>
              <a:gd name="connsiteX21" fmla="*/ 399760 w 2076160"/>
              <a:gd name="connsiteY21" fmla="*/ 386924 h 2346352"/>
              <a:gd name="connsiteX22" fmla="*/ 618 w 2076160"/>
              <a:gd name="connsiteY22" fmla="*/ 695353 h 2346352"/>
              <a:gd name="connsiteX23" fmla="*/ 328699 w 2076160"/>
              <a:gd name="connsiteY23" fmla="*/ 1173551 h 2346352"/>
              <a:gd name="connsiteX24" fmla="*/ 465858 w 2076160"/>
              <a:gd name="connsiteY24" fmla="*/ 1299826 h 2346352"/>
              <a:gd name="connsiteX0" fmla="*/ 465858 w 2076160"/>
              <a:gd name="connsiteY0" fmla="*/ 1299826 h 2346352"/>
              <a:gd name="connsiteX1" fmla="*/ 947675 w 2076160"/>
              <a:gd name="connsiteY1" fmla="*/ 1751267 h 2346352"/>
              <a:gd name="connsiteX2" fmla="*/ 1198047 w 2076160"/>
              <a:gd name="connsiteY2" fmla="*/ 1954467 h 2346352"/>
              <a:gd name="connsiteX3" fmla="*/ 1764104 w 2076160"/>
              <a:gd name="connsiteY3" fmla="*/ 2346352 h 2346352"/>
              <a:gd name="connsiteX4" fmla="*/ 1862074 w 2076160"/>
              <a:gd name="connsiteY4" fmla="*/ 2212094 h 2346352"/>
              <a:gd name="connsiteX5" fmla="*/ 1952789 w 2076160"/>
              <a:gd name="connsiteY5" fmla="*/ 2052439 h 2346352"/>
              <a:gd name="connsiteX6" fmla="*/ 2010846 w 2076160"/>
              <a:gd name="connsiteY6" fmla="*/ 1925437 h 2346352"/>
              <a:gd name="connsiteX7" fmla="*/ 2076160 w 2076160"/>
              <a:gd name="connsiteY7" fmla="*/ 1762152 h 2346352"/>
              <a:gd name="connsiteX8" fmla="*/ 1985445 w 2076160"/>
              <a:gd name="connsiteY8" fmla="*/ 1678696 h 2346352"/>
              <a:gd name="connsiteX9" fmla="*/ 1898360 w 2076160"/>
              <a:gd name="connsiteY9" fmla="*/ 1537182 h 2346352"/>
              <a:gd name="connsiteX10" fmla="*/ 1835511 w 2076160"/>
              <a:gd name="connsiteY10" fmla="*/ 1379039 h 2346352"/>
              <a:gd name="connsiteX11" fmla="*/ 1799599 w 2076160"/>
              <a:gd name="connsiteY11" fmla="*/ 1200627 h 2346352"/>
              <a:gd name="connsiteX12" fmla="*/ 1782331 w 2076160"/>
              <a:gd name="connsiteY12" fmla="*/ 1049416 h 2346352"/>
              <a:gd name="connsiteX13" fmla="*/ 1803847 w 2076160"/>
              <a:gd name="connsiteY13" fmla="*/ 796611 h 2346352"/>
              <a:gd name="connsiteX14" fmla="*/ 1751089 w 2076160"/>
              <a:gd name="connsiteY14" fmla="*/ 571873 h 2346352"/>
              <a:gd name="connsiteX15" fmla="*/ 1653239 w 2076160"/>
              <a:gd name="connsiteY15" fmla="*/ 387820 h 2346352"/>
              <a:gd name="connsiteX16" fmla="*/ 1498284 w 2076160"/>
              <a:gd name="connsiteY16" fmla="*/ 220705 h 2346352"/>
              <a:gd name="connsiteX17" fmla="*/ 1350055 w 2076160"/>
              <a:gd name="connsiteY17" fmla="*/ 85615 h 2346352"/>
              <a:gd name="connsiteX18" fmla="*/ 1212560 w 2076160"/>
              <a:gd name="connsiteY18" fmla="*/ 2296 h 2346352"/>
              <a:gd name="connsiteX19" fmla="*/ 1042121 w 2076160"/>
              <a:gd name="connsiteY19" fmla="*/ 48065 h 2346352"/>
              <a:gd name="connsiteX20" fmla="*/ 751731 w 2076160"/>
              <a:gd name="connsiteY20" fmla="*/ 176466 h 2346352"/>
              <a:gd name="connsiteX21" fmla="*/ 374360 w 2076160"/>
              <a:gd name="connsiteY21" fmla="*/ 386924 h 2346352"/>
              <a:gd name="connsiteX22" fmla="*/ 618 w 2076160"/>
              <a:gd name="connsiteY22" fmla="*/ 695353 h 2346352"/>
              <a:gd name="connsiteX23" fmla="*/ 328699 w 2076160"/>
              <a:gd name="connsiteY23" fmla="*/ 1173551 h 2346352"/>
              <a:gd name="connsiteX24" fmla="*/ 465858 w 2076160"/>
              <a:gd name="connsiteY24" fmla="*/ 1299826 h 2346352"/>
              <a:gd name="connsiteX0" fmla="*/ 465858 w 2076160"/>
              <a:gd name="connsiteY0" fmla="*/ 1299826 h 2346352"/>
              <a:gd name="connsiteX1" fmla="*/ 947675 w 2076160"/>
              <a:gd name="connsiteY1" fmla="*/ 1751267 h 2346352"/>
              <a:gd name="connsiteX2" fmla="*/ 1198047 w 2076160"/>
              <a:gd name="connsiteY2" fmla="*/ 1954467 h 2346352"/>
              <a:gd name="connsiteX3" fmla="*/ 1764104 w 2076160"/>
              <a:gd name="connsiteY3" fmla="*/ 2346352 h 2346352"/>
              <a:gd name="connsiteX4" fmla="*/ 1862074 w 2076160"/>
              <a:gd name="connsiteY4" fmla="*/ 2212094 h 2346352"/>
              <a:gd name="connsiteX5" fmla="*/ 1952789 w 2076160"/>
              <a:gd name="connsiteY5" fmla="*/ 2052439 h 2346352"/>
              <a:gd name="connsiteX6" fmla="*/ 2010846 w 2076160"/>
              <a:gd name="connsiteY6" fmla="*/ 1925437 h 2346352"/>
              <a:gd name="connsiteX7" fmla="*/ 2076160 w 2076160"/>
              <a:gd name="connsiteY7" fmla="*/ 1762152 h 2346352"/>
              <a:gd name="connsiteX8" fmla="*/ 1985445 w 2076160"/>
              <a:gd name="connsiteY8" fmla="*/ 1678696 h 2346352"/>
              <a:gd name="connsiteX9" fmla="*/ 1898360 w 2076160"/>
              <a:gd name="connsiteY9" fmla="*/ 1537182 h 2346352"/>
              <a:gd name="connsiteX10" fmla="*/ 1835511 w 2076160"/>
              <a:gd name="connsiteY10" fmla="*/ 1379039 h 2346352"/>
              <a:gd name="connsiteX11" fmla="*/ 1799599 w 2076160"/>
              <a:gd name="connsiteY11" fmla="*/ 1200627 h 2346352"/>
              <a:gd name="connsiteX12" fmla="*/ 1782331 w 2076160"/>
              <a:gd name="connsiteY12" fmla="*/ 1049416 h 2346352"/>
              <a:gd name="connsiteX13" fmla="*/ 1803847 w 2076160"/>
              <a:gd name="connsiteY13" fmla="*/ 796611 h 2346352"/>
              <a:gd name="connsiteX14" fmla="*/ 1751089 w 2076160"/>
              <a:gd name="connsiteY14" fmla="*/ 571873 h 2346352"/>
              <a:gd name="connsiteX15" fmla="*/ 1653239 w 2076160"/>
              <a:gd name="connsiteY15" fmla="*/ 387820 h 2346352"/>
              <a:gd name="connsiteX16" fmla="*/ 1498284 w 2076160"/>
              <a:gd name="connsiteY16" fmla="*/ 220705 h 2346352"/>
              <a:gd name="connsiteX17" fmla="*/ 1350055 w 2076160"/>
              <a:gd name="connsiteY17" fmla="*/ 85615 h 2346352"/>
              <a:gd name="connsiteX18" fmla="*/ 1212560 w 2076160"/>
              <a:gd name="connsiteY18" fmla="*/ 2296 h 2346352"/>
              <a:gd name="connsiteX19" fmla="*/ 1042121 w 2076160"/>
              <a:gd name="connsiteY19" fmla="*/ 48065 h 2346352"/>
              <a:gd name="connsiteX20" fmla="*/ 751731 w 2076160"/>
              <a:gd name="connsiteY20" fmla="*/ 176466 h 2346352"/>
              <a:gd name="connsiteX21" fmla="*/ 374360 w 2076160"/>
              <a:gd name="connsiteY21" fmla="*/ 386924 h 2346352"/>
              <a:gd name="connsiteX22" fmla="*/ 618 w 2076160"/>
              <a:gd name="connsiteY22" fmla="*/ 695353 h 2346352"/>
              <a:gd name="connsiteX23" fmla="*/ 328699 w 2076160"/>
              <a:gd name="connsiteY23" fmla="*/ 1173551 h 2346352"/>
              <a:gd name="connsiteX24" fmla="*/ 465858 w 2076160"/>
              <a:gd name="connsiteY24" fmla="*/ 1299826 h 2346352"/>
              <a:gd name="connsiteX0" fmla="*/ 471622 w 2081924"/>
              <a:gd name="connsiteY0" fmla="*/ 1299826 h 2346352"/>
              <a:gd name="connsiteX1" fmla="*/ 953439 w 2081924"/>
              <a:gd name="connsiteY1" fmla="*/ 1751267 h 2346352"/>
              <a:gd name="connsiteX2" fmla="*/ 1203811 w 2081924"/>
              <a:gd name="connsiteY2" fmla="*/ 1954467 h 2346352"/>
              <a:gd name="connsiteX3" fmla="*/ 1769868 w 2081924"/>
              <a:gd name="connsiteY3" fmla="*/ 2346352 h 2346352"/>
              <a:gd name="connsiteX4" fmla="*/ 1867838 w 2081924"/>
              <a:gd name="connsiteY4" fmla="*/ 2212094 h 2346352"/>
              <a:gd name="connsiteX5" fmla="*/ 1958553 w 2081924"/>
              <a:gd name="connsiteY5" fmla="*/ 2052439 h 2346352"/>
              <a:gd name="connsiteX6" fmla="*/ 2016610 w 2081924"/>
              <a:gd name="connsiteY6" fmla="*/ 1925437 h 2346352"/>
              <a:gd name="connsiteX7" fmla="*/ 2081924 w 2081924"/>
              <a:gd name="connsiteY7" fmla="*/ 1762152 h 2346352"/>
              <a:gd name="connsiteX8" fmla="*/ 1991209 w 2081924"/>
              <a:gd name="connsiteY8" fmla="*/ 1678696 h 2346352"/>
              <a:gd name="connsiteX9" fmla="*/ 1904124 w 2081924"/>
              <a:gd name="connsiteY9" fmla="*/ 1537182 h 2346352"/>
              <a:gd name="connsiteX10" fmla="*/ 1841275 w 2081924"/>
              <a:gd name="connsiteY10" fmla="*/ 1379039 h 2346352"/>
              <a:gd name="connsiteX11" fmla="*/ 1805363 w 2081924"/>
              <a:gd name="connsiteY11" fmla="*/ 1200627 h 2346352"/>
              <a:gd name="connsiteX12" fmla="*/ 1788095 w 2081924"/>
              <a:gd name="connsiteY12" fmla="*/ 1049416 h 2346352"/>
              <a:gd name="connsiteX13" fmla="*/ 1809611 w 2081924"/>
              <a:gd name="connsiteY13" fmla="*/ 796611 h 2346352"/>
              <a:gd name="connsiteX14" fmla="*/ 1756853 w 2081924"/>
              <a:gd name="connsiteY14" fmla="*/ 571873 h 2346352"/>
              <a:gd name="connsiteX15" fmla="*/ 1659003 w 2081924"/>
              <a:gd name="connsiteY15" fmla="*/ 387820 h 2346352"/>
              <a:gd name="connsiteX16" fmla="*/ 1504048 w 2081924"/>
              <a:gd name="connsiteY16" fmla="*/ 220705 h 2346352"/>
              <a:gd name="connsiteX17" fmla="*/ 1355819 w 2081924"/>
              <a:gd name="connsiteY17" fmla="*/ 85615 h 2346352"/>
              <a:gd name="connsiteX18" fmla="*/ 1218324 w 2081924"/>
              <a:gd name="connsiteY18" fmla="*/ 2296 h 2346352"/>
              <a:gd name="connsiteX19" fmla="*/ 1047885 w 2081924"/>
              <a:gd name="connsiteY19" fmla="*/ 48065 h 2346352"/>
              <a:gd name="connsiteX20" fmla="*/ 757495 w 2081924"/>
              <a:gd name="connsiteY20" fmla="*/ 176466 h 2346352"/>
              <a:gd name="connsiteX21" fmla="*/ 380124 w 2081924"/>
              <a:gd name="connsiteY21" fmla="*/ 386924 h 2346352"/>
              <a:gd name="connsiteX22" fmla="*/ 6382 w 2081924"/>
              <a:gd name="connsiteY22" fmla="*/ 695353 h 2346352"/>
              <a:gd name="connsiteX23" fmla="*/ 334463 w 2081924"/>
              <a:gd name="connsiteY23" fmla="*/ 1173551 h 2346352"/>
              <a:gd name="connsiteX24" fmla="*/ 471622 w 2081924"/>
              <a:gd name="connsiteY24" fmla="*/ 1299826 h 2346352"/>
              <a:gd name="connsiteX0" fmla="*/ 511000 w 2121302"/>
              <a:gd name="connsiteY0" fmla="*/ 1299826 h 2346352"/>
              <a:gd name="connsiteX1" fmla="*/ 992817 w 2121302"/>
              <a:gd name="connsiteY1" fmla="*/ 1751267 h 2346352"/>
              <a:gd name="connsiteX2" fmla="*/ 1243189 w 2121302"/>
              <a:gd name="connsiteY2" fmla="*/ 1954467 h 2346352"/>
              <a:gd name="connsiteX3" fmla="*/ 1809246 w 2121302"/>
              <a:gd name="connsiteY3" fmla="*/ 2346352 h 2346352"/>
              <a:gd name="connsiteX4" fmla="*/ 1907216 w 2121302"/>
              <a:gd name="connsiteY4" fmla="*/ 2212094 h 2346352"/>
              <a:gd name="connsiteX5" fmla="*/ 1997931 w 2121302"/>
              <a:gd name="connsiteY5" fmla="*/ 2052439 h 2346352"/>
              <a:gd name="connsiteX6" fmla="*/ 2055988 w 2121302"/>
              <a:gd name="connsiteY6" fmla="*/ 1925437 h 2346352"/>
              <a:gd name="connsiteX7" fmla="*/ 2121302 w 2121302"/>
              <a:gd name="connsiteY7" fmla="*/ 1762152 h 2346352"/>
              <a:gd name="connsiteX8" fmla="*/ 2030587 w 2121302"/>
              <a:gd name="connsiteY8" fmla="*/ 1678696 h 2346352"/>
              <a:gd name="connsiteX9" fmla="*/ 1943502 w 2121302"/>
              <a:gd name="connsiteY9" fmla="*/ 1537182 h 2346352"/>
              <a:gd name="connsiteX10" fmla="*/ 1880653 w 2121302"/>
              <a:gd name="connsiteY10" fmla="*/ 1379039 h 2346352"/>
              <a:gd name="connsiteX11" fmla="*/ 1844741 w 2121302"/>
              <a:gd name="connsiteY11" fmla="*/ 1200627 h 2346352"/>
              <a:gd name="connsiteX12" fmla="*/ 1827473 w 2121302"/>
              <a:gd name="connsiteY12" fmla="*/ 1049416 h 2346352"/>
              <a:gd name="connsiteX13" fmla="*/ 1848989 w 2121302"/>
              <a:gd name="connsiteY13" fmla="*/ 796611 h 2346352"/>
              <a:gd name="connsiteX14" fmla="*/ 1796231 w 2121302"/>
              <a:gd name="connsiteY14" fmla="*/ 571873 h 2346352"/>
              <a:gd name="connsiteX15" fmla="*/ 1698381 w 2121302"/>
              <a:gd name="connsiteY15" fmla="*/ 387820 h 2346352"/>
              <a:gd name="connsiteX16" fmla="*/ 1543426 w 2121302"/>
              <a:gd name="connsiteY16" fmla="*/ 220705 h 2346352"/>
              <a:gd name="connsiteX17" fmla="*/ 1395197 w 2121302"/>
              <a:gd name="connsiteY17" fmla="*/ 85615 h 2346352"/>
              <a:gd name="connsiteX18" fmla="*/ 1257702 w 2121302"/>
              <a:gd name="connsiteY18" fmla="*/ 2296 h 2346352"/>
              <a:gd name="connsiteX19" fmla="*/ 1087263 w 2121302"/>
              <a:gd name="connsiteY19" fmla="*/ 48065 h 2346352"/>
              <a:gd name="connsiteX20" fmla="*/ 796873 w 2121302"/>
              <a:gd name="connsiteY20" fmla="*/ 176466 h 2346352"/>
              <a:gd name="connsiteX21" fmla="*/ 419502 w 2121302"/>
              <a:gd name="connsiteY21" fmla="*/ 386924 h 2346352"/>
              <a:gd name="connsiteX22" fmla="*/ 5846 w 2121302"/>
              <a:gd name="connsiteY22" fmla="*/ 677210 h 2346352"/>
              <a:gd name="connsiteX23" fmla="*/ 373841 w 2121302"/>
              <a:gd name="connsiteY23" fmla="*/ 1173551 h 2346352"/>
              <a:gd name="connsiteX24" fmla="*/ 511000 w 2121302"/>
              <a:gd name="connsiteY24" fmla="*/ 1299826 h 2346352"/>
              <a:gd name="connsiteX0" fmla="*/ 524779 w 2135081"/>
              <a:gd name="connsiteY0" fmla="*/ 1299826 h 2346352"/>
              <a:gd name="connsiteX1" fmla="*/ 1006596 w 2135081"/>
              <a:gd name="connsiteY1" fmla="*/ 1751267 h 2346352"/>
              <a:gd name="connsiteX2" fmla="*/ 1256968 w 2135081"/>
              <a:gd name="connsiteY2" fmla="*/ 1954467 h 2346352"/>
              <a:gd name="connsiteX3" fmla="*/ 1823025 w 2135081"/>
              <a:gd name="connsiteY3" fmla="*/ 2346352 h 2346352"/>
              <a:gd name="connsiteX4" fmla="*/ 1920995 w 2135081"/>
              <a:gd name="connsiteY4" fmla="*/ 2212094 h 2346352"/>
              <a:gd name="connsiteX5" fmla="*/ 2011710 w 2135081"/>
              <a:gd name="connsiteY5" fmla="*/ 2052439 h 2346352"/>
              <a:gd name="connsiteX6" fmla="*/ 2069767 w 2135081"/>
              <a:gd name="connsiteY6" fmla="*/ 1925437 h 2346352"/>
              <a:gd name="connsiteX7" fmla="*/ 2135081 w 2135081"/>
              <a:gd name="connsiteY7" fmla="*/ 1762152 h 2346352"/>
              <a:gd name="connsiteX8" fmla="*/ 2044366 w 2135081"/>
              <a:gd name="connsiteY8" fmla="*/ 1678696 h 2346352"/>
              <a:gd name="connsiteX9" fmla="*/ 1957281 w 2135081"/>
              <a:gd name="connsiteY9" fmla="*/ 1537182 h 2346352"/>
              <a:gd name="connsiteX10" fmla="*/ 1894432 w 2135081"/>
              <a:gd name="connsiteY10" fmla="*/ 1379039 h 2346352"/>
              <a:gd name="connsiteX11" fmla="*/ 1858520 w 2135081"/>
              <a:gd name="connsiteY11" fmla="*/ 1200627 h 2346352"/>
              <a:gd name="connsiteX12" fmla="*/ 1841252 w 2135081"/>
              <a:gd name="connsiteY12" fmla="*/ 1049416 h 2346352"/>
              <a:gd name="connsiteX13" fmla="*/ 1862768 w 2135081"/>
              <a:gd name="connsiteY13" fmla="*/ 796611 h 2346352"/>
              <a:gd name="connsiteX14" fmla="*/ 1810010 w 2135081"/>
              <a:gd name="connsiteY14" fmla="*/ 571873 h 2346352"/>
              <a:gd name="connsiteX15" fmla="*/ 1712160 w 2135081"/>
              <a:gd name="connsiteY15" fmla="*/ 387820 h 2346352"/>
              <a:gd name="connsiteX16" fmla="*/ 1557205 w 2135081"/>
              <a:gd name="connsiteY16" fmla="*/ 220705 h 2346352"/>
              <a:gd name="connsiteX17" fmla="*/ 1408976 w 2135081"/>
              <a:gd name="connsiteY17" fmla="*/ 85615 h 2346352"/>
              <a:gd name="connsiteX18" fmla="*/ 1271481 w 2135081"/>
              <a:gd name="connsiteY18" fmla="*/ 2296 h 2346352"/>
              <a:gd name="connsiteX19" fmla="*/ 1101042 w 2135081"/>
              <a:gd name="connsiteY19" fmla="*/ 48065 h 2346352"/>
              <a:gd name="connsiteX20" fmla="*/ 810652 w 2135081"/>
              <a:gd name="connsiteY20" fmla="*/ 176466 h 2346352"/>
              <a:gd name="connsiteX21" fmla="*/ 433281 w 2135081"/>
              <a:gd name="connsiteY21" fmla="*/ 386924 h 2346352"/>
              <a:gd name="connsiteX22" fmla="*/ 19625 w 2135081"/>
              <a:gd name="connsiteY22" fmla="*/ 677210 h 2346352"/>
              <a:gd name="connsiteX23" fmla="*/ 99453 w 2135081"/>
              <a:gd name="connsiteY23" fmla="*/ 818724 h 2346352"/>
              <a:gd name="connsiteX24" fmla="*/ 387620 w 2135081"/>
              <a:gd name="connsiteY24" fmla="*/ 1173551 h 2346352"/>
              <a:gd name="connsiteX25" fmla="*/ 524779 w 2135081"/>
              <a:gd name="connsiteY25" fmla="*/ 1299826 h 2346352"/>
              <a:gd name="connsiteX0" fmla="*/ 524779 w 2135081"/>
              <a:gd name="connsiteY0" fmla="*/ 1299826 h 2346352"/>
              <a:gd name="connsiteX1" fmla="*/ 1006596 w 2135081"/>
              <a:gd name="connsiteY1" fmla="*/ 1751267 h 2346352"/>
              <a:gd name="connsiteX2" fmla="*/ 1256968 w 2135081"/>
              <a:gd name="connsiteY2" fmla="*/ 1954467 h 2346352"/>
              <a:gd name="connsiteX3" fmla="*/ 1823025 w 2135081"/>
              <a:gd name="connsiteY3" fmla="*/ 2346352 h 2346352"/>
              <a:gd name="connsiteX4" fmla="*/ 1920995 w 2135081"/>
              <a:gd name="connsiteY4" fmla="*/ 2212094 h 2346352"/>
              <a:gd name="connsiteX5" fmla="*/ 2011710 w 2135081"/>
              <a:gd name="connsiteY5" fmla="*/ 2052439 h 2346352"/>
              <a:gd name="connsiteX6" fmla="*/ 2069767 w 2135081"/>
              <a:gd name="connsiteY6" fmla="*/ 1925437 h 2346352"/>
              <a:gd name="connsiteX7" fmla="*/ 2135081 w 2135081"/>
              <a:gd name="connsiteY7" fmla="*/ 1762152 h 2346352"/>
              <a:gd name="connsiteX8" fmla="*/ 2044366 w 2135081"/>
              <a:gd name="connsiteY8" fmla="*/ 1678696 h 2346352"/>
              <a:gd name="connsiteX9" fmla="*/ 1957281 w 2135081"/>
              <a:gd name="connsiteY9" fmla="*/ 1537182 h 2346352"/>
              <a:gd name="connsiteX10" fmla="*/ 1894432 w 2135081"/>
              <a:gd name="connsiteY10" fmla="*/ 1379039 h 2346352"/>
              <a:gd name="connsiteX11" fmla="*/ 1858520 w 2135081"/>
              <a:gd name="connsiteY11" fmla="*/ 1200627 h 2346352"/>
              <a:gd name="connsiteX12" fmla="*/ 1841252 w 2135081"/>
              <a:gd name="connsiteY12" fmla="*/ 1049416 h 2346352"/>
              <a:gd name="connsiteX13" fmla="*/ 1862768 w 2135081"/>
              <a:gd name="connsiteY13" fmla="*/ 796611 h 2346352"/>
              <a:gd name="connsiteX14" fmla="*/ 1810010 w 2135081"/>
              <a:gd name="connsiteY14" fmla="*/ 571873 h 2346352"/>
              <a:gd name="connsiteX15" fmla="*/ 1712160 w 2135081"/>
              <a:gd name="connsiteY15" fmla="*/ 387820 h 2346352"/>
              <a:gd name="connsiteX16" fmla="*/ 1557205 w 2135081"/>
              <a:gd name="connsiteY16" fmla="*/ 220705 h 2346352"/>
              <a:gd name="connsiteX17" fmla="*/ 1408976 w 2135081"/>
              <a:gd name="connsiteY17" fmla="*/ 85615 h 2346352"/>
              <a:gd name="connsiteX18" fmla="*/ 1271481 w 2135081"/>
              <a:gd name="connsiteY18" fmla="*/ 2296 h 2346352"/>
              <a:gd name="connsiteX19" fmla="*/ 1101042 w 2135081"/>
              <a:gd name="connsiteY19" fmla="*/ 48065 h 2346352"/>
              <a:gd name="connsiteX20" fmla="*/ 810652 w 2135081"/>
              <a:gd name="connsiteY20" fmla="*/ 176466 h 2346352"/>
              <a:gd name="connsiteX21" fmla="*/ 433281 w 2135081"/>
              <a:gd name="connsiteY21" fmla="*/ 386924 h 2346352"/>
              <a:gd name="connsiteX22" fmla="*/ 19625 w 2135081"/>
              <a:gd name="connsiteY22" fmla="*/ 677210 h 2346352"/>
              <a:gd name="connsiteX23" fmla="*/ 99453 w 2135081"/>
              <a:gd name="connsiteY23" fmla="*/ 818724 h 2346352"/>
              <a:gd name="connsiteX24" fmla="*/ 387620 w 2135081"/>
              <a:gd name="connsiteY24" fmla="*/ 1173551 h 2346352"/>
              <a:gd name="connsiteX25" fmla="*/ 524779 w 2135081"/>
              <a:gd name="connsiteY25" fmla="*/ 1299826 h 2346352"/>
              <a:gd name="connsiteX0" fmla="*/ 558112 w 2168414"/>
              <a:gd name="connsiteY0" fmla="*/ 1299826 h 2346352"/>
              <a:gd name="connsiteX1" fmla="*/ 1039929 w 2168414"/>
              <a:gd name="connsiteY1" fmla="*/ 1751267 h 2346352"/>
              <a:gd name="connsiteX2" fmla="*/ 1290301 w 2168414"/>
              <a:gd name="connsiteY2" fmla="*/ 1954467 h 2346352"/>
              <a:gd name="connsiteX3" fmla="*/ 1856358 w 2168414"/>
              <a:gd name="connsiteY3" fmla="*/ 2346352 h 2346352"/>
              <a:gd name="connsiteX4" fmla="*/ 1954328 w 2168414"/>
              <a:gd name="connsiteY4" fmla="*/ 2212094 h 2346352"/>
              <a:gd name="connsiteX5" fmla="*/ 2045043 w 2168414"/>
              <a:gd name="connsiteY5" fmla="*/ 2052439 h 2346352"/>
              <a:gd name="connsiteX6" fmla="*/ 2103100 w 2168414"/>
              <a:gd name="connsiteY6" fmla="*/ 1925437 h 2346352"/>
              <a:gd name="connsiteX7" fmla="*/ 2168414 w 2168414"/>
              <a:gd name="connsiteY7" fmla="*/ 1762152 h 2346352"/>
              <a:gd name="connsiteX8" fmla="*/ 2077699 w 2168414"/>
              <a:gd name="connsiteY8" fmla="*/ 1678696 h 2346352"/>
              <a:gd name="connsiteX9" fmla="*/ 1990614 w 2168414"/>
              <a:gd name="connsiteY9" fmla="*/ 1537182 h 2346352"/>
              <a:gd name="connsiteX10" fmla="*/ 1927765 w 2168414"/>
              <a:gd name="connsiteY10" fmla="*/ 1379039 h 2346352"/>
              <a:gd name="connsiteX11" fmla="*/ 1891853 w 2168414"/>
              <a:gd name="connsiteY11" fmla="*/ 1200627 h 2346352"/>
              <a:gd name="connsiteX12" fmla="*/ 1874585 w 2168414"/>
              <a:gd name="connsiteY12" fmla="*/ 1049416 h 2346352"/>
              <a:gd name="connsiteX13" fmla="*/ 1896101 w 2168414"/>
              <a:gd name="connsiteY13" fmla="*/ 796611 h 2346352"/>
              <a:gd name="connsiteX14" fmla="*/ 1843343 w 2168414"/>
              <a:gd name="connsiteY14" fmla="*/ 571873 h 2346352"/>
              <a:gd name="connsiteX15" fmla="*/ 1745493 w 2168414"/>
              <a:gd name="connsiteY15" fmla="*/ 387820 h 2346352"/>
              <a:gd name="connsiteX16" fmla="*/ 1590538 w 2168414"/>
              <a:gd name="connsiteY16" fmla="*/ 220705 h 2346352"/>
              <a:gd name="connsiteX17" fmla="*/ 1442309 w 2168414"/>
              <a:gd name="connsiteY17" fmla="*/ 85615 h 2346352"/>
              <a:gd name="connsiteX18" fmla="*/ 1304814 w 2168414"/>
              <a:gd name="connsiteY18" fmla="*/ 2296 h 2346352"/>
              <a:gd name="connsiteX19" fmla="*/ 1134375 w 2168414"/>
              <a:gd name="connsiteY19" fmla="*/ 48065 h 2346352"/>
              <a:gd name="connsiteX20" fmla="*/ 843985 w 2168414"/>
              <a:gd name="connsiteY20" fmla="*/ 176466 h 2346352"/>
              <a:gd name="connsiteX21" fmla="*/ 466614 w 2168414"/>
              <a:gd name="connsiteY21" fmla="*/ 386924 h 2346352"/>
              <a:gd name="connsiteX22" fmla="*/ 52958 w 2168414"/>
              <a:gd name="connsiteY22" fmla="*/ 677210 h 2346352"/>
              <a:gd name="connsiteX23" fmla="*/ 45701 w 2168414"/>
              <a:gd name="connsiteY23" fmla="*/ 698981 h 2346352"/>
              <a:gd name="connsiteX24" fmla="*/ 420953 w 2168414"/>
              <a:gd name="connsiteY24" fmla="*/ 1173551 h 2346352"/>
              <a:gd name="connsiteX25" fmla="*/ 558112 w 2168414"/>
              <a:gd name="connsiteY25" fmla="*/ 1299826 h 2346352"/>
              <a:gd name="connsiteX0" fmla="*/ 523217 w 2133519"/>
              <a:gd name="connsiteY0" fmla="*/ 1299826 h 2346352"/>
              <a:gd name="connsiteX1" fmla="*/ 1005034 w 2133519"/>
              <a:gd name="connsiteY1" fmla="*/ 1751267 h 2346352"/>
              <a:gd name="connsiteX2" fmla="*/ 1255406 w 2133519"/>
              <a:gd name="connsiteY2" fmla="*/ 1954467 h 2346352"/>
              <a:gd name="connsiteX3" fmla="*/ 1821463 w 2133519"/>
              <a:gd name="connsiteY3" fmla="*/ 2346352 h 2346352"/>
              <a:gd name="connsiteX4" fmla="*/ 1919433 w 2133519"/>
              <a:gd name="connsiteY4" fmla="*/ 2212094 h 2346352"/>
              <a:gd name="connsiteX5" fmla="*/ 2010148 w 2133519"/>
              <a:gd name="connsiteY5" fmla="*/ 2052439 h 2346352"/>
              <a:gd name="connsiteX6" fmla="*/ 2068205 w 2133519"/>
              <a:gd name="connsiteY6" fmla="*/ 1925437 h 2346352"/>
              <a:gd name="connsiteX7" fmla="*/ 2133519 w 2133519"/>
              <a:gd name="connsiteY7" fmla="*/ 1762152 h 2346352"/>
              <a:gd name="connsiteX8" fmla="*/ 2042804 w 2133519"/>
              <a:gd name="connsiteY8" fmla="*/ 1678696 h 2346352"/>
              <a:gd name="connsiteX9" fmla="*/ 1955719 w 2133519"/>
              <a:gd name="connsiteY9" fmla="*/ 1537182 h 2346352"/>
              <a:gd name="connsiteX10" fmla="*/ 1892870 w 2133519"/>
              <a:gd name="connsiteY10" fmla="*/ 1379039 h 2346352"/>
              <a:gd name="connsiteX11" fmla="*/ 1856958 w 2133519"/>
              <a:gd name="connsiteY11" fmla="*/ 1200627 h 2346352"/>
              <a:gd name="connsiteX12" fmla="*/ 1839690 w 2133519"/>
              <a:gd name="connsiteY12" fmla="*/ 1049416 h 2346352"/>
              <a:gd name="connsiteX13" fmla="*/ 1861206 w 2133519"/>
              <a:gd name="connsiteY13" fmla="*/ 796611 h 2346352"/>
              <a:gd name="connsiteX14" fmla="*/ 1808448 w 2133519"/>
              <a:gd name="connsiteY14" fmla="*/ 571873 h 2346352"/>
              <a:gd name="connsiteX15" fmla="*/ 1710598 w 2133519"/>
              <a:gd name="connsiteY15" fmla="*/ 387820 h 2346352"/>
              <a:gd name="connsiteX16" fmla="*/ 1555643 w 2133519"/>
              <a:gd name="connsiteY16" fmla="*/ 220705 h 2346352"/>
              <a:gd name="connsiteX17" fmla="*/ 1407414 w 2133519"/>
              <a:gd name="connsiteY17" fmla="*/ 85615 h 2346352"/>
              <a:gd name="connsiteX18" fmla="*/ 1269919 w 2133519"/>
              <a:gd name="connsiteY18" fmla="*/ 2296 h 2346352"/>
              <a:gd name="connsiteX19" fmla="*/ 1099480 w 2133519"/>
              <a:gd name="connsiteY19" fmla="*/ 48065 h 2346352"/>
              <a:gd name="connsiteX20" fmla="*/ 809090 w 2133519"/>
              <a:gd name="connsiteY20" fmla="*/ 176466 h 2346352"/>
              <a:gd name="connsiteX21" fmla="*/ 431719 w 2133519"/>
              <a:gd name="connsiteY21" fmla="*/ 386924 h 2346352"/>
              <a:gd name="connsiteX22" fmla="*/ 18063 w 2133519"/>
              <a:gd name="connsiteY22" fmla="*/ 677210 h 2346352"/>
              <a:gd name="connsiteX23" fmla="*/ 105149 w 2133519"/>
              <a:gd name="connsiteY23" fmla="*/ 844124 h 2346352"/>
              <a:gd name="connsiteX24" fmla="*/ 386058 w 2133519"/>
              <a:gd name="connsiteY24" fmla="*/ 1173551 h 2346352"/>
              <a:gd name="connsiteX25" fmla="*/ 523217 w 2133519"/>
              <a:gd name="connsiteY25" fmla="*/ 1299826 h 2346352"/>
              <a:gd name="connsiteX0" fmla="*/ 432379 w 2042681"/>
              <a:gd name="connsiteY0" fmla="*/ 1299826 h 2346352"/>
              <a:gd name="connsiteX1" fmla="*/ 914196 w 2042681"/>
              <a:gd name="connsiteY1" fmla="*/ 1751267 h 2346352"/>
              <a:gd name="connsiteX2" fmla="*/ 1164568 w 2042681"/>
              <a:gd name="connsiteY2" fmla="*/ 1954467 h 2346352"/>
              <a:gd name="connsiteX3" fmla="*/ 1730625 w 2042681"/>
              <a:gd name="connsiteY3" fmla="*/ 2346352 h 2346352"/>
              <a:gd name="connsiteX4" fmla="*/ 1828595 w 2042681"/>
              <a:gd name="connsiteY4" fmla="*/ 2212094 h 2346352"/>
              <a:gd name="connsiteX5" fmla="*/ 1919310 w 2042681"/>
              <a:gd name="connsiteY5" fmla="*/ 2052439 h 2346352"/>
              <a:gd name="connsiteX6" fmla="*/ 1977367 w 2042681"/>
              <a:gd name="connsiteY6" fmla="*/ 1925437 h 2346352"/>
              <a:gd name="connsiteX7" fmla="*/ 2042681 w 2042681"/>
              <a:gd name="connsiteY7" fmla="*/ 1762152 h 2346352"/>
              <a:gd name="connsiteX8" fmla="*/ 1951966 w 2042681"/>
              <a:gd name="connsiteY8" fmla="*/ 1678696 h 2346352"/>
              <a:gd name="connsiteX9" fmla="*/ 1864881 w 2042681"/>
              <a:gd name="connsiteY9" fmla="*/ 1537182 h 2346352"/>
              <a:gd name="connsiteX10" fmla="*/ 1802032 w 2042681"/>
              <a:gd name="connsiteY10" fmla="*/ 1379039 h 2346352"/>
              <a:gd name="connsiteX11" fmla="*/ 1766120 w 2042681"/>
              <a:gd name="connsiteY11" fmla="*/ 1200627 h 2346352"/>
              <a:gd name="connsiteX12" fmla="*/ 1748852 w 2042681"/>
              <a:gd name="connsiteY12" fmla="*/ 1049416 h 2346352"/>
              <a:gd name="connsiteX13" fmla="*/ 1770368 w 2042681"/>
              <a:gd name="connsiteY13" fmla="*/ 796611 h 2346352"/>
              <a:gd name="connsiteX14" fmla="*/ 1717610 w 2042681"/>
              <a:gd name="connsiteY14" fmla="*/ 571873 h 2346352"/>
              <a:gd name="connsiteX15" fmla="*/ 1619760 w 2042681"/>
              <a:gd name="connsiteY15" fmla="*/ 387820 h 2346352"/>
              <a:gd name="connsiteX16" fmla="*/ 1464805 w 2042681"/>
              <a:gd name="connsiteY16" fmla="*/ 220705 h 2346352"/>
              <a:gd name="connsiteX17" fmla="*/ 1316576 w 2042681"/>
              <a:gd name="connsiteY17" fmla="*/ 85615 h 2346352"/>
              <a:gd name="connsiteX18" fmla="*/ 1179081 w 2042681"/>
              <a:gd name="connsiteY18" fmla="*/ 2296 h 2346352"/>
              <a:gd name="connsiteX19" fmla="*/ 1008642 w 2042681"/>
              <a:gd name="connsiteY19" fmla="*/ 48065 h 2346352"/>
              <a:gd name="connsiteX20" fmla="*/ 718252 w 2042681"/>
              <a:gd name="connsiteY20" fmla="*/ 176466 h 2346352"/>
              <a:gd name="connsiteX21" fmla="*/ 340881 w 2042681"/>
              <a:gd name="connsiteY21" fmla="*/ 386924 h 2346352"/>
              <a:gd name="connsiteX22" fmla="*/ 72368 w 2042681"/>
              <a:gd name="connsiteY22" fmla="*/ 579239 h 2346352"/>
              <a:gd name="connsiteX23" fmla="*/ 14311 w 2042681"/>
              <a:gd name="connsiteY23" fmla="*/ 844124 h 2346352"/>
              <a:gd name="connsiteX24" fmla="*/ 295220 w 2042681"/>
              <a:gd name="connsiteY24" fmla="*/ 1173551 h 2346352"/>
              <a:gd name="connsiteX25" fmla="*/ 432379 w 2042681"/>
              <a:gd name="connsiteY25" fmla="*/ 1299826 h 2346352"/>
              <a:gd name="connsiteX0" fmla="*/ 491718 w 2102020"/>
              <a:gd name="connsiteY0" fmla="*/ 1299826 h 2346352"/>
              <a:gd name="connsiteX1" fmla="*/ 973535 w 2102020"/>
              <a:gd name="connsiteY1" fmla="*/ 1751267 h 2346352"/>
              <a:gd name="connsiteX2" fmla="*/ 1223907 w 2102020"/>
              <a:gd name="connsiteY2" fmla="*/ 1954467 h 2346352"/>
              <a:gd name="connsiteX3" fmla="*/ 1789964 w 2102020"/>
              <a:gd name="connsiteY3" fmla="*/ 2346352 h 2346352"/>
              <a:gd name="connsiteX4" fmla="*/ 1887934 w 2102020"/>
              <a:gd name="connsiteY4" fmla="*/ 2212094 h 2346352"/>
              <a:gd name="connsiteX5" fmla="*/ 1978649 w 2102020"/>
              <a:gd name="connsiteY5" fmla="*/ 2052439 h 2346352"/>
              <a:gd name="connsiteX6" fmla="*/ 2036706 w 2102020"/>
              <a:gd name="connsiteY6" fmla="*/ 1925437 h 2346352"/>
              <a:gd name="connsiteX7" fmla="*/ 2102020 w 2102020"/>
              <a:gd name="connsiteY7" fmla="*/ 1762152 h 2346352"/>
              <a:gd name="connsiteX8" fmla="*/ 2011305 w 2102020"/>
              <a:gd name="connsiteY8" fmla="*/ 1678696 h 2346352"/>
              <a:gd name="connsiteX9" fmla="*/ 1924220 w 2102020"/>
              <a:gd name="connsiteY9" fmla="*/ 1537182 h 2346352"/>
              <a:gd name="connsiteX10" fmla="*/ 1861371 w 2102020"/>
              <a:gd name="connsiteY10" fmla="*/ 1379039 h 2346352"/>
              <a:gd name="connsiteX11" fmla="*/ 1825459 w 2102020"/>
              <a:gd name="connsiteY11" fmla="*/ 1200627 h 2346352"/>
              <a:gd name="connsiteX12" fmla="*/ 1808191 w 2102020"/>
              <a:gd name="connsiteY12" fmla="*/ 1049416 h 2346352"/>
              <a:gd name="connsiteX13" fmla="*/ 1829707 w 2102020"/>
              <a:gd name="connsiteY13" fmla="*/ 796611 h 2346352"/>
              <a:gd name="connsiteX14" fmla="*/ 1776949 w 2102020"/>
              <a:gd name="connsiteY14" fmla="*/ 571873 h 2346352"/>
              <a:gd name="connsiteX15" fmla="*/ 1679099 w 2102020"/>
              <a:gd name="connsiteY15" fmla="*/ 387820 h 2346352"/>
              <a:gd name="connsiteX16" fmla="*/ 1524144 w 2102020"/>
              <a:gd name="connsiteY16" fmla="*/ 220705 h 2346352"/>
              <a:gd name="connsiteX17" fmla="*/ 1375915 w 2102020"/>
              <a:gd name="connsiteY17" fmla="*/ 85615 h 2346352"/>
              <a:gd name="connsiteX18" fmla="*/ 1238420 w 2102020"/>
              <a:gd name="connsiteY18" fmla="*/ 2296 h 2346352"/>
              <a:gd name="connsiteX19" fmla="*/ 1067981 w 2102020"/>
              <a:gd name="connsiteY19" fmla="*/ 48065 h 2346352"/>
              <a:gd name="connsiteX20" fmla="*/ 777591 w 2102020"/>
              <a:gd name="connsiteY20" fmla="*/ 176466 h 2346352"/>
              <a:gd name="connsiteX21" fmla="*/ 400220 w 2102020"/>
              <a:gd name="connsiteY21" fmla="*/ 386924 h 2346352"/>
              <a:gd name="connsiteX22" fmla="*/ 131707 w 2102020"/>
              <a:gd name="connsiteY22" fmla="*/ 579239 h 2346352"/>
              <a:gd name="connsiteX23" fmla="*/ 8336 w 2102020"/>
              <a:gd name="connsiteY23" fmla="*/ 738896 h 2346352"/>
              <a:gd name="connsiteX24" fmla="*/ 354559 w 2102020"/>
              <a:gd name="connsiteY24" fmla="*/ 1173551 h 2346352"/>
              <a:gd name="connsiteX25" fmla="*/ 491718 w 2102020"/>
              <a:gd name="connsiteY25" fmla="*/ 1299826 h 2346352"/>
              <a:gd name="connsiteX0" fmla="*/ 490889 w 2101191"/>
              <a:gd name="connsiteY0" fmla="*/ 1299826 h 2346352"/>
              <a:gd name="connsiteX1" fmla="*/ 972706 w 2101191"/>
              <a:gd name="connsiteY1" fmla="*/ 1751267 h 2346352"/>
              <a:gd name="connsiteX2" fmla="*/ 1223078 w 2101191"/>
              <a:gd name="connsiteY2" fmla="*/ 1954467 h 2346352"/>
              <a:gd name="connsiteX3" fmla="*/ 1789135 w 2101191"/>
              <a:gd name="connsiteY3" fmla="*/ 2346352 h 2346352"/>
              <a:gd name="connsiteX4" fmla="*/ 1887105 w 2101191"/>
              <a:gd name="connsiteY4" fmla="*/ 2212094 h 2346352"/>
              <a:gd name="connsiteX5" fmla="*/ 1977820 w 2101191"/>
              <a:gd name="connsiteY5" fmla="*/ 2052439 h 2346352"/>
              <a:gd name="connsiteX6" fmla="*/ 2035877 w 2101191"/>
              <a:gd name="connsiteY6" fmla="*/ 1925437 h 2346352"/>
              <a:gd name="connsiteX7" fmla="*/ 2101191 w 2101191"/>
              <a:gd name="connsiteY7" fmla="*/ 1762152 h 2346352"/>
              <a:gd name="connsiteX8" fmla="*/ 2010476 w 2101191"/>
              <a:gd name="connsiteY8" fmla="*/ 1678696 h 2346352"/>
              <a:gd name="connsiteX9" fmla="*/ 1923391 w 2101191"/>
              <a:gd name="connsiteY9" fmla="*/ 1537182 h 2346352"/>
              <a:gd name="connsiteX10" fmla="*/ 1860542 w 2101191"/>
              <a:gd name="connsiteY10" fmla="*/ 1379039 h 2346352"/>
              <a:gd name="connsiteX11" fmla="*/ 1824630 w 2101191"/>
              <a:gd name="connsiteY11" fmla="*/ 1200627 h 2346352"/>
              <a:gd name="connsiteX12" fmla="*/ 1807362 w 2101191"/>
              <a:gd name="connsiteY12" fmla="*/ 1049416 h 2346352"/>
              <a:gd name="connsiteX13" fmla="*/ 1828878 w 2101191"/>
              <a:gd name="connsiteY13" fmla="*/ 796611 h 2346352"/>
              <a:gd name="connsiteX14" fmla="*/ 1776120 w 2101191"/>
              <a:gd name="connsiteY14" fmla="*/ 571873 h 2346352"/>
              <a:gd name="connsiteX15" fmla="*/ 1678270 w 2101191"/>
              <a:gd name="connsiteY15" fmla="*/ 387820 h 2346352"/>
              <a:gd name="connsiteX16" fmla="*/ 1523315 w 2101191"/>
              <a:gd name="connsiteY16" fmla="*/ 220705 h 2346352"/>
              <a:gd name="connsiteX17" fmla="*/ 1375086 w 2101191"/>
              <a:gd name="connsiteY17" fmla="*/ 85615 h 2346352"/>
              <a:gd name="connsiteX18" fmla="*/ 1237591 w 2101191"/>
              <a:gd name="connsiteY18" fmla="*/ 2296 h 2346352"/>
              <a:gd name="connsiteX19" fmla="*/ 1067152 w 2101191"/>
              <a:gd name="connsiteY19" fmla="*/ 48065 h 2346352"/>
              <a:gd name="connsiteX20" fmla="*/ 776762 w 2101191"/>
              <a:gd name="connsiteY20" fmla="*/ 176466 h 2346352"/>
              <a:gd name="connsiteX21" fmla="*/ 399391 w 2101191"/>
              <a:gd name="connsiteY21" fmla="*/ 386924 h 2346352"/>
              <a:gd name="connsiteX22" fmla="*/ 138135 w 2101191"/>
              <a:gd name="connsiteY22" fmla="*/ 561096 h 2346352"/>
              <a:gd name="connsiteX23" fmla="*/ 7507 w 2101191"/>
              <a:gd name="connsiteY23" fmla="*/ 738896 h 2346352"/>
              <a:gd name="connsiteX24" fmla="*/ 353730 w 2101191"/>
              <a:gd name="connsiteY24" fmla="*/ 1173551 h 2346352"/>
              <a:gd name="connsiteX25" fmla="*/ 490889 w 2101191"/>
              <a:gd name="connsiteY25" fmla="*/ 1299826 h 2346352"/>
              <a:gd name="connsiteX0" fmla="*/ 490889 w 2101191"/>
              <a:gd name="connsiteY0" fmla="*/ 1299074 h 2345600"/>
              <a:gd name="connsiteX1" fmla="*/ 972706 w 2101191"/>
              <a:gd name="connsiteY1" fmla="*/ 1750515 h 2345600"/>
              <a:gd name="connsiteX2" fmla="*/ 1223078 w 2101191"/>
              <a:gd name="connsiteY2" fmla="*/ 1953715 h 2345600"/>
              <a:gd name="connsiteX3" fmla="*/ 1789135 w 2101191"/>
              <a:gd name="connsiteY3" fmla="*/ 2345600 h 2345600"/>
              <a:gd name="connsiteX4" fmla="*/ 1887105 w 2101191"/>
              <a:gd name="connsiteY4" fmla="*/ 2211342 h 2345600"/>
              <a:gd name="connsiteX5" fmla="*/ 1977820 w 2101191"/>
              <a:gd name="connsiteY5" fmla="*/ 2051687 h 2345600"/>
              <a:gd name="connsiteX6" fmla="*/ 2035877 w 2101191"/>
              <a:gd name="connsiteY6" fmla="*/ 1924685 h 2345600"/>
              <a:gd name="connsiteX7" fmla="*/ 2101191 w 2101191"/>
              <a:gd name="connsiteY7" fmla="*/ 1761400 h 2345600"/>
              <a:gd name="connsiteX8" fmla="*/ 2010476 w 2101191"/>
              <a:gd name="connsiteY8" fmla="*/ 1677944 h 2345600"/>
              <a:gd name="connsiteX9" fmla="*/ 1923391 w 2101191"/>
              <a:gd name="connsiteY9" fmla="*/ 1536430 h 2345600"/>
              <a:gd name="connsiteX10" fmla="*/ 1860542 w 2101191"/>
              <a:gd name="connsiteY10" fmla="*/ 1378287 h 2345600"/>
              <a:gd name="connsiteX11" fmla="*/ 1824630 w 2101191"/>
              <a:gd name="connsiteY11" fmla="*/ 1199875 h 2345600"/>
              <a:gd name="connsiteX12" fmla="*/ 1807362 w 2101191"/>
              <a:gd name="connsiteY12" fmla="*/ 1048664 h 2345600"/>
              <a:gd name="connsiteX13" fmla="*/ 1828878 w 2101191"/>
              <a:gd name="connsiteY13" fmla="*/ 795859 h 2345600"/>
              <a:gd name="connsiteX14" fmla="*/ 1776120 w 2101191"/>
              <a:gd name="connsiteY14" fmla="*/ 571121 h 2345600"/>
              <a:gd name="connsiteX15" fmla="*/ 1678270 w 2101191"/>
              <a:gd name="connsiteY15" fmla="*/ 387068 h 2345600"/>
              <a:gd name="connsiteX16" fmla="*/ 1523315 w 2101191"/>
              <a:gd name="connsiteY16" fmla="*/ 219953 h 2345600"/>
              <a:gd name="connsiteX17" fmla="*/ 1375086 w 2101191"/>
              <a:gd name="connsiteY17" fmla="*/ 84863 h 2345600"/>
              <a:gd name="connsiteX18" fmla="*/ 1237591 w 2101191"/>
              <a:gd name="connsiteY18" fmla="*/ 1544 h 2345600"/>
              <a:gd name="connsiteX19" fmla="*/ 1038124 w 2101191"/>
              <a:gd name="connsiteY19" fmla="*/ 65456 h 2345600"/>
              <a:gd name="connsiteX20" fmla="*/ 776762 w 2101191"/>
              <a:gd name="connsiteY20" fmla="*/ 175714 h 2345600"/>
              <a:gd name="connsiteX21" fmla="*/ 399391 w 2101191"/>
              <a:gd name="connsiteY21" fmla="*/ 386172 h 2345600"/>
              <a:gd name="connsiteX22" fmla="*/ 138135 w 2101191"/>
              <a:gd name="connsiteY22" fmla="*/ 560344 h 2345600"/>
              <a:gd name="connsiteX23" fmla="*/ 7507 w 2101191"/>
              <a:gd name="connsiteY23" fmla="*/ 738144 h 2345600"/>
              <a:gd name="connsiteX24" fmla="*/ 353730 w 2101191"/>
              <a:gd name="connsiteY24" fmla="*/ 1172799 h 2345600"/>
              <a:gd name="connsiteX25" fmla="*/ 490889 w 2101191"/>
              <a:gd name="connsiteY25" fmla="*/ 1299074 h 2345600"/>
              <a:gd name="connsiteX0" fmla="*/ 490889 w 2101191"/>
              <a:gd name="connsiteY0" fmla="*/ 1309738 h 2356264"/>
              <a:gd name="connsiteX1" fmla="*/ 972706 w 2101191"/>
              <a:gd name="connsiteY1" fmla="*/ 1761179 h 2356264"/>
              <a:gd name="connsiteX2" fmla="*/ 1223078 w 2101191"/>
              <a:gd name="connsiteY2" fmla="*/ 1964379 h 2356264"/>
              <a:gd name="connsiteX3" fmla="*/ 1789135 w 2101191"/>
              <a:gd name="connsiteY3" fmla="*/ 2356264 h 2356264"/>
              <a:gd name="connsiteX4" fmla="*/ 1887105 w 2101191"/>
              <a:gd name="connsiteY4" fmla="*/ 2222006 h 2356264"/>
              <a:gd name="connsiteX5" fmla="*/ 1977820 w 2101191"/>
              <a:gd name="connsiteY5" fmla="*/ 2062351 h 2356264"/>
              <a:gd name="connsiteX6" fmla="*/ 2035877 w 2101191"/>
              <a:gd name="connsiteY6" fmla="*/ 1935349 h 2356264"/>
              <a:gd name="connsiteX7" fmla="*/ 2101191 w 2101191"/>
              <a:gd name="connsiteY7" fmla="*/ 1772064 h 2356264"/>
              <a:gd name="connsiteX8" fmla="*/ 2010476 w 2101191"/>
              <a:gd name="connsiteY8" fmla="*/ 1688608 h 2356264"/>
              <a:gd name="connsiteX9" fmla="*/ 1923391 w 2101191"/>
              <a:gd name="connsiteY9" fmla="*/ 1547094 h 2356264"/>
              <a:gd name="connsiteX10" fmla="*/ 1860542 w 2101191"/>
              <a:gd name="connsiteY10" fmla="*/ 1388951 h 2356264"/>
              <a:gd name="connsiteX11" fmla="*/ 1824630 w 2101191"/>
              <a:gd name="connsiteY11" fmla="*/ 1210539 h 2356264"/>
              <a:gd name="connsiteX12" fmla="*/ 1807362 w 2101191"/>
              <a:gd name="connsiteY12" fmla="*/ 1059328 h 2356264"/>
              <a:gd name="connsiteX13" fmla="*/ 1828878 w 2101191"/>
              <a:gd name="connsiteY13" fmla="*/ 806523 h 2356264"/>
              <a:gd name="connsiteX14" fmla="*/ 1776120 w 2101191"/>
              <a:gd name="connsiteY14" fmla="*/ 581785 h 2356264"/>
              <a:gd name="connsiteX15" fmla="*/ 1678270 w 2101191"/>
              <a:gd name="connsiteY15" fmla="*/ 397732 h 2356264"/>
              <a:gd name="connsiteX16" fmla="*/ 1523315 w 2101191"/>
              <a:gd name="connsiteY16" fmla="*/ 230617 h 2356264"/>
              <a:gd name="connsiteX17" fmla="*/ 1375086 w 2101191"/>
              <a:gd name="connsiteY17" fmla="*/ 95527 h 2356264"/>
              <a:gd name="connsiteX18" fmla="*/ 1237591 w 2101191"/>
              <a:gd name="connsiteY18" fmla="*/ 1322 h 2356264"/>
              <a:gd name="connsiteX19" fmla="*/ 1038124 w 2101191"/>
              <a:gd name="connsiteY19" fmla="*/ 76120 h 2356264"/>
              <a:gd name="connsiteX20" fmla="*/ 776762 w 2101191"/>
              <a:gd name="connsiteY20" fmla="*/ 186378 h 2356264"/>
              <a:gd name="connsiteX21" fmla="*/ 399391 w 2101191"/>
              <a:gd name="connsiteY21" fmla="*/ 396836 h 2356264"/>
              <a:gd name="connsiteX22" fmla="*/ 138135 w 2101191"/>
              <a:gd name="connsiteY22" fmla="*/ 571008 h 2356264"/>
              <a:gd name="connsiteX23" fmla="*/ 7507 w 2101191"/>
              <a:gd name="connsiteY23" fmla="*/ 748808 h 2356264"/>
              <a:gd name="connsiteX24" fmla="*/ 353730 w 2101191"/>
              <a:gd name="connsiteY24" fmla="*/ 1183463 h 2356264"/>
              <a:gd name="connsiteX25" fmla="*/ 490889 w 2101191"/>
              <a:gd name="connsiteY25" fmla="*/ 1309738 h 2356264"/>
              <a:gd name="connsiteX0" fmla="*/ 490889 w 2101191"/>
              <a:gd name="connsiteY0" fmla="*/ 1309738 h 2356264"/>
              <a:gd name="connsiteX1" fmla="*/ 972706 w 2101191"/>
              <a:gd name="connsiteY1" fmla="*/ 1761179 h 2356264"/>
              <a:gd name="connsiteX2" fmla="*/ 1223078 w 2101191"/>
              <a:gd name="connsiteY2" fmla="*/ 1964379 h 2356264"/>
              <a:gd name="connsiteX3" fmla="*/ 1789135 w 2101191"/>
              <a:gd name="connsiteY3" fmla="*/ 2356264 h 2356264"/>
              <a:gd name="connsiteX4" fmla="*/ 1887105 w 2101191"/>
              <a:gd name="connsiteY4" fmla="*/ 2222006 h 2356264"/>
              <a:gd name="connsiteX5" fmla="*/ 1977820 w 2101191"/>
              <a:gd name="connsiteY5" fmla="*/ 2062351 h 2356264"/>
              <a:gd name="connsiteX6" fmla="*/ 2035877 w 2101191"/>
              <a:gd name="connsiteY6" fmla="*/ 1935349 h 2356264"/>
              <a:gd name="connsiteX7" fmla="*/ 2101191 w 2101191"/>
              <a:gd name="connsiteY7" fmla="*/ 1772064 h 2356264"/>
              <a:gd name="connsiteX8" fmla="*/ 2010476 w 2101191"/>
              <a:gd name="connsiteY8" fmla="*/ 1688608 h 2356264"/>
              <a:gd name="connsiteX9" fmla="*/ 1923391 w 2101191"/>
              <a:gd name="connsiteY9" fmla="*/ 1547094 h 2356264"/>
              <a:gd name="connsiteX10" fmla="*/ 1860542 w 2101191"/>
              <a:gd name="connsiteY10" fmla="*/ 1388951 h 2356264"/>
              <a:gd name="connsiteX11" fmla="*/ 1824630 w 2101191"/>
              <a:gd name="connsiteY11" fmla="*/ 1210539 h 2356264"/>
              <a:gd name="connsiteX12" fmla="*/ 1807362 w 2101191"/>
              <a:gd name="connsiteY12" fmla="*/ 1059328 h 2356264"/>
              <a:gd name="connsiteX13" fmla="*/ 1828878 w 2101191"/>
              <a:gd name="connsiteY13" fmla="*/ 806523 h 2356264"/>
              <a:gd name="connsiteX14" fmla="*/ 1776120 w 2101191"/>
              <a:gd name="connsiteY14" fmla="*/ 581785 h 2356264"/>
              <a:gd name="connsiteX15" fmla="*/ 1678270 w 2101191"/>
              <a:gd name="connsiteY15" fmla="*/ 397732 h 2356264"/>
              <a:gd name="connsiteX16" fmla="*/ 1523315 w 2101191"/>
              <a:gd name="connsiteY16" fmla="*/ 230617 h 2356264"/>
              <a:gd name="connsiteX17" fmla="*/ 1375086 w 2101191"/>
              <a:gd name="connsiteY17" fmla="*/ 95527 h 2356264"/>
              <a:gd name="connsiteX18" fmla="*/ 1237591 w 2101191"/>
              <a:gd name="connsiteY18" fmla="*/ 1322 h 2356264"/>
              <a:gd name="connsiteX19" fmla="*/ 1038124 w 2101191"/>
              <a:gd name="connsiteY19" fmla="*/ 76120 h 2356264"/>
              <a:gd name="connsiteX20" fmla="*/ 776762 w 2101191"/>
              <a:gd name="connsiteY20" fmla="*/ 186378 h 2356264"/>
              <a:gd name="connsiteX21" fmla="*/ 399391 w 2101191"/>
              <a:gd name="connsiteY21" fmla="*/ 396836 h 2356264"/>
              <a:gd name="connsiteX22" fmla="*/ 138135 w 2101191"/>
              <a:gd name="connsiteY22" fmla="*/ 571008 h 2356264"/>
              <a:gd name="connsiteX23" fmla="*/ 7507 w 2101191"/>
              <a:gd name="connsiteY23" fmla="*/ 748808 h 2356264"/>
              <a:gd name="connsiteX24" fmla="*/ 353730 w 2101191"/>
              <a:gd name="connsiteY24" fmla="*/ 1183463 h 2356264"/>
              <a:gd name="connsiteX25" fmla="*/ 490889 w 2101191"/>
              <a:gd name="connsiteY25" fmla="*/ 1309738 h 2356264"/>
              <a:gd name="connsiteX0" fmla="*/ 490889 w 2101191"/>
              <a:gd name="connsiteY0" fmla="*/ 1311217 h 2357743"/>
              <a:gd name="connsiteX1" fmla="*/ 972706 w 2101191"/>
              <a:gd name="connsiteY1" fmla="*/ 1762658 h 2357743"/>
              <a:gd name="connsiteX2" fmla="*/ 1223078 w 2101191"/>
              <a:gd name="connsiteY2" fmla="*/ 1965858 h 2357743"/>
              <a:gd name="connsiteX3" fmla="*/ 1789135 w 2101191"/>
              <a:gd name="connsiteY3" fmla="*/ 2357743 h 2357743"/>
              <a:gd name="connsiteX4" fmla="*/ 1887105 w 2101191"/>
              <a:gd name="connsiteY4" fmla="*/ 2223485 h 2357743"/>
              <a:gd name="connsiteX5" fmla="*/ 1977820 w 2101191"/>
              <a:gd name="connsiteY5" fmla="*/ 2063830 h 2357743"/>
              <a:gd name="connsiteX6" fmla="*/ 2035877 w 2101191"/>
              <a:gd name="connsiteY6" fmla="*/ 1936828 h 2357743"/>
              <a:gd name="connsiteX7" fmla="*/ 2101191 w 2101191"/>
              <a:gd name="connsiteY7" fmla="*/ 1773543 h 2357743"/>
              <a:gd name="connsiteX8" fmla="*/ 2010476 w 2101191"/>
              <a:gd name="connsiteY8" fmla="*/ 1690087 h 2357743"/>
              <a:gd name="connsiteX9" fmla="*/ 1923391 w 2101191"/>
              <a:gd name="connsiteY9" fmla="*/ 1548573 h 2357743"/>
              <a:gd name="connsiteX10" fmla="*/ 1860542 w 2101191"/>
              <a:gd name="connsiteY10" fmla="*/ 1390430 h 2357743"/>
              <a:gd name="connsiteX11" fmla="*/ 1824630 w 2101191"/>
              <a:gd name="connsiteY11" fmla="*/ 1212018 h 2357743"/>
              <a:gd name="connsiteX12" fmla="*/ 1807362 w 2101191"/>
              <a:gd name="connsiteY12" fmla="*/ 1060807 h 2357743"/>
              <a:gd name="connsiteX13" fmla="*/ 1828878 w 2101191"/>
              <a:gd name="connsiteY13" fmla="*/ 808002 h 2357743"/>
              <a:gd name="connsiteX14" fmla="*/ 1776120 w 2101191"/>
              <a:gd name="connsiteY14" fmla="*/ 583264 h 2357743"/>
              <a:gd name="connsiteX15" fmla="*/ 1678270 w 2101191"/>
              <a:gd name="connsiteY15" fmla="*/ 399211 h 2357743"/>
              <a:gd name="connsiteX16" fmla="*/ 1523315 w 2101191"/>
              <a:gd name="connsiteY16" fmla="*/ 232096 h 2357743"/>
              <a:gd name="connsiteX17" fmla="*/ 1375086 w 2101191"/>
              <a:gd name="connsiteY17" fmla="*/ 97006 h 2357743"/>
              <a:gd name="connsiteX18" fmla="*/ 1237591 w 2101191"/>
              <a:gd name="connsiteY18" fmla="*/ 2801 h 2357743"/>
              <a:gd name="connsiteX19" fmla="*/ 1038124 w 2101191"/>
              <a:gd name="connsiteY19" fmla="*/ 77599 h 2357743"/>
              <a:gd name="connsiteX20" fmla="*/ 776762 w 2101191"/>
              <a:gd name="connsiteY20" fmla="*/ 187857 h 2357743"/>
              <a:gd name="connsiteX21" fmla="*/ 399391 w 2101191"/>
              <a:gd name="connsiteY21" fmla="*/ 398315 h 2357743"/>
              <a:gd name="connsiteX22" fmla="*/ 138135 w 2101191"/>
              <a:gd name="connsiteY22" fmla="*/ 572487 h 2357743"/>
              <a:gd name="connsiteX23" fmla="*/ 7507 w 2101191"/>
              <a:gd name="connsiteY23" fmla="*/ 750287 h 2357743"/>
              <a:gd name="connsiteX24" fmla="*/ 353730 w 2101191"/>
              <a:gd name="connsiteY24" fmla="*/ 1184942 h 2357743"/>
              <a:gd name="connsiteX25" fmla="*/ 490889 w 2101191"/>
              <a:gd name="connsiteY25" fmla="*/ 1311217 h 2357743"/>
              <a:gd name="connsiteX0" fmla="*/ 484614 w 2094916"/>
              <a:gd name="connsiteY0" fmla="*/ 1311217 h 2357743"/>
              <a:gd name="connsiteX1" fmla="*/ 966431 w 2094916"/>
              <a:gd name="connsiteY1" fmla="*/ 1762658 h 2357743"/>
              <a:gd name="connsiteX2" fmla="*/ 1216803 w 2094916"/>
              <a:gd name="connsiteY2" fmla="*/ 1965858 h 2357743"/>
              <a:gd name="connsiteX3" fmla="*/ 1782860 w 2094916"/>
              <a:gd name="connsiteY3" fmla="*/ 2357743 h 2357743"/>
              <a:gd name="connsiteX4" fmla="*/ 1880830 w 2094916"/>
              <a:gd name="connsiteY4" fmla="*/ 2223485 h 2357743"/>
              <a:gd name="connsiteX5" fmla="*/ 1971545 w 2094916"/>
              <a:gd name="connsiteY5" fmla="*/ 2063830 h 2357743"/>
              <a:gd name="connsiteX6" fmla="*/ 2029602 w 2094916"/>
              <a:gd name="connsiteY6" fmla="*/ 1936828 h 2357743"/>
              <a:gd name="connsiteX7" fmla="*/ 2094916 w 2094916"/>
              <a:gd name="connsiteY7" fmla="*/ 1773543 h 2357743"/>
              <a:gd name="connsiteX8" fmla="*/ 2004201 w 2094916"/>
              <a:gd name="connsiteY8" fmla="*/ 1690087 h 2357743"/>
              <a:gd name="connsiteX9" fmla="*/ 1917116 w 2094916"/>
              <a:gd name="connsiteY9" fmla="*/ 1548573 h 2357743"/>
              <a:gd name="connsiteX10" fmla="*/ 1854267 w 2094916"/>
              <a:gd name="connsiteY10" fmla="*/ 1390430 h 2357743"/>
              <a:gd name="connsiteX11" fmla="*/ 1818355 w 2094916"/>
              <a:gd name="connsiteY11" fmla="*/ 1212018 h 2357743"/>
              <a:gd name="connsiteX12" fmla="*/ 1801087 w 2094916"/>
              <a:gd name="connsiteY12" fmla="*/ 1060807 h 2357743"/>
              <a:gd name="connsiteX13" fmla="*/ 1822603 w 2094916"/>
              <a:gd name="connsiteY13" fmla="*/ 808002 h 2357743"/>
              <a:gd name="connsiteX14" fmla="*/ 1769845 w 2094916"/>
              <a:gd name="connsiteY14" fmla="*/ 583264 h 2357743"/>
              <a:gd name="connsiteX15" fmla="*/ 1671995 w 2094916"/>
              <a:gd name="connsiteY15" fmla="*/ 399211 h 2357743"/>
              <a:gd name="connsiteX16" fmla="*/ 1517040 w 2094916"/>
              <a:gd name="connsiteY16" fmla="*/ 232096 h 2357743"/>
              <a:gd name="connsiteX17" fmla="*/ 1368811 w 2094916"/>
              <a:gd name="connsiteY17" fmla="*/ 97006 h 2357743"/>
              <a:gd name="connsiteX18" fmla="*/ 1231316 w 2094916"/>
              <a:gd name="connsiteY18" fmla="*/ 2801 h 2357743"/>
              <a:gd name="connsiteX19" fmla="*/ 1031849 w 2094916"/>
              <a:gd name="connsiteY19" fmla="*/ 77599 h 2357743"/>
              <a:gd name="connsiteX20" fmla="*/ 770487 w 2094916"/>
              <a:gd name="connsiteY20" fmla="*/ 187857 h 2357743"/>
              <a:gd name="connsiteX21" fmla="*/ 393116 w 2094916"/>
              <a:gd name="connsiteY21" fmla="*/ 398315 h 2357743"/>
              <a:gd name="connsiteX22" fmla="*/ 131860 w 2094916"/>
              <a:gd name="connsiteY22" fmla="*/ 572487 h 2357743"/>
              <a:gd name="connsiteX23" fmla="*/ 1232 w 2094916"/>
              <a:gd name="connsiteY23" fmla="*/ 750287 h 2357743"/>
              <a:gd name="connsiteX24" fmla="*/ 347455 w 2094916"/>
              <a:gd name="connsiteY24" fmla="*/ 1184942 h 2357743"/>
              <a:gd name="connsiteX25" fmla="*/ 484614 w 2094916"/>
              <a:gd name="connsiteY25" fmla="*/ 1311217 h 2357743"/>
              <a:gd name="connsiteX0" fmla="*/ 483799 w 2094101"/>
              <a:gd name="connsiteY0" fmla="*/ 1311217 h 2357743"/>
              <a:gd name="connsiteX1" fmla="*/ 965616 w 2094101"/>
              <a:gd name="connsiteY1" fmla="*/ 1762658 h 2357743"/>
              <a:gd name="connsiteX2" fmla="*/ 1215988 w 2094101"/>
              <a:gd name="connsiteY2" fmla="*/ 1965858 h 2357743"/>
              <a:gd name="connsiteX3" fmla="*/ 1782045 w 2094101"/>
              <a:gd name="connsiteY3" fmla="*/ 2357743 h 2357743"/>
              <a:gd name="connsiteX4" fmla="*/ 1880015 w 2094101"/>
              <a:gd name="connsiteY4" fmla="*/ 2223485 h 2357743"/>
              <a:gd name="connsiteX5" fmla="*/ 1970730 w 2094101"/>
              <a:gd name="connsiteY5" fmla="*/ 2063830 h 2357743"/>
              <a:gd name="connsiteX6" fmla="*/ 2028787 w 2094101"/>
              <a:gd name="connsiteY6" fmla="*/ 1936828 h 2357743"/>
              <a:gd name="connsiteX7" fmla="*/ 2094101 w 2094101"/>
              <a:gd name="connsiteY7" fmla="*/ 1773543 h 2357743"/>
              <a:gd name="connsiteX8" fmla="*/ 2003386 w 2094101"/>
              <a:gd name="connsiteY8" fmla="*/ 1690087 h 2357743"/>
              <a:gd name="connsiteX9" fmla="*/ 1916301 w 2094101"/>
              <a:gd name="connsiteY9" fmla="*/ 1548573 h 2357743"/>
              <a:gd name="connsiteX10" fmla="*/ 1853452 w 2094101"/>
              <a:gd name="connsiteY10" fmla="*/ 1390430 h 2357743"/>
              <a:gd name="connsiteX11" fmla="*/ 1817540 w 2094101"/>
              <a:gd name="connsiteY11" fmla="*/ 1212018 h 2357743"/>
              <a:gd name="connsiteX12" fmla="*/ 1800272 w 2094101"/>
              <a:gd name="connsiteY12" fmla="*/ 1060807 h 2357743"/>
              <a:gd name="connsiteX13" fmla="*/ 1821788 w 2094101"/>
              <a:gd name="connsiteY13" fmla="*/ 808002 h 2357743"/>
              <a:gd name="connsiteX14" fmla="*/ 1769030 w 2094101"/>
              <a:gd name="connsiteY14" fmla="*/ 583264 h 2357743"/>
              <a:gd name="connsiteX15" fmla="*/ 1671180 w 2094101"/>
              <a:gd name="connsiteY15" fmla="*/ 399211 h 2357743"/>
              <a:gd name="connsiteX16" fmla="*/ 1516225 w 2094101"/>
              <a:gd name="connsiteY16" fmla="*/ 232096 h 2357743"/>
              <a:gd name="connsiteX17" fmla="*/ 1367996 w 2094101"/>
              <a:gd name="connsiteY17" fmla="*/ 97006 h 2357743"/>
              <a:gd name="connsiteX18" fmla="*/ 1230501 w 2094101"/>
              <a:gd name="connsiteY18" fmla="*/ 2801 h 2357743"/>
              <a:gd name="connsiteX19" fmla="*/ 1031034 w 2094101"/>
              <a:gd name="connsiteY19" fmla="*/ 77599 h 2357743"/>
              <a:gd name="connsiteX20" fmla="*/ 769672 w 2094101"/>
              <a:gd name="connsiteY20" fmla="*/ 187857 h 2357743"/>
              <a:gd name="connsiteX21" fmla="*/ 392301 w 2094101"/>
              <a:gd name="connsiteY21" fmla="*/ 398315 h 2357743"/>
              <a:gd name="connsiteX22" fmla="*/ 131045 w 2094101"/>
              <a:gd name="connsiteY22" fmla="*/ 572487 h 2357743"/>
              <a:gd name="connsiteX23" fmla="*/ 417 w 2094101"/>
              <a:gd name="connsiteY23" fmla="*/ 750287 h 2357743"/>
              <a:gd name="connsiteX24" fmla="*/ 346640 w 2094101"/>
              <a:gd name="connsiteY24" fmla="*/ 1184942 h 2357743"/>
              <a:gd name="connsiteX25" fmla="*/ 483799 w 2094101"/>
              <a:gd name="connsiteY25" fmla="*/ 1311217 h 2357743"/>
              <a:gd name="connsiteX0" fmla="*/ 520039 w 2130341"/>
              <a:gd name="connsiteY0" fmla="*/ 1311217 h 2357743"/>
              <a:gd name="connsiteX1" fmla="*/ 1001856 w 2130341"/>
              <a:gd name="connsiteY1" fmla="*/ 1762658 h 2357743"/>
              <a:gd name="connsiteX2" fmla="*/ 1252228 w 2130341"/>
              <a:gd name="connsiteY2" fmla="*/ 1965858 h 2357743"/>
              <a:gd name="connsiteX3" fmla="*/ 1818285 w 2130341"/>
              <a:gd name="connsiteY3" fmla="*/ 2357743 h 2357743"/>
              <a:gd name="connsiteX4" fmla="*/ 1916255 w 2130341"/>
              <a:gd name="connsiteY4" fmla="*/ 2223485 h 2357743"/>
              <a:gd name="connsiteX5" fmla="*/ 2006970 w 2130341"/>
              <a:gd name="connsiteY5" fmla="*/ 2063830 h 2357743"/>
              <a:gd name="connsiteX6" fmla="*/ 2065027 w 2130341"/>
              <a:gd name="connsiteY6" fmla="*/ 1936828 h 2357743"/>
              <a:gd name="connsiteX7" fmla="*/ 2130341 w 2130341"/>
              <a:gd name="connsiteY7" fmla="*/ 1773543 h 2357743"/>
              <a:gd name="connsiteX8" fmla="*/ 2039626 w 2130341"/>
              <a:gd name="connsiteY8" fmla="*/ 1690087 h 2357743"/>
              <a:gd name="connsiteX9" fmla="*/ 1952541 w 2130341"/>
              <a:gd name="connsiteY9" fmla="*/ 1548573 h 2357743"/>
              <a:gd name="connsiteX10" fmla="*/ 1889692 w 2130341"/>
              <a:gd name="connsiteY10" fmla="*/ 1390430 h 2357743"/>
              <a:gd name="connsiteX11" fmla="*/ 1853780 w 2130341"/>
              <a:gd name="connsiteY11" fmla="*/ 1212018 h 2357743"/>
              <a:gd name="connsiteX12" fmla="*/ 1836512 w 2130341"/>
              <a:gd name="connsiteY12" fmla="*/ 1060807 h 2357743"/>
              <a:gd name="connsiteX13" fmla="*/ 1858028 w 2130341"/>
              <a:gd name="connsiteY13" fmla="*/ 808002 h 2357743"/>
              <a:gd name="connsiteX14" fmla="*/ 1805270 w 2130341"/>
              <a:gd name="connsiteY14" fmla="*/ 583264 h 2357743"/>
              <a:gd name="connsiteX15" fmla="*/ 1707420 w 2130341"/>
              <a:gd name="connsiteY15" fmla="*/ 399211 h 2357743"/>
              <a:gd name="connsiteX16" fmla="*/ 1552465 w 2130341"/>
              <a:gd name="connsiteY16" fmla="*/ 232096 h 2357743"/>
              <a:gd name="connsiteX17" fmla="*/ 1404236 w 2130341"/>
              <a:gd name="connsiteY17" fmla="*/ 97006 h 2357743"/>
              <a:gd name="connsiteX18" fmla="*/ 1266741 w 2130341"/>
              <a:gd name="connsiteY18" fmla="*/ 2801 h 2357743"/>
              <a:gd name="connsiteX19" fmla="*/ 1067274 w 2130341"/>
              <a:gd name="connsiteY19" fmla="*/ 77599 h 2357743"/>
              <a:gd name="connsiteX20" fmla="*/ 805912 w 2130341"/>
              <a:gd name="connsiteY20" fmla="*/ 187857 h 2357743"/>
              <a:gd name="connsiteX21" fmla="*/ 428541 w 2130341"/>
              <a:gd name="connsiteY21" fmla="*/ 398315 h 2357743"/>
              <a:gd name="connsiteX22" fmla="*/ 167285 w 2130341"/>
              <a:gd name="connsiteY22" fmla="*/ 572487 h 2357743"/>
              <a:gd name="connsiteX23" fmla="*/ 371 w 2130341"/>
              <a:gd name="connsiteY23" fmla="*/ 717630 h 2357743"/>
              <a:gd name="connsiteX24" fmla="*/ 382880 w 2130341"/>
              <a:gd name="connsiteY24" fmla="*/ 1184942 h 2357743"/>
              <a:gd name="connsiteX25" fmla="*/ 520039 w 2130341"/>
              <a:gd name="connsiteY25" fmla="*/ 1311217 h 2357743"/>
              <a:gd name="connsiteX0" fmla="*/ 607124 w 2130341"/>
              <a:gd name="connsiteY0" fmla="*/ 1401932 h 2357743"/>
              <a:gd name="connsiteX1" fmla="*/ 1001856 w 2130341"/>
              <a:gd name="connsiteY1" fmla="*/ 1762658 h 2357743"/>
              <a:gd name="connsiteX2" fmla="*/ 1252228 w 2130341"/>
              <a:gd name="connsiteY2" fmla="*/ 1965858 h 2357743"/>
              <a:gd name="connsiteX3" fmla="*/ 1818285 w 2130341"/>
              <a:gd name="connsiteY3" fmla="*/ 2357743 h 2357743"/>
              <a:gd name="connsiteX4" fmla="*/ 1916255 w 2130341"/>
              <a:gd name="connsiteY4" fmla="*/ 2223485 h 2357743"/>
              <a:gd name="connsiteX5" fmla="*/ 2006970 w 2130341"/>
              <a:gd name="connsiteY5" fmla="*/ 2063830 h 2357743"/>
              <a:gd name="connsiteX6" fmla="*/ 2065027 w 2130341"/>
              <a:gd name="connsiteY6" fmla="*/ 1936828 h 2357743"/>
              <a:gd name="connsiteX7" fmla="*/ 2130341 w 2130341"/>
              <a:gd name="connsiteY7" fmla="*/ 1773543 h 2357743"/>
              <a:gd name="connsiteX8" fmla="*/ 2039626 w 2130341"/>
              <a:gd name="connsiteY8" fmla="*/ 1690087 h 2357743"/>
              <a:gd name="connsiteX9" fmla="*/ 1952541 w 2130341"/>
              <a:gd name="connsiteY9" fmla="*/ 1548573 h 2357743"/>
              <a:gd name="connsiteX10" fmla="*/ 1889692 w 2130341"/>
              <a:gd name="connsiteY10" fmla="*/ 1390430 h 2357743"/>
              <a:gd name="connsiteX11" fmla="*/ 1853780 w 2130341"/>
              <a:gd name="connsiteY11" fmla="*/ 1212018 h 2357743"/>
              <a:gd name="connsiteX12" fmla="*/ 1836512 w 2130341"/>
              <a:gd name="connsiteY12" fmla="*/ 1060807 h 2357743"/>
              <a:gd name="connsiteX13" fmla="*/ 1858028 w 2130341"/>
              <a:gd name="connsiteY13" fmla="*/ 808002 h 2357743"/>
              <a:gd name="connsiteX14" fmla="*/ 1805270 w 2130341"/>
              <a:gd name="connsiteY14" fmla="*/ 583264 h 2357743"/>
              <a:gd name="connsiteX15" fmla="*/ 1707420 w 2130341"/>
              <a:gd name="connsiteY15" fmla="*/ 399211 h 2357743"/>
              <a:gd name="connsiteX16" fmla="*/ 1552465 w 2130341"/>
              <a:gd name="connsiteY16" fmla="*/ 232096 h 2357743"/>
              <a:gd name="connsiteX17" fmla="*/ 1404236 w 2130341"/>
              <a:gd name="connsiteY17" fmla="*/ 97006 h 2357743"/>
              <a:gd name="connsiteX18" fmla="*/ 1266741 w 2130341"/>
              <a:gd name="connsiteY18" fmla="*/ 2801 h 2357743"/>
              <a:gd name="connsiteX19" fmla="*/ 1067274 w 2130341"/>
              <a:gd name="connsiteY19" fmla="*/ 77599 h 2357743"/>
              <a:gd name="connsiteX20" fmla="*/ 805912 w 2130341"/>
              <a:gd name="connsiteY20" fmla="*/ 187857 h 2357743"/>
              <a:gd name="connsiteX21" fmla="*/ 428541 w 2130341"/>
              <a:gd name="connsiteY21" fmla="*/ 398315 h 2357743"/>
              <a:gd name="connsiteX22" fmla="*/ 167285 w 2130341"/>
              <a:gd name="connsiteY22" fmla="*/ 572487 h 2357743"/>
              <a:gd name="connsiteX23" fmla="*/ 371 w 2130341"/>
              <a:gd name="connsiteY23" fmla="*/ 717630 h 2357743"/>
              <a:gd name="connsiteX24" fmla="*/ 382880 w 2130341"/>
              <a:gd name="connsiteY24" fmla="*/ 1184942 h 2357743"/>
              <a:gd name="connsiteX25" fmla="*/ 607124 w 2130341"/>
              <a:gd name="connsiteY25" fmla="*/ 1401932 h 2357743"/>
              <a:gd name="connsiteX0" fmla="*/ 607124 w 2115827"/>
              <a:gd name="connsiteY0" fmla="*/ 1401932 h 2357743"/>
              <a:gd name="connsiteX1" fmla="*/ 1001856 w 2115827"/>
              <a:gd name="connsiteY1" fmla="*/ 1762658 h 2357743"/>
              <a:gd name="connsiteX2" fmla="*/ 1252228 w 2115827"/>
              <a:gd name="connsiteY2" fmla="*/ 1965858 h 2357743"/>
              <a:gd name="connsiteX3" fmla="*/ 1818285 w 2115827"/>
              <a:gd name="connsiteY3" fmla="*/ 2357743 h 2357743"/>
              <a:gd name="connsiteX4" fmla="*/ 1916255 w 2115827"/>
              <a:gd name="connsiteY4" fmla="*/ 2223485 h 2357743"/>
              <a:gd name="connsiteX5" fmla="*/ 2006970 w 2115827"/>
              <a:gd name="connsiteY5" fmla="*/ 2063830 h 2357743"/>
              <a:gd name="connsiteX6" fmla="*/ 2065027 w 2115827"/>
              <a:gd name="connsiteY6" fmla="*/ 1936828 h 2357743"/>
              <a:gd name="connsiteX7" fmla="*/ 2115827 w 2115827"/>
              <a:gd name="connsiteY7" fmla="*/ 1769915 h 2357743"/>
              <a:gd name="connsiteX8" fmla="*/ 2039626 w 2115827"/>
              <a:gd name="connsiteY8" fmla="*/ 1690087 h 2357743"/>
              <a:gd name="connsiteX9" fmla="*/ 1952541 w 2115827"/>
              <a:gd name="connsiteY9" fmla="*/ 1548573 h 2357743"/>
              <a:gd name="connsiteX10" fmla="*/ 1889692 w 2115827"/>
              <a:gd name="connsiteY10" fmla="*/ 1390430 h 2357743"/>
              <a:gd name="connsiteX11" fmla="*/ 1853780 w 2115827"/>
              <a:gd name="connsiteY11" fmla="*/ 1212018 h 2357743"/>
              <a:gd name="connsiteX12" fmla="*/ 1836512 w 2115827"/>
              <a:gd name="connsiteY12" fmla="*/ 1060807 h 2357743"/>
              <a:gd name="connsiteX13" fmla="*/ 1858028 w 2115827"/>
              <a:gd name="connsiteY13" fmla="*/ 808002 h 2357743"/>
              <a:gd name="connsiteX14" fmla="*/ 1805270 w 2115827"/>
              <a:gd name="connsiteY14" fmla="*/ 583264 h 2357743"/>
              <a:gd name="connsiteX15" fmla="*/ 1707420 w 2115827"/>
              <a:gd name="connsiteY15" fmla="*/ 399211 h 2357743"/>
              <a:gd name="connsiteX16" fmla="*/ 1552465 w 2115827"/>
              <a:gd name="connsiteY16" fmla="*/ 232096 h 2357743"/>
              <a:gd name="connsiteX17" fmla="*/ 1404236 w 2115827"/>
              <a:gd name="connsiteY17" fmla="*/ 97006 h 2357743"/>
              <a:gd name="connsiteX18" fmla="*/ 1266741 w 2115827"/>
              <a:gd name="connsiteY18" fmla="*/ 2801 h 2357743"/>
              <a:gd name="connsiteX19" fmla="*/ 1067274 w 2115827"/>
              <a:gd name="connsiteY19" fmla="*/ 77599 h 2357743"/>
              <a:gd name="connsiteX20" fmla="*/ 805912 w 2115827"/>
              <a:gd name="connsiteY20" fmla="*/ 187857 h 2357743"/>
              <a:gd name="connsiteX21" fmla="*/ 428541 w 2115827"/>
              <a:gd name="connsiteY21" fmla="*/ 398315 h 2357743"/>
              <a:gd name="connsiteX22" fmla="*/ 167285 w 2115827"/>
              <a:gd name="connsiteY22" fmla="*/ 572487 h 2357743"/>
              <a:gd name="connsiteX23" fmla="*/ 371 w 2115827"/>
              <a:gd name="connsiteY23" fmla="*/ 717630 h 2357743"/>
              <a:gd name="connsiteX24" fmla="*/ 382880 w 2115827"/>
              <a:gd name="connsiteY24" fmla="*/ 1184942 h 2357743"/>
              <a:gd name="connsiteX25" fmla="*/ 607124 w 2115827"/>
              <a:gd name="connsiteY25" fmla="*/ 1401932 h 2357743"/>
              <a:gd name="connsiteX0" fmla="*/ 607124 w 2115827"/>
              <a:gd name="connsiteY0" fmla="*/ 1400195 h 2356006"/>
              <a:gd name="connsiteX1" fmla="*/ 1001856 w 2115827"/>
              <a:gd name="connsiteY1" fmla="*/ 1760921 h 2356006"/>
              <a:gd name="connsiteX2" fmla="*/ 1252228 w 2115827"/>
              <a:gd name="connsiteY2" fmla="*/ 1964121 h 2356006"/>
              <a:gd name="connsiteX3" fmla="*/ 1818285 w 2115827"/>
              <a:gd name="connsiteY3" fmla="*/ 2356006 h 2356006"/>
              <a:gd name="connsiteX4" fmla="*/ 1916255 w 2115827"/>
              <a:gd name="connsiteY4" fmla="*/ 2221748 h 2356006"/>
              <a:gd name="connsiteX5" fmla="*/ 2006970 w 2115827"/>
              <a:gd name="connsiteY5" fmla="*/ 2062093 h 2356006"/>
              <a:gd name="connsiteX6" fmla="*/ 2065027 w 2115827"/>
              <a:gd name="connsiteY6" fmla="*/ 1935091 h 2356006"/>
              <a:gd name="connsiteX7" fmla="*/ 2115827 w 2115827"/>
              <a:gd name="connsiteY7" fmla="*/ 1768178 h 2356006"/>
              <a:gd name="connsiteX8" fmla="*/ 2039626 w 2115827"/>
              <a:gd name="connsiteY8" fmla="*/ 1688350 h 2356006"/>
              <a:gd name="connsiteX9" fmla="*/ 1952541 w 2115827"/>
              <a:gd name="connsiteY9" fmla="*/ 1546836 h 2356006"/>
              <a:gd name="connsiteX10" fmla="*/ 1889692 w 2115827"/>
              <a:gd name="connsiteY10" fmla="*/ 1388693 h 2356006"/>
              <a:gd name="connsiteX11" fmla="*/ 1853780 w 2115827"/>
              <a:gd name="connsiteY11" fmla="*/ 1210281 h 2356006"/>
              <a:gd name="connsiteX12" fmla="*/ 1836512 w 2115827"/>
              <a:gd name="connsiteY12" fmla="*/ 1059070 h 2356006"/>
              <a:gd name="connsiteX13" fmla="*/ 1858028 w 2115827"/>
              <a:gd name="connsiteY13" fmla="*/ 806265 h 2356006"/>
              <a:gd name="connsiteX14" fmla="*/ 1805270 w 2115827"/>
              <a:gd name="connsiteY14" fmla="*/ 581527 h 2356006"/>
              <a:gd name="connsiteX15" fmla="*/ 1707420 w 2115827"/>
              <a:gd name="connsiteY15" fmla="*/ 397474 h 2356006"/>
              <a:gd name="connsiteX16" fmla="*/ 1552465 w 2115827"/>
              <a:gd name="connsiteY16" fmla="*/ 230359 h 2356006"/>
              <a:gd name="connsiteX17" fmla="*/ 1404236 w 2115827"/>
              <a:gd name="connsiteY17" fmla="*/ 95269 h 2356006"/>
              <a:gd name="connsiteX18" fmla="*/ 1266741 w 2115827"/>
              <a:gd name="connsiteY18" fmla="*/ 1064 h 2356006"/>
              <a:gd name="connsiteX19" fmla="*/ 1067274 w 2115827"/>
              <a:gd name="connsiteY19" fmla="*/ 75862 h 2356006"/>
              <a:gd name="connsiteX20" fmla="*/ 805912 w 2115827"/>
              <a:gd name="connsiteY20" fmla="*/ 186120 h 2356006"/>
              <a:gd name="connsiteX21" fmla="*/ 428541 w 2115827"/>
              <a:gd name="connsiteY21" fmla="*/ 396578 h 2356006"/>
              <a:gd name="connsiteX22" fmla="*/ 167285 w 2115827"/>
              <a:gd name="connsiteY22" fmla="*/ 570750 h 2356006"/>
              <a:gd name="connsiteX23" fmla="*/ 371 w 2115827"/>
              <a:gd name="connsiteY23" fmla="*/ 715893 h 2356006"/>
              <a:gd name="connsiteX24" fmla="*/ 382880 w 2115827"/>
              <a:gd name="connsiteY24" fmla="*/ 1183205 h 2356006"/>
              <a:gd name="connsiteX25" fmla="*/ 607124 w 2115827"/>
              <a:gd name="connsiteY25" fmla="*/ 1400195 h 2356006"/>
              <a:gd name="connsiteX0" fmla="*/ 607124 w 2115827"/>
              <a:gd name="connsiteY0" fmla="*/ 1407355 h 2363166"/>
              <a:gd name="connsiteX1" fmla="*/ 1001856 w 2115827"/>
              <a:gd name="connsiteY1" fmla="*/ 1768081 h 2363166"/>
              <a:gd name="connsiteX2" fmla="*/ 1252228 w 2115827"/>
              <a:gd name="connsiteY2" fmla="*/ 1971281 h 2363166"/>
              <a:gd name="connsiteX3" fmla="*/ 1818285 w 2115827"/>
              <a:gd name="connsiteY3" fmla="*/ 2363166 h 2363166"/>
              <a:gd name="connsiteX4" fmla="*/ 1916255 w 2115827"/>
              <a:gd name="connsiteY4" fmla="*/ 2228908 h 2363166"/>
              <a:gd name="connsiteX5" fmla="*/ 2006970 w 2115827"/>
              <a:gd name="connsiteY5" fmla="*/ 2069253 h 2363166"/>
              <a:gd name="connsiteX6" fmla="*/ 2065027 w 2115827"/>
              <a:gd name="connsiteY6" fmla="*/ 1942251 h 2363166"/>
              <a:gd name="connsiteX7" fmla="*/ 2115827 w 2115827"/>
              <a:gd name="connsiteY7" fmla="*/ 1775338 h 2363166"/>
              <a:gd name="connsiteX8" fmla="*/ 2039626 w 2115827"/>
              <a:gd name="connsiteY8" fmla="*/ 1695510 h 2363166"/>
              <a:gd name="connsiteX9" fmla="*/ 1952541 w 2115827"/>
              <a:gd name="connsiteY9" fmla="*/ 1553996 h 2363166"/>
              <a:gd name="connsiteX10" fmla="*/ 1889692 w 2115827"/>
              <a:gd name="connsiteY10" fmla="*/ 1395853 h 2363166"/>
              <a:gd name="connsiteX11" fmla="*/ 1853780 w 2115827"/>
              <a:gd name="connsiteY11" fmla="*/ 1217441 h 2363166"/>
              <a:gd name="connsiteX12" fmla="*/ 1836512 w 2115827"/>
              <a:gd name="connsiteY12" fmla="*/ 1066230 h 2363166"/>
              <a:gd name="connsiteX13" fmla="*/ 1858028 w 2115827"/>
              <a:gd name="connsiteY13" fmla="*/ 813425 h 2363166"/>
              <a:gd name="connsiteX14" fmla="*/ 1805270 w 2115827"/>
              <a:gd name="connsiteY14" fmla="*/ 588687 h 2363166"/>
              <a:gd name="connsiteX15" fmla="*/ 1707420 w 2115827"/>
              <a:gd name="connsiteY15" fmla="*/ 404634 h 2363166"/>
              <a:gd name="connsiteX16" fmla="*/ 1552465 w 2115827"/>
              <a:gd name="connsiteY16" fmla="*/ 237519 h 2363166"/>
              <a:gd name="connsiteX17" fmla="*/ 1404236 w 2115827"/>
              <a:gd name="connsiteY17" fmla="*/ 102429 h 2363166"/>
              <a:gd name="connsiteX18" fmla="*/ 1252227 w 2115827"/>
              <a:gd name="connsiteY18" fmla="*/ 967 h 2363166"/>
              <a:gd name="connsiteX19" fmla="*/ 1067274 w 2115827"/>
              <a:gd name="connsiteY19" fmla="*/ 83022 h 2363166"/>
              <a:gd name="connsiteX20" fmla="*/ 805912 w 2115827"/>
              <a:gd name="connsiteY20" fmla="*/ 193280 h 2363166"/>
              <a:gd name="connsiteX21" fmla="*/ 428541 w 2115827"/>
              <a:gd name="connsiteY21" fmla="*/ 403738 h 2363166"/>
              <a:gd name="connsiteX22" fmla="*/ 167285 w 2115827"/>
              <a:gd name="connsiteY22" fmla="*/ 577910 h 2363166"/>
              <a:gd name="connsiteX23" fmla="*/ 371 w 2115827"/>
              <a:gd name="connsiteY23" fmla="*/ 723053 h 2363166"/>
              <a:gd name="connsiteX24" fmla="*/ 382880 w 2115827"/>
              <a:gd name="connsiteY24" fmla="*/ 1190365 h 2363166"/>
              <a:gd name="connsiteX25" fmla="*/ 607124 w 2115827"/>
              <a:gd name="connsiteY25" fmla="*/ 1407355 h 2363166"/>
              <a:gd name="connsiteX0" fmla="*/ 607124 w 2115827"/>
              <a:gd name="connsiteY0" fmla="*/ 1406914 h 2362725"/>
              <a:gd name="connsiteX1" fmla="*/ 1001856 w 2115827"/>
              <a:gd name="connsiteY1" fmla="*/ 1767640 h 2362725"/>
              <a:gd name="connsiteX2" fmla="*/ 1252228 w 2115827"/>
              <a:gd name="connsiteY2" fmla="*/ 1970840 h 2362725"/>
              <a:gd name="connsiteX3" fmla="*/ 1818285 w 2115827"/>
              <a:gd name="connsiteY3" fmla="*/ 2362725 h 2362725"/>
              <a:gd name="connsiteX4" fmla="*/ 1916255 w 2115827"/>
              <a:gd name="connsiteY4" fmla="*/ 2228467 h 2362725"/>
              <a:gd name="connsiteX5" fmla="*/ 2006970 w 2115827"/>
              <a:gd name="connsiteY5" fmla="*/ 2068812 h 2362725"/>
              <a:gd name="connsiteX6" fmla="*/ 2065027 w 2115827"/>
              <a:gd name="connsiteY6" fmla="*/ 1941810 h 2362725"/>
              <a:gd name="connsiteX7" fmla="*/ 2115827 w 2115827"/>
              <a:gd name="connsiteY7" fmla="*/ 1774897 h 2362725"/>
              <a:gd name="connsiteX8" fmla="*/ 2039626 w 2115827"/>
              <a:gd name="connsiteY8" fmla="*/ 1695069 h 2362725"/>
              <a:gd name="connsiteX9" fmla="*/ 1952541 w 2115827"/>
              <a:gd name="connsiteY9" fmla="*/ 1553555 h 2362725"/>
              <a:gd name="connsiteX10" fmla="*/ 1889692 w 2115827"/>
              <a:gd name="connsiteY10" fmla="*/ 1395412 h 2362725"/>
              <a:gd name="connsiteX11" fmla="*/ 1853780 w 2115827"/>
              <a:gd name="connsiteY11" fmla="*/ 1217000 h 2362725"/>
              <a:gd name="connsiteX12" fmla="*/ 1836512 w 2115827"/>
              <a:gd name="connsiteY12" fmla="*/ 1065789 h 2362725"/>
              <a:gd name="connsiteX13" fmla="*/ 1858028 w 2115827"/>
              <a:gd name="connsiteY13" fmla="*/ 812984 h 2362725"/>
              <a:gd name="connsiteX14" fmla="*/ 1805270 w 2115827"/>
              <a:gd name="connsiteY14" fmla="*/ 588246 h 2362725"/>
              <a:gd name="connsiteX15" fmla="*/ 1707420 w 2115827"/>
              <a:gd name="connsiteY15" fmla="*/ 404193 h 2362725"/>
              <a:gd name="connsiteX16" fmla="*/ 1552465 w 2115827"/>
              <a:gd name="connsiteY16" fmla="*/ 237078 h 2362725"/>
              <a:gd name="connsiteX17" fmla="*/ 1404236 w 2115827"/>
              <a:gd name="connsiteY17" fmla="*/ 101988 h 2362725"/>
              <a:gd name="connsiteX18" fmla="*/ 1252227 w 2115827"/>
              <a:gd name="connsiteY18" fmla="*/ 526 h 2362725"/>
              <a:gd name="connsiteX19" fmla="*/ 1067274 w 2115827"/>
              <a:gd name="connsiteY19" fmla="*/ 68067 h 2362725"/>
              <a:gd name="connsiteX20" fmla="*/ 805912 w 2115827"/>
              <a:gd name="connsiteY20" fmla="*/ 192839 h 2362725"/>
              <a:gd name="connsiteX21" fmla="*/ 428541 w 2115827"/>
              <a:gd name="connsiteY21" fmla="*/ 403297 h 2362725"/>
              <a:gd name="connsiteX22" fmla="*/ 167285 w 2115827"/>
              <a:gd name="connsiteY22" fmla="*/ 577469 h 2362725"/>
              <a:gd name="connsiteX23" fmla="*/ 371 w 2115827"/>
              <a:gd name="connsiteY23" fmla="*/ 722612 h 2362725"/>
              <a:gd name="connsiteX24" fmla="*/ 382880 w 2115827"/>
              <a:gd name="connsiteY24" fmla="*/ 1189924 h 2362725"/>
              <a:gd name="connsiteX25" fmla="*/ 607124 w 2115827"/>
              <a:gd name="connsiteY25" fmla="*/ 1406914 h 2362725"/>
              <a:gd name="connsiteX0" fmla="*/ 607124 w 2115827"/>
              <a:gd name="connsiteY0" fmla="*/ 1406914 h 2362725"/>
              <a:gd name="connsiteX1" fmla="*/ 1001856 w 2115827"/>
              <a:gd name="connsiteY1" fmla="*/ 1767640 h 2362725"/>
              <a:gd name="connsiteX2" fmla="*/ 1252228 w 2115827"/>
              <a:gd name="connsiteY2" fmla="*/ 1970840 h 2362725"/>
              <a:gd name="connsiteX3" fmla="*/ 1818285 w 2115827"/>
              <a:gd name="connsiteY3" fmla="*/ 2362725 h 2362725"/>
              <a:gd name="connsiteX4" fmla="*/ 1916255 w 2115827"/>
              <a:gd name="connsiteY4" fmla="*/ 2228467 h 2362725"/>
              <a:gd name="connsiteX5" fmla="*/ 2006970 w 2115827"/>
              <a:gd name="connsiteY5" fmla="*/ 2068812 h 2362725"/>
              <a:gd name="connsiteX6" fmla="*/ 2065027 w 2115827"/>
              <a:gd name="connsiteY6" fmla="*/ 1941810 h 2362725"/>
              <a:gd name="connsiteX7" fmla="*/ 2115827 w 2115827"/>
              <a:gd name="connsiteY7" fmla="*/ 1774897 h 2362725"/>
              <a:gd name="connsiteX8" fmla="*/ 2039626 w 2115827"/>
              <a:gd name="connsiteY8" fmla="*/ 1695069 h 2362725"/>
              <a:gd name="connsiteX9" fmla="*/ 1952541 w 2115827"/>
              <a:gd name="connsiteY9" fmla="*/ 1553555 h 2362725"/>
              <a:gd name="connsiteX10" fmla="*/ 1889692 w 2115827"/>
              <a:gd name="connsiteY10" fmla="*/ 1395412 h 2362725"/>
              <a:gd name="connsiteX11" fmla="*/ 1853780 w 2115827"/>
              <a:gd name="connsiteY11" fmla="*/ 1217000 h 2362725"/>
              <a:gd name="connsiteX12" fmla="*/ 1836512 w 2115827"/>
              <a:gd name="connsiteY12" fmla="*/ 1065789 h 2362725"/>
              <a:gd name="connsiteX13" fmla="*/ 1858028 w 2115827"/>
              <a:gd name="connsiteY13" fmla="*/ 812984 h 2362725"/>
              <a:gd name="connsiteX14" fmla="*/ 1805270 w 2115827"/>
              <a:gd name="connsiteY14" fmla="*/ 588246 h 2362725"/>
              <a:gd name="connsiteX15" fmla="*/ 1707420 w 2115827"/>
              <a:gd name="connsiteY15" fmla="*/ 404193 h 2362725"/>
              <a:gd name="connsiteX16" fmla="*/ 1552465 w 2115827"/>
              <a:gd name="connsiteY16" fmla="*/ 215306 h 2362725"/>
              <a:gd name="connsiteX17" fmla="*/ 1404236 w 2115827"/>
              <a:gd name="connsiteY17" fmla="*/ 101988 h 2362725"/>
              <a:gd name="connsiteX18" fmla="*/ 1252227 w 2115827"/>
              <a:gd name="connsiteY18" fmla="*/ 526 h 2362725"/>
              <a:gd name="connsiteX19" fmla="*/ 1067274 w 2115827"/>
              <a:gd name="connsiteY19" fmla="*/ 68067 h 2362725"/>
              <a:gd name="connsiteX20" fmla="*/ 805912 w 2115827"/>
              <a:gd name="connsiteY20" fmla="*/ 192839 h 2362725"/>
              <a:gd name="connsiteX21" fmla="*/ 428541 w 2115827"/>
              <a:gd name="connsiteY21" fmla="*/ 403297 h 2362725"/>
              <a:gd name="connsiteX22" fmla="*/ 167285 w 2115827"/>
              <a:gd name="connsiteY22" fmla="*/ 577469 h 2362725"/>
              <a:gd name="connsiteX23" fmla="*/ 371 w 2115827"/>
              <a:gd name="connsiteY23" fmla="*/ 722612 h 2362725"/>
              <a:gd name="connsiteX24" fmla="*/ 382880 w 2115827"/>
              <a:gd name="connsiteY24" fmla="*/ 1189924 h 2362725"/>
              <a:gd name="connsiteX25" fmla="*/ 607124 w 2115827"/>
              <a:gd name="connsiteY25" fmla="*/ 1406914 h 2362725"/>
              <a:gd name="connsiteX0" fmla="*/ 607124 w 2115827"/>
              <a:gd name="connsiteY0" fmla="*/ 1406818 h 2362629"/>
              <a:gd name="connsiteX1" fmla="*/ 1001856 w 2115827"/>
              <a:gd name="connsiteY1" fmla="*/ 1767544 h 2362629"/>
              <a:gd name="connsiteX2" fmla="*/ 1252228 w 2115827"/>
              <a:gd name="connsiteY2" fmla="*/ 1970744 h 2362629"/>
              <a:gd name="connsiteX3" fmla="*/ 1818285 w 2115827"/>
              <a:gd name="connsiteY3" fmla="*/ 2362629 h 2362629"/>
              <a:gd name="connsiteX4" fmla="*/ 1916255 w 2115827"/>
              <a:gd name="connsiteY4" fmla="*/ 2228371 h 2362629"/>
              <a:gd name="connsiteX5" fmla="*/ 2006970 w 2115827"/>
              <a:gd name="connsiteY5" fmla="*/ 2068716 h 2362629"/>
              <a:gd name="connsiteX6" fmla="*/ 2065027 w 2115827"/>
              <a:gd name="connsiteY6" fmla="*/ 1941714 h 2362629"/>
              <a:gd name="connsiteX7" fmla="*/ 2115827 w 2115827"/>
              <a:gd name="connsiteY7" fmla="*/ 1774801 h 2362629"/>
              <a:gd name="connsiteX8" fmla="*/ 2039626 w 2115827"/>
              <a:gd name="connsiteY8" fmla="*/ 1694973 h 2362629"/>
              <a:gd name="connsiteX9" fmla="*/ 1952541 w 2115827"/>
              <a:gd name="connsiteY9" fmla="*/ 1553459 h 2362629"/>
              <a:gd name="connsiteX10" fmla="*/ 1889692 w 2115827"/>
              <a:gd name="connsiteY10" fmla="*/ 1395316 h 2362629"/>
              <a:gd name="connsiteX11" fmla="*/ 1853780 w 2115827"/>
              <a:gd name="connsiteY11" fmla="*/ 1216904 h 2362629"/>
              <a:gd name="connsiteX12" fmla="*/ 1836512 w 2115827"/>
              <a:gd name="connsiteY12" fmla="*/ 1065693 h 2362629"/>
              <a:gd name="connsiteX13" fmla="*/ 1858028 w 2115827"/>
              <a:gd name="connsiteY13" fmla="*/ 812888 h 2362629"/>
              <a:gd name="connsiteX14" fmla="*/ 1805270 w 2115827"/>
              <a:gd name="connsiteY14" fmla="*/ 588150 h 2362629"/>
              <a:gd name="connsiteX15" fmla="*/ 1707420 w 2115827"/>
              <a:gd name="connsiteY15" fmla="*/ 404097 h 2362629"/>
              <a:gd name="connsiteX16" fmla="*/ 1552465 w 2115827"/>
              <a:gd name="connsiteY16" fmla="*/ 215210 h 2362629"/>
              <a:gd name="connsiteX17" fmla="*/ 1404236 w 2115827"/>
              <a:gd name="connsiteY17" fmla="*/ 98264 h 2362629"/>
              <a:gd name="connsiteX18" fmla="*/ 1252227 w 2115827"/>
              <a:gd name="connsiteY18" fmla="*/ 430 h 2362629"/>
              <a:gd name="connsiteX19" fmla="*/ 1067274 w 2115827"/>
              <a:gd name="connsiteY19" fmla="*/ 67971 h 2362629"/>
              <a:gd name="connsiteX20" fmla="*/ 805912 w 2115827"/>
              <a:gd name="connsiteY20" fmla="*/ 192743 h 2362629"/>
              <a:gd name="connsiteX21" fmla="*/ 428541 w 2115827"/>
              <a:gd name="connsiteY21" fmla="*/ 403201 h 2362629"/>
              <a:gd name="connsiteX22" fmla="*/ 167285 w 2115827"/>
              <a:gd name="connsiteY22" fmla="*/ 577373 h 2362629"/>
              <a:gd name="connsiteX23" fmla="*/ 371 w 2115827"/>
              <a:gd name="connsiteY23" fmla="*/ 722516 h 2362629"/>
              <a:gd name="connsiteX24" fmla="*/ 382880 w 2115827"/>
              <a:gd name="connsiteY24" fmla="*/ 1189828 h 2362629"/>
              <a:gd name="connsiteX25" fmla="*/ 607124 w 2115827"/>
              <a:gd name="connsiteY25" fmla="*/ 1406818 h 2362629"/>
              <a:gd name="connsiteX0" fmla="*/ 607124 w 2115827"/>
              <a:gd name="connsiteY0" fmla="*/ 1406818 h 2362629"/>
              <a:gd name="connsiteX1" fmla="*/ 1001856 w 2115827"/>
              <a:gd name="connsiteY1" fmla="*/ 1767544 h 2362629"/>
              <a:gd name="connsiteX2" fmla="*/ 1252228 w 2115827"/>
              <a:gd name="connsiteY2" fmla="*/ 1970744 h 2362629"/>
              <a:gd name="connsiteX3" fmla="*/ 1818285 w 2115827"/>
              <a:gd name="connsiteY3" fmla="*/ 2362629 h 2362629"/>
              <a:gd name="connsiteX4" fmla="*/ 1916255 w 2115827"/>
              <a:gd name="connsiteY4" fmla="*/ 2228371 h 2362629"/>
              <a:gd name="connsiteX5" fmla="*/ 1890318 w 2115827"/>
              <a:gd name="connsiteY5" fmla="*/ 2000983 h 2362629"/>
              <a:gd name="connsiteX6" fmla="*/ 2065027 w 2115827"/>
              <a:gd name="connsiteY6" fmla="*/ 1941714 h 2362629"/>
              <a:gd name="connsiteX7" fmla="*/ 2115827 w 2115827"/>
              <a:gd name="connsiteY7" fmla="*/ 1774801 h 2362629"/>
              <a:gd name="connsiteX8" fmla="*/ 2039626 w 2115827"/>
              <a:gd name="connsiteY8" fmla="*/ 1694973 h 2362629"/>
              <a:gd name="connsiteX9" fmla="*/ 1952541 w 2115827"/>
              <a:gd name="connsiteY9" fmla="*/ 1553459 h 2362629"/>
              <a:gd name="connsiteX10" fmla="*/ 1889692 w 2115827"/>
              <a:gd name="connsiteY10" fmla="*/ 1395316 h 2362629"/>
              <a:gd name="connsiteX11" fmla="*/ 1853780 w 2115827"/>
              <a:gd name="connsiteY11" fmla="*/ 1216904 h 2362629"/>
              <a:gd name="connsiteX12" fmla="*/ 1836512 w 2115827"/>
              <a:gd name="connsiteY12" fmla="*/ 1065693 h 2362629"/>
              <a:gd name="connsiteX13" fmla="*/ 1858028 w 2115827"/>
              <a:gd name="connsiteY13" fmla="*/ 812888 h 2362629"/>
              <a:gd name="connsiteX14" fmla="*/ 1805270 w 2115827"/>
              <a:gd name="connsiteY14" fmla="*/ 588150 h 2362629"/>
              <a:gd name="connsiteX15" fmla="*/ 1707420 w 2115827"/>
              <a:gd name="connsiteY15" fmla="*/ 404097 h 2362629"/>
              <a:gd name="connsiteX16" fmla="*/ 1552465 w 2115827"/>
              <a:gd name="connsiteY16" fmla="*/ 215210 h 2362629"/>
              <a:gd name="connsiteX17" fmla="*/ 1404236 w 2115827"/>
              <a:gd name="connsiteY17" fmla="*/ 98264 h 2362629"/>
              <a:gd name="connsiteX18" fmla="*/ 1252227 w 2115827"/>
              <a:gd name="connsiteY18" fmla="*/ 430 h 2362629"/>
              <a:gd name="connsiteX19" fmla="*/ 1067274 w 2115827"/>
              <a:gd name="connsiteY19" fmla="*/ 67971 h 2362629"/>
              <a:gd name="connsiteX20" fmla="*/ 805912 w 2115827"/>
              <a:gd name="connsiteY20" fmla="*/ 192743 h 2362629"/>
              <a:gd name="connsiteX21" fmla="*/ 428541 w 2115827"/>
              <a:gd name="connsiteY21" fmla="*/ 403201 h 2362629"/>
              <a:gd name="connsiteX22" fmla="*/ 167285 w 2115827"/>
              <a:gd name="connsiteY22" fmla="*/ 577373 h 2362629"/>
              <a:gd name="connsiteX23" fmla="*/ 371 w 2115827"/>
              <a:gd name="connsiteY23" fmla="*/ 722516 h 2362629"/>
              <a:gd name="connsiteX24" fmla="*/ 382880 w 2115827"/>
              <a:gd name="connsiteY24" fmla="*/ 1189828 h 2362629"/>
              <a:gd name="connsiteX25" fmla="*/ 607124 w 2115827"/>
              <a:gd name="connsiteY25" fmla="*/ 1406818 h 2362629"/>
              <a:gd name="connsiteX0" fmla="*/ 607124 w 2115827"/>
              <a:gd name="connsiteY0" fmla="*/ 1406818 h 2362629"/>
              <a:gd name="connsiteX1" fmla="*/ 1001856 w 2115827"/>
              <a:gd name="connsiteY1" fmla="*/ 1767544 h 2362629"/>
              <a:gd name="connsiteX2" fmla="*/ 1252228 w 2115827"/>
              <a:gd name="connsiteY2" fmla="*/ 1970744 h 2362629"/>
              <a:gd name="connsiteX3" fmla="*/ 1818285 w 2115827"/>
              <a:gd name="connsiteY3" fmla="*/ 2362629 h 2362629"/>
              <a:gd name="connsiteX4" fmla="*/ 1916255 w 2115827"/>
              <a:gd name="connsiteY4" fmla="*/ 2228371 h 2362629"/>
              <a:gd name="connsiteX5" fmla="*/ 1890318 w 2115827"/>
              <a:gd name="connsiteY5" fmla="*/ 2000983 h 2362629"/>
              <a:gd name="connsiteX6" fmla="*/ 1903220 w 2115827"/>
              <a:gd name="connsiteY6" fmla="*/ 1847640 h 2362629"/>
              <a:gd name="connsiteX7" fmla="*/ 2115827 w 2115827"/>
              <a:gd name="connsiteY7" fmla="*/ 1774801 h 2362629"/>
              <a:gd name="connsiteX8" fmla="*/ 2039626 w 2115827"/>
              <a:gd name="connsiteY8" fmla="*/ 1694973 h 2362629"/>
              <a:gd name="connsiteX9" fmla="*/ 1952541 w 2115827"/>
              <a:gd name="connsiteY9" fmla="*/ 1553459 h 2362629"/>
              <a:gd name="connsiteX10" fmla="*/ 1889692 w 2115827"/>
              <a:gd name="connsiteY10" fmla="*/ 1395316 h 2362629"/>
              <a:gd name="connsiteX11" fmla="*/ 1853780 w 2115827"/>
              <a:gd name="connsiteY11" fmla="*/ 1216904 h 2362629"/>
              <a:gd name="connsiteX12" fmla="*/ 1836512 w 2115827"/>
              <a:gd name="connsiteY12" fmla="*/ 1065693 h 2362629"/>
              <a:gd name="connsiteX13" fmla="*/ 1858028 w 2115827"/>
              <a:gd name="connsiteY13" fmla="*/ 812888 h 2362629"/>
              <a:gd name="connsiteX14" fmla="*/ 1805270 w 2115827"/>
              <a:gd name="connsiteY14" fmla="*/ 588150 h 2362629"/>
              <a:gd name="connsiteX15" fmla="*/ 1707420 w 2115827"/>
              <a:gd name="connsiteY15" fmla="*/ 404097 h 2362629"/>
              <a:gd name="connsiteX16" fmla="*/ 1552465 w 2115827"/>
              <a:gd name="connsiteY16" fmla="*/ 215210 h 2362629"/>
              <a:gd name="connsiteX17" fmla="*/ 1404236 w 2115827"/>
              <a:gd name="connsiteY17" fmla="*/ 98264 h 2362629"/>
              <a:gd name="connsiteX18" fmla="*/ 1252227 w 2115827"/>
              <a:gd name="connsiteY18" fmla="*/ 430 h 2362629"/>
              <a:gd name="connsiteX19" fmla="*/ 1067274 w 2115827"/>
              <a:gd name="connsiteY19" fmla="*/ 67971 h 2362629"/>
              <a:gd name="connsiteX20" fmla="*/ 805912 w 2115827"/>
              <a:gd name="connsiteY20" fmla="*/ 192743 h 2362629"/>
              <a:gd name="connsiteX21" fmla="*/ 428541 w 2115827"/>
              <a:gd name="connsiteY21" fmla="*/ 403201 h 2362629"/>
              <a:gd name="connsiteX22" fmla="*/ 167285 w 2115827"/>
              <a:gd name="connsiteY22" fmla="*/ 577373 h 2362629"/>
              <a:gd name="connsiteX23" fmla="*/ 371 w 2115827"/>
              <a:gd name="connsiteY23" fmla="*/ 722516 h 2362629"/>
              <a:gd name="connsiteX24" fmla="*/ 382880 w 2115827"/>
              <a:gd name="connsiteY24" fmla="*/ 1189828 h 2362629"/>
              <a:gd name="connsiteX25" fmla="*/ 607124 w 2115827"/>
              <a:gd name="connsiteY25" fmla="*/ 1406818 h 2362629"/>
              <a:gd name="connsiteX0" fmla="*/ 607124 w 2039626"/>
              <a:gd name="connsiteY0" fmla="*/ 1406818 h 2362629"/>
              <a:gd name="connsiteX1" fmla="*/ 1001856 w 2039626"/>
              <a:gd name="connsiteY1" fmla="*/ 1767544 h 2362629"/>
              <a:gd name="connsiteX2" fmla="*/ 1252228 w 2039626"/>
              <a:gd name="connsiteY2" fmla="*/ 1970744 h 2362629"/>
              <a:gd name="connsiteX3" fmla="*/ 1818285 w 2039626"/>
              <a:gd name="connsiteY3" fmla="*/ 2362629 h 2362629"/>
              <a:gd name="connsiteX4" fmla="*/ 1916255 w 2039626"/>
              <a:gd name="connsiteY4" fmla="*/ 2228371 h 2362629"/>
              <a:gd name="connsiteX5" fmla="*/ 1890318 w 2039626"/>
              <a:gd name="connsiteY5" fmla="*/ 2000983 h 2362629"/>
              <a:gd name="connsiteX6" fmla="*/ 1903220 w 2039626"/>
              <a:gd name="connsiteY6" fmla="*/ 1847640 h 2362629"/>
              <a:gd name="connsiteX7" fmla="*/ 1916390 w 2039626"/>
              <a:gd name="connsiteY7" fmla="*/ 1744697 h 2362629"/>
              <a:gd name="connsiteX8" fmla="*/ 2039626 w 2039626"/>
              <a:gd name="connsiteY8" fmla="*/ 1694973 h 2362629"/>
              <a:gd name="connsiteX9" fmla="*/ 1952541 w 2039626"/>
              <a:gd name="connsiteY9" fmla="*/ 1553459 h 2362629"/>
              <a:gd name="connsiteX10" fmla="*/ 1889692 w 2039626"/>
              <a:gd name="connsiteY10" fmla="*/ 1395316 h 2362629"/>
              <a:gd name="connsiteX11" fmla="*/ 1853780 w 2039626"/>
              <a:gd name="connsiteY11" fmla="*/ 1216904 h 2362629"/>
              <a:gd name="connsiteX12" fmla="*/ 1836512 w 2039626"/>
              <a:gd name="connsiteY12" fmla="*/ 1065693 h 2362629"/>
              <a:gd name="connsiteX13" fmla="*/ 1858028 w 2039626"/>
              <a:gd name="connsiteY13" fmla="*/ 812888 h 2362629"/>
              <a:gd name="connsiteX14" fmla="*/ 1805270 w 2039626"/>
              <a:gd name="connsiteY14" fmla="*/ 588150 h 2362629"/>
              <a:gd name="connsiteX15" fmla="*/ 1707420 w 2039626"/>
              <a:gd name="connsiteY15" fmla="*/ 404097 h 2362629"/>
              <a:gd name="connsiteX16" fmla="*/ 1552465 w 2039626"/>
              <a:gd name="connsiteY16" fmla="*/ 215210 h 2362629"/>
              <a:gd name="connsiteX17" fmla="*/ 1404236 w 2039626"/>
              <a:gd name="connsiteY17" fmla="*/ 98264 h 2362629"/>
              <a:gd name="connsiteX18" fmla="*/ 1252227 w 2039626"/>
              <a:gd name="connsiteY18" fmla="*/ 430 h 2362629"/>
              <a:gd name="connsiteX19" fmla="*/ 1067274 w 2039626"/>
              <a:gd name="connsiteY19" fmla="*/ 67971 h 2362629"/>
              <a:gd name="connsiteX20" fmla="*/ 805912 w 2039626"/>
              <a:gd name="connsiteY20" fmla="*/ 192743 h 2362629"/>
              <a:gd name="connsiteX21" fmla="*/ 428541 w 2039626"/>
              <a:gd name="connsiteY21" fmla="*/ 403201 h 2362629"/>
              <a:gd name="connsiteX22" fmla="*/ 167285 w 2039626"/>
              <a:gd name="connsiteY22" fmla="*/ 577373 h 2362629"/>
              <a:gd name="connsiteX23" fmla="*/ 371 w 2039626"/>
              <a:gd name="connsiteY23" fmla="*/ 722516 h 2362629"/>
              <a:gd name="connsiteX24" fmla="*/ 382880 w 2039626"/>
              <a:gd name="connsiteY24" fmla="*/ 1189828 h 2362629"/>
              <a:gd name="connsiteX25" fmla="*/ 607124 w 2039626"/>
              <a:gd name="connsiteY25" fmla="*/ 1406818 h 2362629"/>
              <a:gd name="connsiteX0" fmla="*/ 607124 w 1952541"/>
              <a:gd name="connsiteY0" fmla="*/ 1406818 h 2362629"/>
              <a:gd name="connsiteX1" fmla="*/ 1001856 w 1952541"/>
              <a:gd name="connsiteY1" fmla="*/ 1767544 h 2362629"/>
              <a:gd name="connsiteX2" fmla="*/ 1252228 w 1952541"/>
              <a:gd name="connsiteY2" fmla="*/ 1970744 h 2362629"/>
              <a:gd name="connsiteX3" fmla="*/ 1818285 w 1952541"/>
              <a:gd name="connsiteY3" fmla="*/ 2362629 h 2362629"/>
              <a:gd name="connsiteX4" fmla="*/ 1916255 w 1952541"/>
              <a:gd name="connsiteY4" fmla="*/ 2228371 h 2362629"/>
              <a:gd name="connsiteX5" fmla="*/ 1890318 w 1952541"/>
              <a:gd name="connsiteY5" fmla="*/ 2000983 h 2362629"/>
              <a:gd name="connsiteX6" fmla="*/ 1903220 w 1952541"/>
              <a:gd name="connsiteY6" fmla="*/ 1847640 h 2362629"/>
              <a:gd name="connsiteX7" fmla="*/ 1916390 w 1952541"/>
              <a:gd name="connsiteY7" fmla="*/ 1744697 h 2362629"/>
              <a:gd name="connsiteX8" fmla="*/ 1949314 w 1952541"/>
              <a:gd name="connsiteY8" fmla="*/ 1657343 h 2362629"/>
              <a:gd name="connsiteX9" fmla="*/ 1952541 w 1952541"/>
              <a:gd name="connsiteY9" fmla="*/ 1553459 h 2362629"/>
              <a:gd name="connsiteX10" fmla="*/ 1889692 w 1952541"/>
              <a:gd name="connsiteY10" fmla="*/ 1395316 h 2362629"/>
              <a:gd name="connsiteX11" fmla="*/ 1853780 w 1952541"/>
              <a:gd name="connsiteY11" fmla="*/ 1216904 h 2362629"/>
              <a:gd name="connsiteX12" fmla="*/ 1836512 w 1952541"/>
              <a:gd name="connsiteY12" fmla="*/ 1065693 h 2362629"/>
              <a:gd name="connsiteX13" fmla="*/ 1858028 w 1952541"/>
              <a:gd name="connsiteY13" fmla="*/ 812888 h 2362629"/>
              <a:gd name="connsiteX14" fmla="*/ 1805270 w 1952541"/>
              <a:gd name="connsiteY14" fmla="*/ 588150 h 2362629"/>
              <a:gd name="connsiteX15" fmla="*/ 1707420 w 1952541"/>
              <a:gd name="connsiteY15" fmla="*/ 404097 h 2362629"/>
              <a:gd name="connsiteX16" fmla="*/ 1552465 w 1952541"/>
              <a:gd name="connsiteY16" fmla="*/ 215210 h 2362629"/>
              <a:gd name="connsiteX17" fmla="*/ 1404236 w 1952541"/>
              <a:gd name="connsiteY17" fmla="*/ 98264 h 2362629"/>
              <a:gd name="connsiteX18" fmla="*/ 1252227 w 1952541"/>
              <a:gd name="connsiteY18" fmla="*/ 430 h 2362629"/>
              <a:gd name="connsiteX19" fmla="*/ 1067274 w 1952541"/>
              <a:gd name="connsiteY19" fmla="*/ 67971 h 2362629"/>
              <a:gd name="connsiteX20" fmla="*/ 805912 w 1952541"/>
              <a:gd name="connsiteY20" fmla="*/ 192743 h 2362629"/>
              <a:gd name="connsiteX21" fmla="*/ 428541 w 1952541"/>
              <a:gd name="connsiteY21" fmla="*/ 403201 h 2362629"/>
              <a:gd name="connsiteX22" fmla="*/ 167285 w 1952541"/>
              <a:gd name="connsiteY22" fmla="*/ 577373 h 2362629"/>
              <a:gd name="connsiteX23" fmla="*/ 371 w 1952541"/>
              <a:gd name="connsiteY23" fmla="*/ 722516 h 2362629"/>
              <a:gd name="connsiteX24" fmla="*/ 382880 w 1952541"/>
              <a:gd name="connsiteY24" fmla="*/ 1189828 h 2362629"/>
              <a:gd name="connsiteX25" fmla="*/ 607124 w 1952541"/>
              <a:gd name="connsiteY25" fmla="*/ 1406818 h 2362629"/>
              <a:gd name="connsiteX0" fmla="*/ 607124 w 1956304"/>
              <a:gd name="connsiteY0" fmla="*/ 1406818 h 2362629"/>
              <a:gd name="connsiteX1" fmla="*/ 1001856 w 1956304"/>
              <a:gd name="connsiteY1" fmla="*/ 1767544 h 2362629"/>
              <a:gd name="connsiteX2" fmla="*/ 1252228 w 1956304"/>
              <a:gd name="connsiteY2" fmla="*/ 1970744 h 2362629"/>
              <a:gd name="connsiteX3" fmla="*/ 1818285 w 1956304"/>
              <a:gd name="connsiteY3" fmla="*/ 2362629 h 2362629"/>
              <a:gd name="connsiteX4" fmla="*/ 1916255 w 1956304"/>
              <a:gd name="connsiteY4" fmla="*/ 2228371 h 2362629"/>
              <a:gd name="connsiteX5" fmla="*/ 1890318 w 1956304"/>
              <a:gd name="connsiteY5" fmla="*/ 2000983 h 2362629"/>
              <a:gd name="connsiteX6" fmla="*/ 1903220 w 1956304"/>
              <a:gd name="connsiteY6" fmla="*/ 1847640 h 2362629"/>
              <a:gd name="connsiteX7" fmla="*/ 1916390 w 1956304"/>
              <a:gd name="connsiteY7" fmla="*/ 1744697 h 2362629"/>
              <a:gd name="connsiteX8" fmla="*/ 1949314 w 1956304"/>
              <a:gd name="connsiteY8" fmla="*/ 1657343 h 2362629"/>
              <a:gd name="connsiteX9" fmla="*/ 1956304 w 1956304"/>
              <a:gd name="connsiteY9" fmla="*/ 1512066 h 2362629"/>
              <a:gd name="connsiteX10" fmla="*/ 1889692 w 1956304"/>
              <a:gd name="connsiteY10" fmla="*/ 1395316 h 2362629"/>
              <a:gd name="connsiteX11" fmla="*/ 1853780 w 1956304"/>
              <a:gd name="connsiteY11" fmla="*/ 1216904 h 2362629"/>
              <a:gd name="connsiteX12" fmla="*/ 1836512 w 1956304"/>
              <a:gd name="connsiteY12" fmla="*/ 1065693 h 2362629"/>
              <a:gd name="connsiteX13" fmla="*/ 1858028 w 1956304"/>
              <a:gd name="connsiteY13" fmla="*/ 812888 h 2362629"/>
              <a:gd name="connsiteX14" fmla="*/ 1805270 w 1956304"/>
              <a:gd name="connsiteY14" fmla="*/ 588150 h 2362629"/>
              <a:gd name="connsiteX15" fmla="*/ 1707420 w 1956304"/>
              <a:gd name="connsiteY15" fmla="*/ 404097 h 2362629"/>
              <a:gd name="connsiteX16" fmla="*/ 1552465 w 1956304"/>
              <a:gd name="connsiteY16" fmla="*/ 215210 h 2362629"/>
              <a:gd name="connsiteX17" fmla="*/ 1404236 w 1956304"/>
              <a:gd name="connsiteY17" fmla="*/ 98264 h 2362629"/>
              <a:gd name="connsiteX18" fmla="*/ 1252227 w 1956304"/>
              <a:gd name="connsiteY18" fmla="*/ 430 h 2362629"/>
              <a:gd name="connsiteX19" fmla="*/ 1067274 w 1956304"/>
              <a:gd name="connsiteY19" fmla="*/ 67971 h 2362629"/>
              <a:gd name="connsiteX20" fmla="*/ 805912 w 1956304"/>
              <a:gd name="connsiteY20" fmla="*/ 192743 h 2362629"/>
              <a:gd name="connsiteX21" fmla="*/ 428541 w 1956304"/>
              <a:gd name="connsiteY21" fmla="*/ 403201 h 2362629"/>
              <a:gd name="connsiteX22" fmla="*/ 167285 w 1956304"/>
              <a:gd name="connsiteY22" fmla="*/ 577373 h 2362629"/>
              <a:gd name="connsiteX23" fmla="*/ 371 w 1956304"/>
              <a:gd name="connsiteY23" fmla="*/ 722516 h 2362629"/>
              <a:gd name="connsiteX24" fmla="*/ 382880 w 1956304"/>
              <a:gd name="connsiteY24" fmla="*/ 1189828 h 2362629"/>
              <a:gd name="connsiteX25" fmla="*/ 607124 w 1956304"/>
              <a:gd name="connsiteY25" fmla="*/ 1406818 h 2362629"/>
              <a:gd name="connsiteX0" fmla="*/ 607124 w 1956304"/>
              <a:gd name="connsiteY0" fmla="*/ 1406818 h 2362629"/>
              <a:gd name="connsiteX1" fmla="*/ 1001856 w 1956304"/>
              <a:gd name="connsiteY1" fmla="*/ 1767544 h 2362629"/>
              <a:gd name="connsiteX2" fmla="*/ 1252228 w 1956304"/>
              <a:gd name="connsiteY2" fmla="*/ 1970744 h 2362629"/>
              <a:gd name="connsiteX3" fmla="*/ 1818285 w 1956304"/>
              <a:gd name="connsiteY3" fmla="*/ 2362629 h 2362629"/>
              <a:gd name="connsiteX4" fmla="*/ 1916255 w 1956304"/>
              <a:gd name="connsiteY4" fmla="*/ 2228371 h 2362629"/>
              <a:gd name="connsiteX5" fmla="*/ 1890318 w 1956304"/>
              <a:gd name="connsiteY5" fmla="*/ 2000983 h 2362629"/>
              <a:gd name="connsiteX6" fmla="*/ 1903220 w 1956304"/>
              <a:gd name="connsiteY6" fmla="*/ 1847640 h 2362629"/>
              <a:gd name="connsiteX7" fmla="*/ 1916390 w 1956304"/>
              <a:gd name="connsiteY7" fmla="*/ 1744697 h 2362629"/>
              <a:gd name="connsiteX8" fmla="*/ 1934262 w 1956304"/>
              <a:gd name="connsiteY8" fmla="*/ 1638528 h 2362629"/>
              <a:gd name="connsiteX9" fmla="*/ 1956304 w 1956304"/>
              <a:gd name="connsiteY9" fmla="*/ 1512066 h 2362629"/>
              <a:gd name="connsiteX10" fmla="*/ 1889692 w 1956304"/>
              <a:gd name="connsiteY10" fmla="*/ 1395316 h 2362629"/>
              <a:gd name="connsiteX11" fmla="*/ 1853780 w 1956304"/>
              <a:gd name="connsiteY11" fmla="*/ 1216904 h 2362629"/>
              <a:gd name="connsiteX12" fmla="*/ 1836512 w 1956304"/>
              <a:gd name="connsiteY12" fmla="*/ 1065693 h 2362629"/>
              <a:gd name="connsiteX13" fmla="*/ 1858028 w 1956304"/>
              <a:gd name="connsiteY13" fmla="*/ 812888 h 2362629"/>
              <a:gd name="connsiteX14" fmla="*/ 1805270 w 1956304"/>
              <a:gd name="connsiteY14" fmla="*/ 588150 h 2362629"/>
              <a:gd name="connsiteX15" fmla="*/ 1707420 w 1956304"/>
              <a:gd name="connsiteY15" fmla="*/ 404097 h 2362629"/>
              <a:gd name="connsiteX16" fmla="*/ 1552465 w 1956304"/>
              <a:gd name="connsiteY16" fmla="*/ 215210 h 2362629"/>
              <a:gd name="connsiteX17" fmla="*/ 1404236 w 1956304"/>
              <a:gd name="connsiteY17" fmla="*/ 98264 h 2362629"/>
              <a:gd name="connsiteX18" fmla="*/ 1252227 w 1956304"/>
              <a:gd name="connsiteY18" fmla="*/ 430 h 2362629"/>
              <a:gd name="connsiteX19" fmla="*/ 1067274 w 1956304"/>
              <a:gd name="connsiteY19" fmla="*/ 67971 h 2362629"/>
              <a:gd name="connsiteX20" fmla="*/ 805912 w 1956304"/>
              <a:gd name="connsiteY20" fmla="*/ 192743 h 2362629"/>
              <a:gd name="connsiteX21" fmla="*/ 428541 w 1956304"/>
              <a:gd name="connsiteY21" fmla="*/ 403201 h 2362629"/>
              <a:gd name="connsiteX22" fmla="*/ 167285 w 1956304"/>
              <a:gd name="connsiteY22" fmla="*/ 577373 h 2362629"/>
              <a:gd name="connsiteX23" fmla="*/ 371 w 1956304"/>
              <a:gd name="connsiteY23" fmla="*/ 722516 h 2362629"/>
              <a:gd name="connsiteX24" fmla="*/ 382880 w 1956304"/>
              <a:gd name="connsiteY24" fmla="*/ 1189828 h 2362629"/>
              <a:gd name="connsiteX25" fmla="*/ 607124 w 1956304"/>
              <a:gd name="connsiteY25" fmla="*/ 1406818 h 2362629"/>
              <a:gd name="connsiteX0" fmla="*/ 607124 w 1957425"/>
              <a:gd name="connsiteY0" fmla="*/ 1406818 h 2362629"/>
              <a:gd name="connsiteX1" fmla="*/ 1001856 w 1957425"/>
              <a:gd name="connsiteY1" fmla="*/ 1767544 h 2362629"/>
              <a:gd name="connsiteX2" fmla="*/ 1252228 w 1957425"/>
              <a:gd name="connsiteY2" fmla="*/ 1970744 h 2362629"/>
              <a:gd name="connsiteX3" fmla="*/ 1818285 w 1957425"/>
              <a:gd name="connsiteY3" fmla="*/ 2362629 h 2362629"/>
              <a:gd name="connsiteX4" fmla="*/ 1916255 w 1957425"/>
              <a:gd name="connsiteY4" fmla="*/ 2228371 h 2362629"/>
              <a:gd name="connsiteX5" fmla="*/ 1890318 w 1957425"/>
              <a:gd name="connsiteY5" fmla="*/ 2000983 h 2362629"/>
              <a:gd name="connsiteX6" fmla="*/ 1903220 w 1957425"/>
              <a:gd name="connsiteY6" fmla="*/ 1847640 h 2362629"/>
              <a:gd name="connsiteX7" fmla="*/ 1916390 w 1957425"/>
              <a:gd name="connsiteY7" fmla="*/ 1744697 h 2362629"/>
              <a:gd name="connsiteX8" fmla="*/ 1934262 w 1957425"/>
              <a:gd name="connsiteY8" fmla="*/ 1638528 h 2362629"/>
              <a:gd name="connsiteX9" fmla="*/ 1956304 w 1957425"/>
              <a:gd name="connsiteY9" fmla="*/ 1512066 h 2362629"/>
              <a:gd name="connsiteX10" fmla="*/ 1957425 w 1957425"/>
              <a:gd name="connsiteY10" fmla="*/ 1372739 h 2362629"/>
              <a:gd name="connsiteX11" fmla="*/ 1853780 w 1957425"/>
              <a:gd name="connsiteY11" fmla="*/ 1216904 h 2362629"/>
              <a:gd name="connsiteX12" fmla="*/ 1836512 w 1957425"/>
              <a:gd name="connsiteY12" fmla="*/ 1065693 h 2362629"/>
              <a:gd name="connsiteX13" fmla="*/ 1858028 w 1957425"/>
              <a:gd name="connsiteY13" fmla="*/ 812888 h 2362629"/>
              <a:gd name="connsiteX14" fmla="*/ 1805270 w 1957425"/>
              <a:gd name="connsiteY14" fmla="*/ 588150 h 2362629"/>
              <a:gd name="connsiteX15" fmla="*/ 1707420 w 1957425"/>
              <a:gd name="connsiteY15" fmla="*/ 404097 h 2362629"/>
              <a:gd name="connsiteX16" fmla="*/ 1552465 w 1957425"/>
              <a:gd name="connsiteY16" fmla="*/ 215210 h 2362629"/>
              <a:gd name="connsiteX17" fmla="*/ 1404236 w 1957425"/>
              <a:gd name="connsiteY17" fmla="*/ 98264 h 2362629"/>
              <a:gd name="connsiteX18" fmla="*/ 1252227 w 1957425"/>
              <a:gd name="connsiteY18" fmla="*/ 430 h 2362629"/>
              <a:gd name="connsiteX19" fmla="*/ 1067274 w 1957425"/>
              <a:gd name="connsiteY19" fmla="*/ 67971 h 2362629"/>
              <a:gd name="connsiteX20" fmla="*/ 805912 w 1957425"/>
              <a:gd name="connsiteY20" fmla="*/ 192743 h 2362629"/>
              <a:gd name="connsiteX21" fmla="*/ 428541 w 1957425"/>
              <a:gd name="connsiteY21" fmla="*/ 403201 h 2362629"/>
              <a:gd name="connsiteX22" fmla="*/ 167285 w 1957425"/>
              <a:gd name="connsiteY22" fmla="*/ 577373 h 2362629"/>
              <a:gd name="connsiteX23" fmla="*/ 371 w 1957425"/>
              <a:gd name="connsiteY23" fmla="*/ 722516 h 2362629"/>
              <a:gd name="connsiteX24" fmla="*/ 382880 w 1957425"/>
              <a:gd name="connsiteY24" fmla="*/ 1189828 h 2362629"/>
              <a:gd name="connsiteX25" fmla="*/ 607124 w 1957425"/>
              <a:gd name="connsiteY25" fmla="*/ 1406818 h 2362629"/>
              <a:gd name="connsiteX0" fmla="*/ 607124 w 1957425"/>
              <a:gd name="connsiteY0" fmla="*/ 1406818 h 2362629"/>
              <a:gd name="connsiteX1" fmla="*/ 1001856 w 1957425"/>
              <a:gd name="connsiteY1" fmla="*/ 1767544 h 2362629"/>
              <a:gd name="connsiteX2" fmla="*/ 1252228 w 1957425"/>
              <a:gd name="connsiteY2" fmla="*/ 1970744 h 2362629"/>
              <a:gd name="connsiteX3" fmla="*/ 1818285 w 1957425"/>
              <a:gd name="connsiteY3" fmla="*/ 2362629 h 2362629"/>
              <a:gd name="connsiteX4" fmla="*/ 1916255 w 1957425"/>
              <a:gd name="connsiteY4" fmla="*/ 2228371 h 2362629"/>
              <a:gd name="connsiteX5" fmla="*/ 1890318 w 1957425"/>
              <a:gd name="connsiteY5" fmla="*/ 2000983 h 2362629"/>
              <a:gd name="connsiteX6" fmla="*/ 1903220 w 1957425"/>
              <a:gd name="connsiteY6" fmla="*/ 1847640 h 2362629"/>
              <a:gd name="connsiteX7" fmla="*/ 1916390 w 1957425"/>
              <a:gd name="connsiteY7" fmla="*/ 1744697 h 2362629"/>
              <a:gd name="connsiteX8" fmla="*/ 1934262 w 1957425"/>
              <a:gd name="connsiteY8" fmla="*/ 1638528 h 2362629"/>
              <a:gd name="connsiteX9" fmla="*/ 1956304 w 1957425"/>
              <a:gd name="connsiteY9" fmla="*/ 1512066 h 2362629"/>
              <a:gd name="connsiteX10" fmla="*/ 1957425 w 1957425"/>
              <a:gd name="connsiteY10" fmla="*/ 1372739 h 2362629"/>
              <a:gd name="connsiteX11" fmla="*/ 1936566 w 1957425"/>
              <a:gd name="connsiteY11" fmla="*/ 1190564 h 2362629"/>
              <a:gd name="connsiteX12" fmla="*/ 1836512 w 1957425"/>
              <a:gd name="connsiteY12" fmla="*/ 1065693 h 2362629"/>
              <a:gd name="connsiteX13" fmla="*/ 1858028 w 1957425"/>
              <a:gd name="connsiteY13" fmla="*/ 812888 h 2362629"/>
              <a:gd name="connsiteX14" fmla="*/ 1805270 w 1957425"/>
              <a:gd name="connsiteY14" fmla="*/ 588150 h 2362629"/>
              <a:gd name="connsiteX15" fmla="*/ 1707420 w 1957425"/>
              <a:gd name="connsiteY15" fmla="*/ 404097 h 2362629"/>
              <a:gd name="connsiteX16" fmla="*/ 1552465 w 1957425"/>
              <a:gd name="connsiteY16" fmla="*/ 215210 h 2362629"/>
              <a:gd name="connsiteX17" fmla="*/ 1404236 w 1957425"/>
              <a:gd name="connsiteY17" fmla="*/ 98264 h 2362629"/>
              <a:gd name="connsiteX18" fmla="*/ 1252227 w 1957425"/>
              <a:gd name="connsiteY18" fmla="*/ 430 h 2362629"/>
              <a:gd name="connsiteX19" fmla="*/ 1067274 w 1957425"/>
              <a:gd name="connsiteY19" fmla="*/ 67971 h 2362629"/>
              <a:gd name="connsiteX20" fmla="*/ 805912 w 1957425"/>
              <a:gd name="connsiteY20" fmla="*/ 192743 h 2362629"/>
              <a:gd name="connsiteX21" fmla="*/ 428541 w 1957425"/>
              <a:gd name="connsiteY21" fmla="*/ 403201 h 2362629"/>
              <a:gd name="connsiteX22" fmla="*/ 167285 w 1957425"/>
              <a:gd name="connsiteY22" fmla="*/ 577373 h 2362629"/>
              <a:gd name="connsiteX23" fmla="*/ 371 w 1957425"/>
              <a:gd name="connsiteY23" fmla="*/ 722516 h 2362629"/>
              <a:gd name="connsiteX24" fmla="*/ 382880 w 1957425"/>
              <a:gd name="connsiteY24" fmla="*/ 1189828 h 2362629"/>
              <a:gd name="connsiteX25" fmla="*/ 607124 w 1957425"/>
              <a:gd name="connsiteY25" fmla="*/ 1406818 h 2362629"/>
              <a:gd name="connsiteX0" fmla="*/ 607124 w 1957425"/>
              <a:gd name="connsiteY0" fmla="*/ 1406818 h 2362629"/>
              <a:gd name="connsiteX1" fmla="*/ 1001856 w 1957425"/>
              <a:gd name="connsiteY1" fmla="*/ 1767544 h 2362629"/>
              <a:gd name="connsiteX2" fmla="*/ 1252228 w 1957425"/>
              <a:gd name="connsiteY2" fmla="*/ 1970744 h 2362629"/>
              <a:gd name="connsiteX3" fmla="*/ 1818285 w 1957425"/>
              <a:gd name="connsiteY3" fmla="*/ 2362629 h 2362629"/>
              <a:gd name="connsiteX4" fmla="*/ 1916255 w 1957425"/>
              <a:gd name="connsiteY4" fmla="*/ 2228371 h 2362629"/>
              <a:gd name="connsiteX5" fmla="*/ 1890318 w 1957425"/>
              <a:gd name="connsiteY5" fmla="*/ 2000983 h 2362629"/>
              <a:gd name="connsiteX6" fmla="*/ 1903220 w 1957425"/>
              <a:gd name="connsiteY6" fmla="*/ 1847640 h 2362629"/>
              <a:gd name="connsiteX7" fmla="*/ 1916390 w 1957425"/>
              <a:gd name="connsiteY7" fmla="*/ 1744697 h 2362629"/>
              <a:gd name="connsiteX8" fmla="*/ 1934262 w 1957425"/>
              <a:gd name="connsiteY8" fmla="*/ 1638528 h 2362629"/>
              <a:gd name="connsiteX9" fmla="*/ 1956304 w 1957425"/>
              <a:gd name="connsiteY9" fmla="*/ 1512066 h 2362629"/>
              <a:gd name="connsiteX10" fmla="*/ 1957425 w 1957425"/>
              <a:gd name="connsiteY10" fmla="*/ 1372739 h 2362629"/>
              <a:gd name="connsiteX11" fmla="*/ 1936566 w 1957425"/>
              <a:gd name="connsiteY11" fmla="*/ 1190564 h 2362629"/>
              <a:gd name="connsiteX12" fmla="*/ 1911772 w 1957425"/>
              <a:gd name="connsiteY12" fmla="*/ 1039352 h 2362629"/>
              <a:gd name="connsiteX13" fmla="*/ 1858028 w 1957425"/>
              <a:gd name="connsiteY13" fmla="*/ 812888 h 2362629"/>
              <a:gd name="connsiteX14" fmla="*/ 1805270 w 1957425"/>
              <a:gd name="connsiteY14" fmla="*/ 588150 h 2362629"/>
              <a:gd name="connsiteX15" fmla="*/ 1707420 w 1957425"/>
              <a:gd name="connsiteY15" fmla="*/ 404097 h 2362629"/>
              <a:gd name="connsiteX16" fmla="*/ 1552465 w 1957425"/>
              <a:gd name="connsiteY16" fmla="*/ 215210 h 2362629"/>
              <a:gd name="connsiteX17" fmla="*/ 1404236 w 1957425"/>
              <a:gd name="connsiteY17" fmla="*/ 98264 h 2362629"/>
              <a:gd name="connsiteX18" fmla="*/ 1252227 w 1957425"/>
              <a:gd name="connsiteY18" fmla="*/ 430 h 2362629"/>
              <a:gd name="connsiteX19" fmla="*/ 1067274 w 1957425"/>
              <a:gd name="connsiteY19" fmla="*/ 67971 h 2362629"/>
              <a:gd name="connsiteX20" fmla="*/ 805912 w 1957425"/>
              <a:gd name="connsiteY20" fmla="*/ 192743 h 2362629"/>
              <a:gd name="connsiteX21" fmla="*/ 428541 w 1957425"/>
              <a:gd name="connsiteY21" fmla="*/ 403201 h 2362629"/>
              <a:gd name="connsiteX22" fmla="*/ 167285 w 1957425"/>
              <a:gd name="connsiteY22" fmla="*/ 577373 h 2362629"/>
              <a:gd name="connsiteX23" fmla="*/ 371 w 1957425"/>
              <a:gd name="connsiteY23" fmla="*/ 722516 h 2362629"/>
              <a:gd name="connsiteX24" fmla="*/ 382880 w 1957425"/>
              <a:gd name="connsiteY24" fmla="*/ 1189828 h 2362629"/>
              <a:gd name="connsiteX25" fmla="*/ 607124 w 1957425"/>
              <a:gd name="connsiteY25" fmla="*/ 1406818 h 2362629"/>
              <a:gd name="connsiteX0" fmla="*/ 607124 w 1957425"/>
              <a:gd name="connsiteY0" fmla="*/ 1406818 h 2362629"/>
              <a:gd name="connsiteX1" fmla="*/ 1001856 w 1957425"/>
              <a:gd name="connsiteY1" fmla="*/ 1767544 h 2362629"/>
              <a:gd name="connsiteX2" fmla="*/ 1252228 w 1957425"/>
              <a:gd name="connsiteY2" fmla="*/ 1970744 h 2362629"/>
              <a:gd name="connsiteX3" fmla="*/ 1818285 w 1957425"/>
              <a:gd name="connsiteY3" fmla="*/ 2362629 h 2362629"/>
              <a:gd name="connsiteX4" fmla="*/ 1916255 w 1957425"/>
              <a:gd name="connsiteY4" fmla="*/ 2228371 h 2362629"/>
              <a:gd name="connsiteX5" fmla="*/ 1890318 w 1957425"/>
              <a:gd name="connsiteY5" fmla="*/ 2000983 h 2362629"/>
              <a:gd name="connsiteX6" fmla="*/ 1903220 w 1957425"/>
              <a:gd name="connsiteY6" fmla="*/ 1847640 h 2362629"/>
              <a:gd name="connsiteX7" fmla="*/ 1916390 w 1957425"/>
              <a:gd name="connsiteY7" fmla="*/ 1744697 h 2362629"/>
              <a:gd name="connsiteX8" fmla="*/ 1934262 w 1957425"/>
              <a:gd name="connsiteY8" fmla="*/ 1638528 h 2362629"/>
              <a:gd name="connsiteX9" fmla="*/ 1956304 w 1957425"/>
              <a:gd name="connsiteY9" fmla="*/ 1512066 h 2362629"/>
              <a:gd name="connsiteX10" fmla="*/ 1957425 w 1957425"/>
              <a:gd name="connsiteY10" fmla="*/ 1372739 h 2362629"/>
              <a:gd name="connsiteX11" fmla="*/ 1936566 w 1957425"/>
              <a:gd name="connsiteY11" fmla="*/ 1190564 h 2362629"/>
              <a:gd name="connsiteX12" fmla="*/ 1911772 w 1957425"/>
              <a:gd name="connsiteY12" fmla="*/ 1039352 h 2362629"/>
              <a:gd name="connsiteX13" fmla="*/ 1880606 w 1957425"/>
              <a:gd name="connsiteY13" fmla="*/ 812888 h 2362629"/>
              <a:gd name="connsiteX14" fmla="*/ 1805270 w 1957425"/>
              <a:gd name="connsiteY14" fmla="*/ 588150 h 2362629"/>
              <a:gd name="connsiteX15" fmla="*/ 1707420 w 1957425"/>
              <a:gd name="connsiteY15" fmla="*/ 404097 h 2362629"/>
              <a:gd name="connsiteX16" fmla="*/ 1552465 w 1957425"/>
              <a:gd name="connsiteY16" fmla="*/ 215210 h 2362629"/>
              <a:gd name="connsiteX17" fmla="*/ 1404236 w 1957425"/>
              <a:gd name="connsiteY17" fmla="*/ 98264 h 2362629"/>
              <a:gd name="connsiteX18" fmla="*/ 1252227 w 1957425"/>
              <a:gd name="connsiteY18" fmla="*/ 430 h 2362629"/>
              <a:gd name="connsiteX19" fmla="*/ 1067274 w 1957425"/>
              <a:gd name="connsiteY19" fmla="*/ 67971 h 2362629"/>
              <a:gd name="connsiteX20" fmla="*/ 805912 w 1957425"/>
              <a:gd name="connsiteY20" fmla="*/ 192743 h 2362629"/>
              <a:gd name="connsiteX21" fmla="*/ 428541 w 1957425"/>
              <a:gd name="connsiteY21" fmla="*/ 403201 h 2362629"/>
              <a:gd name="connsiteX22" fmla="*/ 167285 w 1957425"/>
              <a:gd name="connsiteY22" fmla="*/ 577373 h 2362629"/>
              <a:gd name="connsiteX23" fmla="*/ 371 w 1957425"/>
              <a:gd name="connsiteY23" fmla="*/ 722516 h 2362629"/>
              <a:gd name="connsiteX24" fmla="*/ 382880 w 1957425"/>
              <a:gd name="connsiteY24" fmla="*/ 1189828 h 2362629"/>
              <a:gd name="connsiteX25" fmla="*/ 607124 w 1957425"/>
              <a:gd name="connsiteY25" fmla="*/ 1406818 h 2362629"/>
              <a:gd name="connsiteX0" fmla="*/ 607124 w 1956313"/>
              <a:gd name="connsiteY0" fmla="*/ 1406818 h 2362629"/>
              <a:gd name="connsiteX1" fmla="*/ 1001856 w 1956313"/>
              <a:gd name="connsiteY1" fmla="*/ 1767544 h 2362629"/>
              <a:gd name="connsiteX2" fmla="*/ 1252228 w 1956313"/>
              <a:gd name="connsiteY2" fmla="*/ 1970744 h 2362629"/>
              <a:gd name="connsiteX3" fmla="*/ 1818285 w 1956313"/>
              <a:gd name="connsiteY3" fmla="*/ 2362629 h 2362629"/>
              <a:gd name="connsiteX4" fmla="*/ 1916255 w 1956313"/>
              <a:gd name="connsiteY4" fmla="*/ 2228371 h 2362629"/>
              <a:gd name="connsiteX5" fmla="*/ 1890318 w 1956313"/>
              <a:gd name="connsiteY5" fmla="*/ 2000983 h 2362629"/>
              <a:gd name="connsiteX6" fmla="*/ 1903220 w 1956313"/>
              <a:gd name="connsiteY6" fmla="*/ 1847640 h 2362629"/>
              <a:gd name="connsiteX7" fmla="*/ 1916390 w 1956313"/>
              <a:gd name="connsiteY7" fmla="*/ 1744697 h 2362629"/>
              <a:gd name="connsiteX8" fmla="*/ 1934262 w 1956313"/>
              <a:gd name="connsiteY8" fmla="*/ 1638528 h 2362629"/>
              <a:gd name="connsiteX9" fmla="*/ 1956304 w 1956313"/>
              <a:gd name="connsiteY9" fmla="*/ 1512066 h 2362629"/>
              <a:gd name="connsiteX10" fmla="*/ 1946136 w 1956313"/>
              <a:gd name="connsiteY10" fmla="*/ 1380265 h 2362629"/>
              <a:gd name="connsiteX11" fmla="*/ 1936566 w 1956313"/>
              <a:gd name="connsiteY11" fmla="*/ 1190564 h 2362629"/>
              <a:gd name="connsiteX12" fmla="*/ 1911772 w 1956313"/>
              <a:gd name="connsiteY12" fmla="*/ 1039352 h 2362629"/>
              <a:gd name="connsiteX13" fmla="*/ 1880606 w 1956313"/>
              <a:gd name="connsiteY13" fmla="*/ 812888 h 2362629"/>
              <a:gd name="connsiteX14" fmla="*/ 1805270 w 1956313"/>
              <a:gd name="connsiteY14" fmla="*/ 588150 h 2362629"/>
              <a:gd name="connsiteX15" fmla="*/ 1707420 w 1956313"/>
              <a:gd name="connsiteY15" fmla="*/ 404097 h 2362629"/>
              <a:gd name="connsiteX16" fmla="*/ 1552465 w 1956313"/>
              <a:gd name="connsiteY16" fmla="*/ 215210 h 2362629"/>
              <a:gd name="connsiteX17" fmla="*/ 1404236 w 1956313"/>
              <a:gd name="connsiteY17" fmla="*/ 98264 h 2362629"/>
              <a:gd name="connsiteX18" fmla="*/ 1252227 w 1956313"/>
              <a:gd name="connsiteY18" fmla="*/ 430 h 2362629"/>
              <a:gd name="connsiteX19" fmla="*/ 1067274 w 1956313"/>
              <a:gd name="connsiteY19" fmla="*/ 67971 h 2362629"/>
              <a:gd name="connsiteX20" fmla="*/ 805912 w 1956313"/>
              <a:gd name="connsiteY20" fmla="*/ 192743 h 2362629"/>
              <a:gd name="connsiteX21" fmla="*/ 428541 w 1956313"/>
              <a:gd name="connsiteY21" fmla="*/ 403201 h 2362629"/>
              <a:gd name="connsiteX22" fmla="*/ 167285 w 1956313"/>
              <a:gd name="connsiteY22" fmla="*/ 577373 h 2362629"/>
              <a:gd name="connsiteX23" fmla="*/ 371 w 1956313"/>
              <a:gd name="connsiteY23" fmla="*/ 722516 h 2362629"/>
              <a:gd name="connsiteX24" fmla="*/ 382880 w 1956313"/>
              <a:gd name="connsiteY24" fmla="*/ 1189828 h 2362629"/>
              <a:gd name="connsiteX25" fmla="*/ 607124 w 1956313"/>
              <a:gd name="connsiteY25" fmla="*/ 1406818 h 2362629"/>
              <a:gd name="connsiteX0" fmla="*/ 607124 w 1948806"/>
              <a:gd name="connsiteY0" fmla="*/ 1406818 h 2362629"/>
              <a:gd name="connsiteX1" fmla="*/ 1001856 w 1948806"/>
              <a:gd name="connsiteY1" fmla="*/ 1767544 h 2362629"/>
              <a:gd name="connsiteX2" fmla="*/ 1252228 w 1948806"/>
              <a:gd name="connsiteY2" fmla="*/ 1970744 h 2362629"/>
              <a:gd name="connsiteX3" fmla="*/ 1818285 w 1948806"/>
              <a:gd name="connsiteY3" fmla="*/ 2362629 h 2362629"/>
              <a:gd name="connsiteX4" fmla="*/ 1916255 w 1948806"/>
              <a:gd name="connsiteY4" fmla="*/ 2228371 h 2362629"/>
              <a:gd name="connsiteX5" fmla="*/ 1890318 w 1948806"/>
              <a:gd name="connsiteY5" fmla="*/ 2000983 h 2362629"/>
              <a:gd name="connsiteX6" fmla="*/ 1903220 w 1948806"/>
              <a:gd name="connsiteY6" fmla="*/ 1847640 h 2362629"/>
              <a:gd name="connsiteX7" fmla="*/ 1916390 w 1948806"/>
              <a:gd name="connsiteY7" fmla="*/ 1744697 h 2362629"/>
              <a:gd name="connsiteX8" fmla="*/ 1934262 w 1948806"/>
              <a:gd name="connsiteY8" fmla="*/ 1638528 h 2362629"/>
              <a:gd name="connsiteX9" fmla="*/ 1948778 w 1948806"/>
              <a:gd name="connsiteY9" fmla="*/ 1504540 h 2362629"/>
              <a:gd name="connsiteX10" fmla="*/ 1946136 w 1948806"/>
              <a:gd name="connsiteY10" fmla="*/ 1380265 h 2362629"/>
              <a:gd name="connsiteX11" fmla="*/ 1936566 w 1948806"/>
              <a:gd name="connsiteY11" fmla="*/ 1190564 h 2362629"/>
              <a:gd name="connsiteX12" fmla="*/ 1911772 w 1948806"/>
              <a:gd name="connsiteY12" fmla="*/ 1039352 h 2362629"/>
              <a:gd name="connsiteX13" fmla="*/ 1880606 w 1948806"/>
              <a:gd name="connsiteY13" fmla="*/ 812888 h 2362629"/>
              <a:gd name="connsiteX14" fmla="*/ 1805270 w 1948806"/>
              <a:gd name="connsiteY14" fmla="*/ 588150 h 2362629"/>
              <a:gd name="connsiteX15" fmla="*/ 1707420 w 1948806"/>
              <a:gd name="connsiteY15" fmla="*/ 404097 h 2362629"/>
              <a:gd name="connsiteX16" fmla="*/ 1552465 w 1948806"/>
              <a:gd name="connsiteY16" fmla="*/ 215210 h 2362629"/>
              <a:gd name="connsiteX17" fmla="*/ 1404236 w 1948806"/>
              <a:gd name="connsiteY17" fmla="*/ 98264 h 2362629"/>
              <a:gd name="connsiteX18" fmla="*/ 1252227 w 1948806"/>
              <a:gd name="connsiteY18" fmla="*/ 430 h 2362629"/>
              <a:gd name="connsiteX19" fmla="*/ 1067274 w 1948806"/>
              <a:gd name="connsiteY19" fmla="*/ 67971 h 2362629"/>
              <a:gd name="connsiteX20" fmla="*/ 805912 w 1948806"/>
              <a:gd name="connsiteY20" fmla="*/ 192743 h 2362629"/>
              <a:gd name="connsiteX21" fmla="*/ 428541 w 1948806"/>
              <a:gd name="connsiteY21" fmla="*/ 403201 h 2362629"/>
              <a:gd name="connsiteX22" fmla="*/ 167285 w 1948806"/>
              <a:gd name="connsiteY22" fmla="*/ 577373 h 2362629"/>
              <a:gd name="connsiteX23" fmla="*/ 371 w 1948806"/>
              <a:gd name="connsiteY23" fmla="*/ 722516 h 2362629"/>
              <a:gd name="connsiteX24" fmla="*/ 382880 w 1948806"/>
              <a:gd name="connsiteY24" fmla="*/ 1189828 h 2362629"/>
              <a:gd name="connsiteX25" fmla="*/ 607124 w 1948806"/>
              <a:gd name="connsiteY25" fmla="*/ 1406818 h 2362629"/>
              <a:gd name="connsiteX0" fmla="*/ 607124 w 1948806"/>
              <a:gd name="connsiteY0" fmla="*/ 1406818 h 2362629"/>
              <a:gd name="connsiteX1" fmla="*/ 1001856 w 1948806"/>
              <a:gd name="connsiteY1" fmla="*/ 1767544 h 2362629"/>
              <a:gd name="connsiteX2" fmla="*/ 1252228 w 1948806"/>
              <a:gd name="connsiteY2" fmla="*/ 1970744 h 2362629"/>
              <a:gd name="connsiteX3" fmla="*/ 1818285 w 1948806"/>
              <a:gd name="connsiteY3" fmla="*/ 2362629 h 2362629"/>
              <a:gd name="connsiteX4" fmla="*/ 1916255 w 1948806"/>
              <a:gd name="connsiteY4" fmla="*/ 2228371 h 2362629"/>
              <a:gd name="connsiteX5" fmla="*/ 1890318 w 1948806"/>
              <a:gd name="connsiteY5" fmla="*/ 2000983 h 2362629"/>
              <a:gd name="connsiteX6" fmla="*/ 1903220 w 1948806"/>
              <a:gd name="connsiteY6" fmla="*/ 1847640 h 2362629"/>
              <a:gd name="connsiteX7" fmla="*/ 1916390 w 1948806"/>
              <a:gd name="connsiteY7" fmla="*/ 1744697 h 2362629"/>
              <a:gd name="connsiteX8" fmla="*/ 1934262 w 1948806"/>
              <a:gd name="connsiteY8" fmla="*/ 1638528 h 2362629"/>
              <a:gd name="connsiteX9" fmla="*/ 1948778 w 1948806"/>
              <a:gd name="connsiteY9" fmla="*/ 1504540 h 2362629"/>
              <a:gd name="connsiteX10" fmla="*/ 1946136 w 1948806"/>
              <a:gd name="connsiteY10" fmla="*/ 1380265 h 2362629"/>
              <a:gd name="connsiteX11" fmla="*/ 1936566 w 1948806"/>
              <a:gd name="connsiteY11" fmla="*/ 1190564 h 2362629"/>
              <a:gd name="connsiteX12" fmla="*/ 1911772 w 1948806"/>
              <a:gd name="connsiteY12" fmla="*/ 1039352 h 2362629"/>
              <a:gd name="connsiteX13" fmla="*/ 1880606 w 1948806"/>
              <a:gd name="connsiteY13" fmla="*/ 812888 h 2362629"/>
              <a:gd name="connsiteX14" fmla="*/ 1805270 w 1948806"/>
              <a:gd name="connsiteY14" fmla="*/ 588150 h 2362629"/>
              <a:gd name="connsiteX15" fmla="*/ 1707420 w 1948806"/>
              <a:gd name="connsiteY15" fmla="*/ 404097 h 2362629"/>
              <a:gd name="connsiteX16" fmla="*/ 1552465 w 1948806"/>
              <a:gd name="connsiteY16" fmla="*/ 215210 h 2362629"/>
              <a:gd name="connsiteX17" fmla="*/ 1411407 w 1948806"/>
              <a:gd name="connsiteY17" fmla="*/ 98264 h 2362629"/>
              <a:gd name="connsiteX18" fmla="*/ 1252227 w 1948806"/>
              <a:gd name="connsiteY18" fmla="*/ 430 h 2362629"/>
              <a:gd name="connsiteX19" fmla="*/ 1067274 w 1948806"/>
              <a:gd name="connsiteY19" fmla="*/ 67971 h 2362629"/>
              <a:gd name="connsiteX20" fmla="*/ 805912 w 1948806"/>
              <a:gd name="connsiteY20" fmla="*/ 192743 h 2362629"/>
              <a:gd name="connsiteX21" fmla="*/ 428541 w 1948806"/>
              <a:gd name="connsiteY21" fmla="*/ 403201 h 2362629"/>
              <a:gd name="connsiteX22" fmla="*/ 167285 w 1948806"/>
              <a:gd name="connsiteY22" fmla="*/ 577373 h 2362629"/>
              <a:gd name="connsiteX23" fmla="*/ 371 w 1948806"/>
              <a:gd name="connsiteY23" fmla="*/ 722516 h 2362629"/>
              <a:gd name="connsiteX24" fmla="*/ 382880 w 1948806"/>
              <a:gd name="connsiteY24" fmla="*/ 1189828 h 2362629"/>
              <a:gd name="connsiteX25" fmla="*/ 607124 w 1948806"/>
              <a:gd name="connsiteY25" fmla="*/ 1406818 h 2362629"/>
              <a:gd name="connsiteX0" fmla="*/ 607124 w 1948806"/>
              <a:gd name="connsiteY0" fmla="*/ 1406818 h 2362629"/>
              <a:gd name="connsiteX1" fmla="*/ 1001856 w 1948806"/>
              <a:gd name="connsiteY1" fmla="*/ 1767544 h 2362629"/>
              <a:gd name="connsiteX2" fmla="*/ 1252228 w 1948806"/>
              <a:gd name="connsiteY2" fmla="*/ 1970744 h 2362629"/>
              <a:gd name="connsiteX3" fmla="*/ 1818285 w 1948806"/>
              <a:gd name="connsiteY3" fmla="*/ 2362629 h 2362629"/>
              <a:gd name="connsiteX4" fmla="*/ 1916255 w 1948806"/>
              <a:gd name="connsiteY4" fmla="*/ 2228371 h 2362629"/>
              <a:gd name="connsiteX5" fmla="*/ 1890318 w 1948806"/>
              <a:gd name="connsiteY5" fmla="*/ 2000983 h 2362629"/>
              <a:gd name="connsiteX6" fmla="*/ 1903220 w 1948806"/>
              <a:gd name="connsiteY6" fmla="*/ 1847640 h 2362629"/>
              <a:gd name="connsiteX7" fmla="*/ 1916390 w 1948806"/>
              <a:gd name="connsiteY7" fmla="*/ 1744697 h 2362629"/>
              <a:gd name="connsiteX8" fmla="*/ 1934262 w 1948806"/>
              <a:gd name="connsiteY8" fmla="*/ 1638528 h 2362629"/>
              <a:gd name="connsiteX9" fmla="*/ 1948778 w 1948806"/>
              <a:gd name="connsiteY9" fmla="*/ 1504540 h 2362629"/>
              <a:gd name="connsiteX10" fmla="*/ 1946136 w 1948806"/>
              <a:gd name="connsiteY10" fmla="*/ 1380265 h 2362629"/>
              <a:gd name="connsiteX11" fmla="*/ 1936566 w 1948806"/>
              <a:gd name="connsiteY11" fmla="*/ 1190564 h 2362629"/>
              <a:gd name="connsiteX12" fmla="*/ 1911772 w 1948806"/>
              <a:gd name="connsiteY12" fmla="*/ 1039352 h 2362629"/>
              <a:gd name="connsiteX13" fmla="*/ 1880606 w 1948806"/>
              <a:gd name="connsiteY13" fmla="*/ 812888 h 2362629"/>
              <a:gd name="connsiteX14" fmla="*/ 1805270 w 1948806"/>
              <a:gd name="connsiteY14" fmla="*/ 588150 h 2362629"/>
              <a:gd name="connsiteX15" fmla="*/ 1707420 w 1948806"/>
              <a:gd name="connsiteY15" fmla="*/ 404097 h 2362629"/>
              <a:gd name="connsiteX16" fmla="*/ 1552465 w 1948806"/>
              <a:gd name="connsiteY16" fmla="*/ 215210 h 2362629"/>
              <a:gd name="connsiteX17" fmla="*/ 1411407 w 1948806"/>
              <a:gd name="connsiteY17" fmla="*/ 98264 h 2362629"/>
              <a:gd name="connsiteX18" fmla="*/ 1252227 w 1948806"/>
              <a:gd name="connsiteY18" fmla="*/ 430 h 2362629"/>
              <a:gd name="connsiteX19" fmla="*/ 1067274 w 1948806"/>
              <a:gd name="connsiteY19" fmla="*/ 67971 h 2362629"/>
              <a:gd name="connsiteX20" fmla="*/ 805912 w 1948806"/>
              <a:gd name="connsiteY20" fmla="*/ 192743 h 2362629"/>
              <a:gd name="connsiteX21" fmla="*/ 428541 w 1948806"/>
              <a:gd name="connsiteY21" fmla="*/ 403201 h 2362629"/>
              <a:gd name="connsiteX22" fmla="*/ 167285 w 1948806"/>
              <a:gd name="connsiteY22" fmla="*/ 577373 h 2362629"/>
              <a:gd name="connsiteX23" fmla="*/ 371 w 1948806"/>
              <a:gd name="connsiteY23" fmla="*/ 722516 h 2362629"/>
              <a:gd name="connsiteX24" fmla="*/ 382880 w 1948806"/>
              <a:gd name="connsiteY24" fmla="*/ 1189828 h 2362629"/>
              <a:gd name="connsiteX25" fmla="*/ 607124 w 1948806"/>
              <a:gd name="connsiteY25" fmla="*/ 1406818 h 2362629"/>
              <a:gd name="connsiteX0" fmla="*/ 607124 w 1948806"/>
              <a:gd name="connsiteY0" fmla="*/ 1407807 h 2363618"/>
              <a:gd name="connsiteX1" fmla="*/ 1001856 w 1948806"/>
              <a:gd name="connsiteY1" fmla="*/ 1768533 h 2363618"/>
              <a:gd name="connsiteX2" fmla="*/ 1252228 w 1948806"/>
              <a:gd name="connsiteY2" fmla="*/ 1971733 h 2363618"/>
              <a:gd name="connsiteX3" fmla="*/ 1818285 w 1948806"/>
              <a:gd name="connsiteY3" fmla="*/ 2363618 h 2363618"/>
              <a:gd name="connsiteX4" fmla="*/ 1916255 w 1948806"/>
              <a:gd name="connsiteY4" fmla="*/ 2229360 h 2363618"/>
              <a:gd name="connsiteX5" fmla="*/ 1890318 w 1948806"/>
              <a:gd name="connsiteY5" fmla="*/ 2001972 h 2363618"/>
              <a:gd name="connsiteX6" fmla="*/ 1903220 w 1948806"/>
              <a:gd name="connsiteY6" fmla="*/ 1848629 h 2363618"/>
              <a:gd name="connsiteX7" fmla="*/ 1916390 w 1948806"/>
              <a:gd name="connsiteY7" fmla="*/ 1745686 h 2363618"/>
              <a:gd name="connsiteX8" fmla="*/ 1934262 w 1948806"/>
              <a:gd name="connsiteY8" fmla="*/ 1639517 h 2363618"/>
              <a:gd name="connsiteX9" fmla="*/ 1948778 w 1948806"/>
              <a:gd name="connsiteY9" fmla="*/ 1505529 h 2363618"/>
              <a:gd name="connsiteX10" fmla="*/ 1946136 w 1948806"/>
              <a:gd name="connsiteY10" fmla="*/ 1381254 h 2363618"/>
              <a:gd name="connsiteX11" fmla="*/ 1936566 w 1948806"/>
              <a:gd name="connsiteY11" fmla="*/ 1191553 h 2363618"/>
              <a:gd name="connsiteX12" fmla="*/ 1911772 w 1948806"/>
              <a:gd name="connsiteY12" fmla="*/ 1040341 h 2363618"/>
              <a:gd name="connsiteX13" fmla="*/ 1880606 w 1948806"/>
              <a:gd name="connsiteY13" fmla="*/ 813877 h 2363618"/>
              <a:gd name="connsiteX14" fmla="*/ 1805270 w 1948806"/>
              <a:gd name="connsiteY14" fmla="*/ 589139 h 2363618"/>
              <a:gd name="connsiteX15" fmla="*/ 1707420 w 1948806"/>
              <a:gd name="connsiteY15" fmla="*/ 405086 h 2363618"/>
              <a:gd name="connsiteX16" fmla="*/ 1552465 w 1948806"/>
              <a:gd name="connsiteY16" fmla="*/ 216199 h 2363618"/>
              <a:gd name="connsiteX17" fmla="*/ 1411407 w 1948806"/>
              <a:gd name="connsiteY17" fmla="*/ 99253 h 2363618"/>
              <a:gd name="connsiteX18" fmla="*/ 1252227 w 1948806"/>
              <a:gd name="connsiteY18" fmla="*/ 1419 h 2363618"/>
              <a:gd name="connsiteX19" fmla="*/ 1067274 w 1948806"/>
              <a:gd name="connsiteY19" fmla="*/ 68960 h 2363618"/>
              <a:gd name="connsiteX20" fmla="*/ 805912 w 1948806"/>
              <a:gd name="connsiteY20" fmla="*/ 193732 h 2363618"/>
              <a:gd name="connsiteX21" fmla="*/ 428541 w 1948806"/>
              <a:gd name="connsiteY21" fmla="*/ 404190 h 2363618"/>
              <a:gd name="connsiteX22" fmla="*/ 167285 w 1948806"/>
              <a:gd name="connsiteY22" fmla="*/ 578362 h 2363618"/>
              <a:gd name="connsiteX23" fmla="*/ 371 w 1948806"/>
              <a:gd name="connsiteY23" fmla="*/ 723505 h 2363618"/>
              <a:gd name="connsiteX24" fmla="*/ 382880 w 1948806"/>
              <a:gd name="connsiteY24" fmla="*/ 1190817 h 2363618"/>
              <a:gd name="connsiteX25" fmla="*/ 607124 w 1948806"/>
              <a:gd name="connsiteY25" fmla="*/ 1407807 h 2363618"/>
              <a:gd name="connsiteX0" fmla="*/ 607124 w 1948806"/>
              <a:gd name="connsiteY0" fmla="*/ 1408568 h 2364379"/>
              <a:gd name="connsiteX1" fmla="*/ 1001856 w 1948806"/>
              <a:gd name="connsiteY1" fmla="*/ 1769294 h 2364379"/>
              <a:gd name="connsiteX2" fmla="*/ 1252228 w 1948806"/>
              <a:gd name="connsiteY2" fmla="*/ 1972494 h 2364379"/>
              <a:gd name="connsiteX3" fmla="*/ 1818285 w 1948806"/>
              <a:gd name="connsiteY3" fmla="*/ 2364379 h 2364379"/>
              <a:gd name="connsiteX4" fmla="*/ 1916255 w 1948806"/>
              <a:gd name="connsiteY4" fmla="*/ 2230121 h 2364379"/>
              <a:gd name="connsiteX5" fmla="*/ 1890318 w 1948806"/>
              <a:gd name="connsiteY5" fmla="*/ 2002733 h 2364379"/>
              <a:gd name="connsiteX6" fmla="*/ 1903220 w 1948806"/>
              <a:gd name="connsiteY6" fmla="*/ 1849390 h 2364379"/>
              <a:gd name="connsiteX7" fmla="*/ 1916390 w 1948806"/>
              <a:gd name="connsiteY7" fmla="*/ 1746447 h 2364379"/>
              <a:gd name="connsiteX8" fmla="*/ 1934262 w 1948806"/>
              <a:gd name="connsiteY8" fmla="*/ 1640278 h 2364379"/>
              <a:gd name="connsiteX9" fmla="*/ 1948778 w 1948806"/>
              <a:gd name="connsiteY9" fmla="*/ 1506290 h 2364379"/>
              <a:gd name="connsiteX10" fmla="*/ 1946136 w 1948806"/>
              <a:gd name="connsiteY10" fmla="*/ 1382015 h 2364379"/>
              <a:gd name="connsiteX11" fmla="*/ 1936566 w 1948806"/>
              <a:gd name="connsiteY11" fmla="*/ 1192314 h 2364379"/>
              <a:gd name="connsiteX12" fmla="*/ 1911772 w 1948806"/>
              <a:gd name="connsiteY12" fmla="*/ 1041102 h 2364379"/>
              <a:gd name="connsiteX13" fmla="*/ 1880606 w 1948806"/>
              <a:gd name="connsiteY13" fmla="*/ 814638 h 2364379"/>
              <a:gd name="connsiteX14" fmla="*/ 1805270 w 1948806"/>
              <a:gd name="connsiteY14" fmla="*/ 589900 h 2364379"/>
              <a:gd name="connsiteX15" fmla="*/ 1707420 w 1948806"/>
              <a:gd name="connsiteY15" fmla="*/ 405847 h 2364379"/>
              <a:gd name="connsiteX16" fmla="*/ 1552465 w 1948806"/>
              <a:gd name="connsiteY16" fmla="*/ 216960 h 2364379"/>
              <a:gd name="connsiteX17" fmla="*/ 1411407 w 1948806"/>
              <a:gd name="connsiteY17" fmla="*/ 100014 h 2364379"/>
              <a:gd name="connsiteX18" fmla="*/ 1252227 w 1948806"/>
              <a:gd name="connsiteY18" fmla="*/ 2180 h 2364379"/>
              <a:gd name="connsiteX19" fmla="*/ 1067274 w 1948806"/>
              <a:gd name="connsiteY19" fmla="*/ 69721 h 2364379"/>
              <a:gd name="connsiteX20" fmla="*/ 805912 w 1948806"/>
              <a:gd name="connsiteY20" fmla="*/ 194493 h 2364379"/>
              <a:gd name="connsiteX21" fmla="*/ 428541 w 1948806"/>
              <a:gd name="connsiteY21" fmla="*/ 404951 h 2364379"/>
              <a:gd name="connsiteX22" fmla="*/ 167285 w 1948806"/>
              <a:gd name="connsiteY22" fmla="*/ 579123 h 2364379"/>
              <a:gd name="connsiteX23" fmla="*/ 371 w 1948806"/>
              <a:gd name="connsiteY23" fmla="*/ 724266 h 2364379"/>
              <a:gd name="connsiteX24" fmla="*/ 382880 w 1948806"/>
              <a:gd name="connsiteY24" fmla="*/ 1191578 h 2364379"/>
              <a:gd name="connsiteX25" fmla="*/ 607124 w 1948806"/>
              <a:gd name="connsiteY25" fmla="*/ 1408568 h 2364379"/>
              <a:gd name="connsiteX0" fmla="*/ 607124 w 1948806"/>
              <a:gd name="connsiteY0" fmla="*/ 1408568 h 2364379"/>
              <a:gd name="connsiteX1" fmla="*/ 1001856 w 1948806"/>
              <a:gd name="connsiteY1" fmla="*/ 1769294 h 2364379"/>
              <a:gd name="connsiteX2" fmla="*/ 1252228 w 1948806"/>
              <a:gd name="connsiteY2" fmla="*/ 1972494 h 2364379"/>
              <a:gd name="connsiteX3" fmla="*/ 1818285 w 1948806"/>
              <a:gd name="connsiteY3" fmla="*/ 2364379 h 2364379"/>
              <a:gd name="connsiteX4" fmla="*/ 1916255 w 1948806"/>
              <a:gd name="connsiteY4" fmla="*/ 2230121 h 2364379"/>
              <a:gd name="connsiteX5" fmla="*/ 1890318 w 1948806"/>
              <a:gd name="connsiteY5" fmla="*/ 2002733 h 2364379"/>
              <a:gd name="connsiteX6" fmla="*/ 1903220 w 1948806"/>
              <a:gd name="connsiteY6" fmla="*/ 1849390 h 2364379"/>
              <a:gd name="connsiteX7" fmla="*/ 1916390 w 1948806"/>
              <a:gd name="connsiteY7" fmla="*/ 1746447 h 2364379"/>
              <a:gd name="connsiteX8" fmla="*/ 1934262 w 1948806"/>
              <a:gd name="connsiteY8" fmla="*/ 1640278 h 2364379"/>
              <a:gd name="connsiteX9" fmla="*/ 1948778 w 1948806"/>
              <a:gd name="connsiteY9" fmla="*/ 1506290 h 2364379"/>
              <a:gd name="connsiteX10" fmla="*/ 1946136 w 1948806"/>
              <a:gd name="connsiteY10" fmla="*/ 1382015 h 2364379"/>
              <a:gd name="connsiteX11" fmla="*/ 1936566 w 1948806"/>
              <a:gd name="connsiteY11" fmla="*/ 1192314 h 2364379"/>
              <a:gd name="connsiteX12" fmla="*/ 1911772 w 1948806"/>
              <a:gd name="connsiteY12" fmla="*/ 1041102 h 2364379"/>
              <a:gd name="connsiteX13" fmla="*/ 1880606 w 1948806"/>
              <a:gd name="connsiteY13" fmla="*/ 814638 h 2364379"/>
              <a:gd name="connsiteX14" fmla="*/ 1805270 w 1948806"/>
              <a:gd name="connsiteY14" fmla="*/ 589900 h 2364379"/>
              <a:gd name="connsiteX15" fmla="*/ 1707420 w 1948806"/>
              <a:gd name="connsiteY15" fmla="*/ 405847 h 2364379"/>
              <a:gd name="connsiteX16" fmla="*/ 1552465 w 1948806"/>
              <a:gd name="connsiteY16" fmla="*/ 216960 h 2364379"/>
              <a:gd name="connsiteX17" fmla="*/ 1411407 w 1948806"/>
              <a:gd name="connsiteY17" fmla="*/ 100014 h 2364379"/>
              <a:gd name="connsiteX18" fmla="*/ 1252227 w 1948806"/>
              <a:gd name="connsiteY18" fmla="*/ 2180 h 2364379"/>
              <a:gd name="connsiteX19" fmla="*/ 1067274 w 1948806"/>
              <a:gd name="connsiteY19" fmla="*/ 69721 h 2364379"/>
              <a:gd name="connsiteX20" fmla="*/ 805912 w 1948806"/>
              <a:gd name="connsiteY20" fmla="*/ 194493 h 2364379"/>
              <a:gd name="connsiteX21" fmla="*/ 428541 w 1948806"/>
              <a:gd name="connsiteY21" fmla="*/ 404951 h 2364379"/>
              <a:gd name="connsiteX22" fmla="*/ 167285 w 1948806"/>
              <a:gd name="connsiteY22" fmla="*/ 579123 h 2364379"/>
              <a:gd name="connsiteX23" fmla="*/ 371 w 1948806"/>
              <a:gd name="connsiteY23" fmla="*/ 724266 h 2364379"/>
              <a:gd name="connsiteX24" fmla="*/ 382880 w 1948806"/>
              <a:gd name="connsiteY24" fmla="*/ 1191578 h 2364379"/>
              <a:gd name="connsiteX25" fmla="*/ 607124 w 1948806"/>
              <a:gd name="connsiteY25" fmla="*/ 1408568 h 2364379"/>
              <a:gd name="connsiteX0" fmla="*/ 607124 w 1948806"/>
              <a:gd name="connsiteY0" fmla="*/ 1406388 h 2362199"/>
              <a:gd name="connsiteX1" fmla="*/ 1001856 w 1948806"/>
              <a:gd name="connsiteY1" fmla="*/ 1767114 h 2362199"/>
              <a:gd name="connsiteX2" fmla="*/ 1252228 w 1948806"/>
              <a:gd name="connsiteY2" fmla="*/ 1970314 h 2362199"/>
              <a:gd name="connsiteX3" fmla="*/ 1818285 w 1948806"/>
              <a:gd name="connsiteY3" fmla="*/ 2362199 h 2362199"/>
              <a:gd name="connsiteX4" fmla="*/ 1916255 w 1948806"/>
              <a:gd name="connsiteY4" fmla="*/ 2227941 h 2362199"/>
              <a:gd name="connsiteX5" fmla="*/ 1890318 w 1948806"/>
              <a:gd name="connsiteY5" fmla="*/ 2000553 h 2362199"/>
              <a:gd name="connsiteX6" fmla="*/ 1903220 w 1948806"/>
              <a:gd name="connsiteY6" fmla="*/ 1847210 h 2362199"/>
              <a:gd name="connsiteX7" fmla="*/ 1916390 w 1948806"/>
              <a:gd name="connsiteY7" fmla="*/ 1744267 h 2362199"/>
              <a:gd name="connsiteX8" fmla="*/ 1934262 w 1948806"/>
              <a:gd name="connsiteY8" fmla="*/ 1638098 h 2362199"/>
              <a:gd name="connsiteX9" fmla="*/ 1948778 w 1948806"/>
              <a:gd name="connsiteY9" fmla="*/ 1504110 h 2362199"/>
              <a:gd name="connsiteX10" fmla="*/ 1946136 w 1948806"/>
              <a:gd name="connsiteY10" fmla="*/ 1379835 h 2362199"/>
              <a:gd name="connsiteX11" fmla="*/ 1936566 w 1948806"/>
              <a:gd name="connsiteY11" fmla="*/ 1190134 h 2362199"/>
              <a:gd name="connsiteX12" fmla="*/ 1911772 w 1948806"/>
              <a:gd name="connsiteY12" fmla="*/ 1038922 h 2362199"/>
              <a:gd name="connsiteX13" fmla="*/ 1880606 w 1948806"/>
              <a:gd name="connsiteY13" fmla="*/ 812458 h 2362199"/>
              <a:gd name="connsiteX14" fmla="*/ 1805270 w 1948806"/>
              <a:gd name="connsiteY14" fmla="*/ 587720 h 2362199"/>
              <a:gd name="connsiteX15" fmla="*/ 1707420 w 1948806"/>
              <a:gd name="connsiteY15" fmla="*/ 403667 h 2362199"/>
              <a:gd name="connsiteX16" fmla="*/ 1552465 w 1948806"/>
              <a:gd name="connsiteY16" fmla="*/ 214780 h 2362199"/>
              <a:gd name="connsiteX17" fmla="*/ 1411407 w 1948806"/>
              <a:gd name="connsiteY17" fmla="*/ 97834 h 2362199"/>
              <a:gd name="connsiteX18" fmla="*/ 1252227 w 1948806"/>
              <a:gd name="connsiteY18" fmla="*/ 0 h 2362199"/>
              <a:gd name="connsiteX19" fmla="*/ 1067274 w 1948806"/>
              <a:gd name="connsiteY19" fmla="*/ 67541 h 2362199"/>
              <a:gd name="connsiteX20" fmla="*/ 805912 w 1948806"/>
              <a:gd name="connsiteY20" fmla="*/ 192313 h 2362199"/>
              <a:gd name="connsiteX21" fmla="*/ 428541 w 1948806"/>
              <a:gd name="connsiteY21" fmla="*/ 402771 h 2362199"/>
              <a:gd name="connsiteX22" fmla="*/ 167285 w 1948806"/>
              <a:gd name="connsiteY22" fmla="*/ 576943 h 2362199"/>
              <a:gd name="connsiteX23" fmla="*/ 371 w 1948806"/>
              <a:gd name="connsiteY23" fmla="*/ 722086 h 2362199"/>
              <a:gd name="connsiteX24" fmla="*/ 382880 w 1948806"/>
              <a:gd name="connsiteY24" fmla="*/ 1189398 h 2362199"/>
              <a:gd name="connsiteX25" fmla="*/ 607124 w 1948806"/>
              <a:gd name="connsiteY25" fmla="*/ 1406388 h 2362199"/>
              <a:gd name="connsiteX0" fmla="*/ 607124 w 1948806"/>
              <a:gd name="connsiteY0" fmla="*/ 1406388 h 2362199"/>
              <a:gd name="connsiteX1" fmla="*/ 1001856 w 1948806"/>
              <a:gd name="connsiteY1" fmla="*/ 1767114 h 2362199"/>
              <a:gd name="connsiteX2" fmla="*/ 1252228 w 1948806"/>
              <a:gd name="connsiteY2" fmla="*/ 1970314 h 2362199"/>
              <a:gd name="connsiteX3" fmla="*/ 1818285 w 1948806"/>
              <a:gd name="connsiteY3" fmla="*/ 2362199 h 2362199"/>
              <a:gd name="connsiteX4" fmla="*/ 1916255 w 1948806"/>
              <a:gd name="connsiteY4" fmla="*/ 2227941 h 2362199"/>
              <a:gd name="connsiteX5" fmla="*/ 1890318 w 1948806"/>
              <a:gd name="connsiteY5" fmla="*/ 2000553 h 2362199"/>
              <a:gd name="connsiteX6" fmla="*/ 1903220 w 1948806"/>
              <a:gd name="connsiteY6" fmla="*/ 1847210 h 2362199"/>
              <a:gd name="connsiteX7" fmla="*/ 1916390 w 1948806"/>
              <a:gd name="connsiteY7" fmla="*/ 1744267 h 2362199"/>
              <a:gd name="connsiteX8" fmla="*/ 1934262 w 1948806"/>
              <a:gd name="connsiteY8" fmla="*/ 1638098 h 2362199"/>
              <a:gd name="connsiteX9" fmla="*/ 1948778 w 1948806"/>
              <a:gd name="connsiteY9" fmla="*/ 1504110 h 2362199"/>
              <a:gd name="connsiteX10" fmla="*/ 1946136 w 1948806"/>
              <a:gd name="connsiteY10" fmla="*/ 1379835 h 2362199"/>
              <a:gd name="connsiteX11" fmla="*/ 1936566 w 1948806"/>
              <a:gd name="connsiteY11" fmla="*/ 1190134 h 2362199"/>
              <a:gd name="connsiteX12" fmla="*/ 1911772 w 1948806"/>
              <a:gd name="connsiteY12" fmla="*/ 1038922 h 2362199"/>
              <a:gd name="connsiteX13" fmla="*/ 1880606 w 1948806"/>
              <a:gd name="connsiteY13" fmla="*/ 812458 h 2362199"/>
              <a:gd name="connsiteX14" fmla="*/ 1805270 w 1948806"/>
              <a:gd name="connsiteY14" fmla="*/ 587720 h 2362199"/>
              <a:gd name="connsiteX15" fmla="*/ 1707420 w 1948806"/>
              <a:gd name="connsiteY15" fmla="*/ 403667 h 2362199"/>
              <a:gd name="connsiteX16" fmla="*/ 1552465 w 1948806"/>
              <a:gd name="connsiteY16" fmla="*/ 214780 h 2362199"/>
              <a:gd name="connsiteX17" fmla="*/ 1411407 w 1948806"/>
              <a:gd name="connsiteY17" fmla="*/ 97834 h 2362199"/>
              <a:gd name="connsiteX18" fmla="*/ 1252227 w 1948806"/>
              <a:gd name="connsiteY18" fmla="*/ 0 h 2362199"/>
              <a:gd name="connsiteX19" fmla="*/ 1067274 w 1948806"/>
              <a:gd name="connsiteY19" fmla="*/ 67541 h 2362199"/>
              <a:gd name="connsiteX20" fmla="*/ 805912 w 1948806"/>
              <a:gd name="connsiteY20" fmla="*/ 192313 h 2362199"/>
              <a:gd name="connsiteX21" fmla="*/ 428541 w 1948806"/>
              <a:gd name="connsiteY21" fmla="*/ 402771 h 2362199"/>
              <a:gd name="connsiteX22" fmla="*/ 167285 w 1948806"/>
              <a:gd name="connsiteY22" fmla="*/ 576943 h 2362199"/>
              <a:gd name="connsiteX23" fmla="*/ 371 w 1948806"/>
              <a:gd name="connsiteY23" fmla="*/ 722086 h 2362199"/>
              <a:gd name="connsiteX24" fmla="*/ 382880 w 1948806"/>
              <a:gd name="connsiteY24" fmla="*/ 1189398 h 2362199"/>
              <a:gd name="connsiteX25" fmla="*/ 607124 w 1948806"/>
              <a:gd name="connsiteY25" fmla="*/ 1406388 h 2362199"/>
              <a:gd name="connsiteX0" fmla="*/ 607124 w 1948806"/>
              <a:gd name="connsiteY0" fmla="*/ 1406388 h 2362199"/>
              <a:gd name="connsiteX1" fmla="*/ 1001856 w 1948806"/>
              <a:gd name="connsiteY1" fmla="*/ 1767114 h 2362199"/>
              <a:gd name="connsiteX2" fmla="*/ 1252228 w 1948806"/>
              <a:gd name="connsiteY2" fmla="*/ 1970314 h 2362199"/>
              <a:gd name="connsiteX3" fmla="*/ 1818285 w 1948806"/>
              <a:gd name="connsiteY3" fmla="*/ 2362199 h 2362199"/>
              <a:gd name="connsiteX4" fmla="*/ 1916255 w 1948806"/>
              <a:gd name="connsiteY4" fmla="*/ 2227941 h 2362199"/>
              <a:gd name="connsiteX5" fmla="*/ 1890318 w 1948806"/>
              <a:gd name="connsiteY5" fmla="*/ 2000553 h 2362199"/>
              <a:gd name="connsiteX6" fmla="*/ 1903220 w 1948806"/>
              <a:gd name="connsiteY6" fmla="*/ 1847210 h 2362199"/>
              <a:gd name="connsiteX7" fmla="*/ 1916390 w 1948806"/>
              <a:gd name="connsiteY7" fmla="*/ 1744267 h 2362199"/>
              <a:gd name="connsiteX8" fmla="*/ 1934262 w 1948806"/>
              <a:gd name="connsiteY8" fmla="*/ 1638098 h 2362199"/>
              <a:gd name="connsiteX9" fmla="*/ 1948778 w 1948806"/>
              <a:gd name="connsiteY9" fmla="*/ 1504110 h 2362199"/>
              <a:gd name="connsiteX10" fmla="*/ 1946136 w 1948806"/>
              <a:gd name="connsiteY10" fmla="*/ 1379835 h 2362199"/>
              <a:gd name="connsiteX11" fmla="*/ 1936566 w 1948806"/>
              <a:gd name="connsiteY11" fmla="*/ 1190134 h 2362199"/>
              <a:gd name="connsiteX12" fmla="*/ 1920372 w 1948806"/>
              <a:gd name="connsiteY12" fmla="*/ 1041789 h 2362199"/>
              <a:gd name="connsiteX13" fmla="*/ 1880606 w 1948806"/>
              <a:gd name="connsiteY13" fmla="*/ 812458 h 2362199"/>
              <a:gd name="connsiteX14" fmla="*/ 1805270 w 1948806"/>
              <a:gd name="connsiteY14" fmla="*/ 587720 h 2362199"/>
              <a:gd name="connsiteX15" fmla="*/ 1707420 w 1948806"/>
              <a:gd name="connsiteY15" fmla="*/ 403667 h 2362199"/>
              <a:gd name="connsiteX16" fmla="*/ 1552465 w 1948806"/>
              <a:gd name="connsiteY16" fmla="*/ 214780 h 2362199"/>
              <a:gd name="connsiteX17" fmla="*/ 1411407 w 1948806"/>
              <a:gd name="connsiteY17" fmla="*/ 97834 h 2362199"/>
              <a:gd name="connsiteX18" fmla="*/ 1252227 w 1948806"/>
              <a:gd name="connsiteY18" fmla="*/ 0 h 2362199"/>
              <a:gd name="connsiteX19" fmla="*/ 1067274 w 1948806"/>
              <a:gd name="connsiteY19" fmla="*/ 67541 h 2362199"/>
              <a:gd name="connsiteX20" fmla="*/ 805912 w 1948806"/>
              <a:gd name="connsiteY20" fmla="*/ 192313 h 2362199"/>
              <a:gd name="connsiteX21" fmla="*/ 428541 w 1948806"/>
              <a:gd name="connsiteY21" fmla="*/ 402771 h 2362199"/>
              <a:gd name="connsiteX22" fmla="*/ 167285 w 1948806"/>
              <a:gd name="connsiteY22" fmla="*/ 576943 h 2362199"/>
              <a:gd name="connsiteX23" fmla="*/ 371 w 1948806"/>
              <a:gd name="connsiteY23" fmla="*/ 722086 h 2362199"/>
              <a:gd name="connsiteX24" fmla="*/ 382880 w 1948806"/>
              <a:gd name="connsiteY24" fmla="*/ 1189398 h 2362199"/>
              <a:gd name="connsiteX25" fmla="*/ 607124 w 1948806"/>
              <a:gd name="connsiteY25" fmla="*/ 1406388 h 2362199"/>
              <a:gd name="connsiteX0" fmla="*/ 607124 w 1946136"/>
              <a:gd name="connsiteY0" fmla="*/ 1406388 h 2362199"/>
              <a:gd name="connsiteX1" fmla="*/ 1001856 w 1946136"/>
              <a:gd name="connsiteY1" fmla="*/ 1767114 h 2362199"/>
              <a:gd name="connsiteX2" fmla="*/ 1252228 w 1946136"/>
              <a:gd name="connsiteY2" fmla="*/ 1970314 h 2362199"/>
              <a:gd name="connsiteX3" fmla="*/ 1818285 w 1946136"/>
              <a:gd name="connsiteY3" fmla="*/ 2362199 h 2362199"/>
              <a:gd name="connsiteX4" fmla="*/ 1916255 w 1946136"/>
              <a:gd name="connsiteY4" fmla="*/ 2227941 h 2362199"/>
              <a:gd name="connsiteX5" fmla="*/ 1890318 w 1946136"/>
              <a:gd name="connsiteY5" fmla="*/ 2000553 h 2362199"/>
              <a:gd name="connsiteX6" fmla="*/ 1903220 w 1946136"/>
              <a:gd name="connsiteY6" fmla="*/ 1847210 h 2362199"/>
              <a:gd name="connsiteX7" fmla="*/ 1916390 w 1946136"/>
              <a:gd name="connsiteY7" fmla="*/ 1744267 h 2362199"/>
              <a:gd name="connsiteX8" fmla="*/ 1934262 w 1946136"/>
              <a:gd name="connsiteY8" fmla="*/ 1638098 h 2362199"/>
              <a:gd name="connsiteX9" fmla="*/ 1937312 w 1946136"/>
              <a:gd name="connsiteY9" fmla="*/ 1512710 h 2362199"/>
              <a:gd name="connsiteX10" fmla="*/ 1946136 w 1946136"/>
              <a:gd name="connsiteY10" fmla="*/ 1379835 h 2362199"/>
              <a:gd name="connsiteX11" fmla="*/ 1936566 w 1946136"/>
              <a:gd name="connsiteY11" fmla="*/ 1190134 h 2362199"/>
              <a:gd name="connsiteX12" fmla="*/ 1920372 w 1946136"/>
              <a:gd name="connsiteY12" fmla="*/ 1041789 h 2362199"/>
              <a:gd name="connsiteX13" fmla="*/ 1880606 w 1946136"/>
              <a:gd name="connsiteY13" fmla="*/ 812458 h 2362199"/>
              <a:gd name="connsiteX14" fmla="*/ 1805270 w 1946136"/>
              <a:gd name="connsiteY14" fmla="*/ 587720 h 2362199"/>
              <a:gd name="connsiteX15" fmla="*/ 1707420 w 1946136"/>
              <a:gd name="connsiteY15" fmla="*/ 403667 h 2362199"/>
              <a:gd name="connsiteX16" fmla="*/ 1552465 w 1946136"/>
              <a:gd name="connsiteY16" fmla="*/ 214780 h 2362199"/>
              <a:gd name="connsiteX17" fmla="*/ 1411407 w 1946136"/>
              <a:gd name="connsiteY17" fmla="*/ 97834 h 2362199"/>
              <a:gd name="connsiteX18" fmla="*/ 1252227 w 1946136"/>
              <a:gd name="connsiteY18" fmla="*/ 0 h 2362199"/>
              <a:gd name="connsiteX19" fmla="*/ 1067274 w 1946136"/>
              <a:gd name="connsiteY19" fmla="*/ 67541 h 2362199"/>
              <a:gd name="connsiteX20" fmla="*/ 805912 w 1946136"/>
              <a:gd name="connsiteY20" fmla="*/ 192313 h 2362199"/>
              <a:gd name="connsiteX21" fmla="*/ 428541 w 1946136"/>
              <a:gd name="connsiteY21" fmla="*/ 402771 h 2362199"/>
              <a:gd name="connsiteX22" fmla="*/ 167285 w 1946136"/>
              <a:gd name="connsiteY22" fmla="*/ 576943 h 2362199"/>
              <a:gd name="connsiteX23" fmla="*/ 371 w 1946136"/>
              <a:gd name="connsiteY23" fmla="*/ 722086 h 2362199"/>
              <a:gd name="connsiteX24" fmla="*/ 382880 w 1946136"/>
              <a:gd name="connsiteY24" fmla="*/ 1189398 h 2362199"/>
              <a:gd name="connsiteX25" fmla="*/ 607124 w 1946136"/>
              <a:gd name="connsiteY25" fmla="*/ 1406388 h 2362199"/>
              <a:gd name="connsiteX0" fmla="*/ 607124 w 1943270"/>
              <a:gd name="connsiteY0" fmla="*/ 1406388 h 2362199"/>
              <a:gd name="connsiteX1" fmla="*/ 1001856 w 1943270"/>
              <a:gd name="connsiteY1" fmla="*/ 1767114 h 2362199"/>
              <a:gd name="connsiteX2" fmla="*/ 1252228 w 1943270"/>
              <a:gd name="connsiteY2" fmla="*/ 1970314 h 2362199"/>
              <a:gd name="connsiteX3" fmla="*/ 1818285 w 1943270"/>
              <a:gd name="connsiteY3" fmla="*/ 2362199 h 2362199"/>
              <a:gd name="connsiteX4" fmla="*/ 1916255 w 1943270"/>
              <a:gd name="connsiteY4" fmla="*/ 2227941 h 2362199"/>
              <a:gd name="connsiteX5" fmla="*/ 1890318 w 1943270"/>
              <a:gd name="connsiteY5" fmla="*/ 2000553 h 2362199"/>
              <a:gd name="connsiteX6" fmla="*/ 1903220 w 1943270"/>
              <a:gd name="connsiteY6" fmla="*/ 1847210 h 2362199"/>
              <a:gd name="connsiteX7" fmla="*/ 1916390 w 1943270"/>
              <a:gd name="connsiteY7" fmla="*/ 1744267 h 2362199"/>
              <a:gd name="connsiteX8" fmla="*/ 1934262 w 1943270"/>
              <a:gd name="connsiteY8" fmla="*/ 1638098 h 2362199"/>
              <a:gd name="connsiteX9" fmla="*/ 1937312 w 1943270"/>
              <a:gd name="connsiteY9" fmla="*/ 1512710 h 2362199"/>
              <a:gd name="connsiteX10" fmla="*/ 1943270 w 1943270"/>
              <a:gd name="connsiteY10" fmla="*/ 1368369 h 2362199"/>
              <a:gd name="connsiteX11" fmla="*/ 1936566 w 1943270"/>
              <a:gd name="connsiteY11" fmla="*/ 1190134 h 2362199"/>
              <a:gd name="connsiteX12" fmla="*/ 1920372 w 1943270"/>
              <a:gd name="connsiteY12" fmla="*/ 1041789 h 2362199"/>
              <a:gd name="connsiteX13" fmla="*/ 1880606 w 1943270"/>
              <a:gd name="connsiteY13" fmla="*/ 812458 h 2362199"/>
              <a:gd name="connsiteX14" fmla="*/ 1805270 w 1943270"/>
              <a:gd name="connsiteY14" fmla="*/ 587720 h 2362199"/>
              <a:gd name="connsiteX15" fmla="*/ 1707420 w 1943270"/>
              <a:gd name="connsiteY15" fmla="*/ 403667 h 2362199"/>
              <a:gd name="connsiteX16" fmla="*/ 1552465 w 1943270"/>
              <a:gd name="connsiteY16" fmla="*/ 214780 h 2362199"/>
              <a:gd name="connsiteX17" fmla="*/ 1411407 w 1943270"/>
              <a:gd name="connsiteY17" fmla="*/ 97834 h 2362199"/>
              <a:gd name="connsiteX18" fmla="*/ 1252227 w 1943270"/>
              <a:gd name="connsiteY18" fmla="*/ 0 h 2362199"/>
              <a:gd name="connsiteX19" fmla="*/ 1067274 w 1943270"/>
              <a:gd name="connsiteY19" fmla="*/ 67541 h 2362199"/>
              <a:gd name="connsiteX20" fmla="*/ 805912 w 1943270"/>
              <a:gd name="connsiteY20" fmla="*/ 192313 h 2362199"/>
              <a:gd name="connsiteX21" fmla="*/ 428541 w 1943270"/>
              <a:gd name="connsiteY21" fmla="*/ 402771 h 2362199"/>
              <a:gd name="connsiteX22" fmla="*/ 167285 w 1943270"/>
              <a:gd name="connsiteY22" fmla="*/ 576943 h 2362199"/>
              <a:gd name="connsiteX23" fmla="*/ 371 w 1943270"/>
              <a:gd name="connsiteY23" fmla="*/ 722086 h 2362199"/>
              <a:gd name="connsiteX24" fmla="*/ 382880 w 1943270"/>
              <a:gd name="connsiteY24" fmla="*/ 1189398 h 2362199"/>
              <a:gd name="connsiteX25" fmla="*/ 607124 w 1943270"/>
              <a:gd name="connsiteY25" fmla="*/ 1406388 h 2362199"/>
              <a:gd name="connsiteX0" fmla="*/ 607124 w 1943270"/>
              <a:gd name="connsiteY0" fmla="*/ 1406388 h 2362199"/>
              <a:gd name="connsiteX1" fmla="*/ 1001856 w 1943270"/>
              <a:gd name="connsiteY1" fmla="*/ 1767114 h 2362199"/>
              <a:gd name="connsiteX2" fmla="*/ 1252228 w 1943270"/>
              <a:gd name="connsiteY2" fmla="*/ 1970314 h 2362199"/>
              <a:gd name="connsiteX3" fmla="*/ 1818285 w 1943270"/>
              <a:gd name="connsiteY3" fmla="*/ 2362199 h 2362199"/>
              <a:gd name="connsiteX4" fmla="*/ 1916255 w 1943270"/>
              <a:gd name="connsiteY4" fmla="*/ 2227941 h 2362199"/>
              <a:gd name="connsiteX5" fmla="*/ 1890318 w 1943270"/>
              <a:gd name="connsiteY5" fmla="*/ 2000553 h 2362199"/>
              <a:gd name="connsiteX6" fmla="*/ 1903220 w 1943270"/>
              <a:gd name="connsiteY6" fmla="*/ 1847210 h 2362199"/>
              <a:gd name="connsiteX7" fmla="*/ 1916390 w 1943270"/>
              <a:gd name="connsiteY7" fmla="*/ 1744267 h 2362199"/>
              <a:gd name="connsiteX8" fmla="*/ 1931396 w 1943270"/>
              <a:gd name="connsiteY8" fmla="*/ 1635232 h 2362199"/>
              <a:gd name="connsiteX9" fmla="*/ 1937312 w 1943270"/>
              <a:gd name="connsiteY9" fmla="*/ 1512710 h 2362199"/>
              <a:gd name="connsiteX10" fmla="*/ 1943270 w 1943270"/>
              <a:gd name="connsiteY10" fmla="*/ 1368369 h 2362199"/>
              <a:gd name="connsiteX11" fmla="*/ 1936566 w 1943270"/>
              <a:gd name="connsiteY11" fmla="*/ 1190134 h 2362199"/>
              <a:gd name="connsiteX12" fmla="*/ 1920372 w 1943270"/>
              <a:gd name="connsiteY12" fmla="*/ 1041789 h 2362199"/>
              <a:gd name="connsiteX13" fmla="*/ 1880606 w 1943270"/>
              <a:gd name="connsiteY13" fmla="*/ 812458 h 2362199"/>
              <a:gd name="connsiteX14" fmla="*/ 1805270 w 1943270"/>
              <a:gd name="connsiteY14" fmla="*/ 587720 h 2362199"/>
              <a:gd name="connsiteX15" fmla="*/ 1707420 w 1943270"/>
              <a:gd name="connsiteY15" fmla="*/ 403667 h 2362199"/>
              <a:gd name="connsiteX16" fmla="*/ 1552465 w 1943270"/>
              <a:gd name="connsiteY16" fmla="*/ 214780 h 2362199"/>
              <a:gd name="connsiteX17" fmla="*/ 1411407 w 1943270"/>
              <a:gd name="connsiteY17" fmla="*/ 97834 h 2362199"/>
              <a:gd name="connsiteX18" fmla="*/ 1252227 w 1943270"/>
              <a:gd name="connsiteY18" fmla="*/ 0 h 2362199"/>
              <a:gd name="connsiteX19" fmla="*/ 1067274 w 1943270"/>
              <a:gd name="connsiteY19" fmla="*/ 67541 h 2362199"/>
              <a:gd name="connsiteX20" fmla="*/ 805912 w 1943270"/>
              <a:gd name="connsiteY20" fmla="*/ 192313 h 2362199"/>
              <a:gd name="connsiteX21" fmla="*/ 428541 w 1943270"/>
              <a:gd name="connsiteY21" fmla="*/ 402771 h 2362199"/>
              <a:gd name="connsiteX22" fmla="*/ 167285 w 1943270"/>
              <a:gd name="connsiteY22" fmla="*/ 576943 h 2362199"/>
              <a:gd name="connsiteX23" fmla="*/ 371 w 1943270"/>
              <a:gd name="connsiteY23" fmla="*/ 722086 h 2362199"/>
              <a:gd name="connsiteX24" fmla="*/ 382880 w 1943270"/>
              <a:gd name="connsiteY24" fmla="*/ 1189398 h 2362199"/>
              <a:gd name="connsiteX25" fmla="*/ 607124 w 1943270"/>
              <a:gd name="connsiteY25" fmla="*/ 1406388 h 2362199"/>
              <a:gd name="connsiteX0" fmla="*/ 607124 w 1943270"/>
              <a:gd name="connsiteY0" fmla="*/ 1406388 h 2362199"/>
              <a:gd name="connsiteX1" fmla="*/ 1001856 w 1943270"/>
              <a:gd name="connsiteY1" fmla="*/ 1767114 h 2362199"/>
              <a:gd name="connsiteX2" fmla="*/ 1252228 w 1943270"/>
              <a:gd name="connsiteY2" fmla="*/ 1970314 h 2362199"/>
              <a:gd name="connsiteX3" fmla="*/ 1818285 w 1943270"/>
              <a:gd name="connsiteY3" fmla="*/ 2362199 h 2362199"/>
              <a:gd name="connsiteX4" fmla="*/ 1916255 w 1943270"/>
              <a:gd name="connsiteY4" fmla="*/ 2227941 h 2362199"/>
              <a:gd name="connsiteX5" fmla="*/ 1897669 w 1943270"/>
              <a:gd name="connsiteY5" fmla="*/ 2105687 h 2362199"/>
              <a:gd name="connsiteX6" fmla="*/ 1890318 w 1943270"/>
              <a:gd name="connsiteY6" fmla="*/ 2000553 h 2362199"/>
              <a:gd name="connsiteX7" fmla="*/ 1903220 w 1943270"/>
              <a:gd name="connsiteY7" fmla="*/ 1847210 h 2362199"/>
              <a:gd name="connsiteX8" fmla="*/ 1916390 w 1943270"/>
              <a:gd name="connsiteY8" fmla="*/ 1744267 h 2362199"/>
              <a:gd name="connsiteX9" fmla="*/ 1931396 w 1943270"/>
              <a:gd name="connsiteY9" fmla="*/ 1635232 h 2362199"/>
              <a:gd name="connsiteX10" fmla="*/ 1937312 w 1943270"/>
              <a:gd name="connsiteY10" fmla="*/ 1512710 h 2362199"/>
              <a:gd name="connsiteX11" fmla="*/ 1943270 w 1943270"/>
              <a:gd name="connsiteY11" fmla="*/ 1368369 h 2362199"/>
              <a:gd name="connsiteX12" fmla="*/ 1936566 w 1943270"/>
              <a:gd name="connsiteY12" fmla="*/ 1190134 h 2362199"/>
              <a:gd name="connsiteX13" fmla="*/ 1920372 w 1943270"/>
              <a:gd name="connsiteY13" fmla="*/ 1041789 h 2362199"/>
              <a:gd name="connsiteX14" fmla="*/ 1880606 w 1943270"/>
              <a:gd name="connsiteY14" fmla="*/ 812458 h 2362199"/>
              <a:gd name="connsiteX15" fmla="*/ 1805270 w 1943270"/>
              <a:gd name="connsiteY15" fmla="*/ 587720 h 2362199"/>
              <a:gd name="connsiteX16" fmla="*/ 1707420 w 1943270"/>
              <a:gd name="connsiteY16" fmla="*/ 403667 h 2362199"/>
              <a:gd name="connsiteX17" fmla="*/ 1552465 w 1943270"/>
              <a:gd name="connsiteY17" fmla="*/ 214780 h 2362199"/>
              <a:gd name="connsiteX18" fmla="*/ 1411407 w 1943270"/>
              <a:gd name="connsiteY18" fmla="*/ 97834 h 2362199"/>
              <a:gd name="connsiteX19" fmla="*/ 1252227 w 1943270"/>
              <a:gd name="connsiteY19" fmla="*/ 0 h 2362199"/>
              <a:gd name="connsiteX20" fmla="*/ 1067274 w 1943270"/>
              <a:gd name="connsiteY20" fmla="*/ 67541 h 2362199"/>
              <a:gd name="connsiteX21" fmla="*/ 805912 w 1943270"/>
              <a:gd name="connsiteY21" fmla="*/ 192313 h 2362199"/>
              <a:gd name="connsiteX22" fmla="*/ 428541 w 1943270"/>
              <a:gd name="connsiteY22" fmla="*/ 402771 h 2362199"/>
              <a:gd name="connsiteX23" fmla="*/ 167285 w 1943270"/>
              <a:gd name="connsiteY23" fmla="*/ 576943 h 2362199"/>
              <a:gd name="connsiteX24" fmla="*/ 371 w 1943270"/>
              <a:gd name="connsiteY24" fmla="*/ 722086 h 2362199"/>
              <a:gd name="connsiteX25" fmla="*/ 382880 w 1943270"/>
              <a:gd name="connsiteY25" fmla="*/ 1189398 h 2362199"/>
              <a:gd name="connsiteX26" fmla="*/ 607124 w 1943270"/>
              <a:gd name="connsiteY26" fmla="*/ 1406388 h 2362199"/>
              <a:gd name="connsiteX0" fmla="*/ 607124 w 1943270"/>
              <a:gd name="connsiteY0" fmla="*/ 1406388 h 2362199"/>
              <a:gd name="connsiteX1" fmla="*/ 1001856 w 1943270"/>
              <a:gd name="connsiteY1" fmla="*/ 1767114 h 2362199"/>
              <a:gd name="connsiteX2" fmla="*/ 1252228 w 1943270"/>
              <a:gd name="connsiteY2" fmla="*/ 1970314 h 2362199"/>
              <a:gd name="connsiteX3" fmla="*/ 1818285 w 1943270"/>
              <a:gd name="connsiteY3" fmla="*/ 2362199 h 2362199"/>
              <a:gd name="connsiteX4" fmla="*/ 1916255 w 1943270"/>
              <a:gd name="connsiteY4" fmla="*/ 2227941 h 2362199"/>
              <a:gd name="connsiteX5" fmla="*/ 1891936 w 1943270"/>
              <a:gd name="connsiteY5" fmla="*/ 2111420 h 2362199"/>
              <a:gd name="connsiteX6" fmla="*/ 1890318 w 1943270"/>
              <a:gd name="connsiteY6" fmla="*/ 2000553 h 2362199"/>
              <a:gd name="connsiteX7" fmla="*/ 1903220 w 1943270"/>
              <a:gd name="connsiteY7" fmla="*/ 1847210 h 2362199"/>
              <a:gd name="connsiteX8" fmla="*/ 1916390 w 1943270"/>
              <a:gd name="connsiteY8" fmla="*/ 1744267 h 2362199"/>
              <a:gd name="connsiteX9" fmla="*/ 1931396 w 1943270"/>
              <a:gd name="connsiteY9" fmla="*/ 1635232 h 2362199"/>
              <a:gd name="connsiteX10" fmla="*/ 1937312 w 1943270"/>
              <a:gd name="connsiteY10" fmla="*/ 1512710 h 2362199"/>
              <a:gd name="connsiteX11" fmla="*/ 1943270 w 1943270"/>
              <a:gd name="connsiteY11" fmla="*/ 1368369 h 2362199"/>
              <a:gd name="connsiteX12" fmla="*/ 1936566 w 1943270"/>
              <a:gd name="connsiteY12" fmla="*/ 1190134 h 2362199"/>
              <a:gd name="connsiteX13" fmla="*/ 1920372 w 1943270"/>
              <a:gd name="connsiteY13" fmla="*/ 1041789 h 2362199"/>
              <a:gd name="connsiteX14" fmla="*/ 1880606 w 1943270"/>
              <a:gd name="connsiteY14" fmla="*/ 812458 h 2362199"/>
              <a:gd name="connsiteX15" fmla="*/ 1805270 w 1943270"/>
              <a:gd name="connsiteY15" fmla="*/ 587720 h 2362199"/>
              <a:gd name="connsiteX16" fmla="*/ 1707420 w 1943270"/>
              <a:gd name="connsiteY16" fmla="*/ 403667 h 2362199"/>
              <a:gd name="connsiteX17" fmla="*/ 1552465 w 1943270"/>
              <a:gd name="connsiteY17" fmla="*/ 214780 h 2362199"/>
              <a:gd name="connsiteX18" fmla="*/ 1411407 w 1943270"/>
              <a:gd name="connsiteY18" fmla="*/ 97834 h 2362199"/>
              <a:gd name="connsiteX19" fmla="*/ 1252227 w 1943270"/>
              <a:gd name="connsiteY19" fmla="*/ 0 h 2362199"/>
              <a:gd name="connsiteX20" fmla="*/ 1067274 w 1943270"/>
              <a:gd name="connsiteY20" fmla="*/ 67541 h 2362199"/>
              <a:gd name="connsiteX21" fmla="*/ 805912 w 1943270"/>
              <a:gd name="connsiteY21" fmla="*/ 192313 h 2362199"/>
              <a:gd name="connsiteX22" fmla="*/ 428541 w 1943270"/>
              <a:gd name="connsiteY22" fmla="*/ 402771 h 2362199"/>
              <a:gd name="connsiteX23" fmla="*/ 167285 w 1943270"/>
              <a:gd name="connsiteY23" fmla="*/ 576943 h 2362199"/>
              <a:gd name="connsiteX24" fmla="*/ 371 w 1943270"/>
              <a:gd name="connsiteY24" fmla="*/ 722086 h 2362199"/>
              <a:gd name="connsiteX25" fmla="*/ 382880 w 1943270"/>
              <a:gd name="connsiteY25" fmla="*/ 1189398 h 2362199"/>
              <a:gd name="connsiteX26" fmla="*/ 607124 w 1943270"/>
              <a:gd name="connsiteY26" fmla="*/ 1406388 h 236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43270" h="2362199">
                <a:moveTo>
                  <a:pt x="607124" y="1406388"/>
                </a:moveTo>
                <a:lnTo>
                  <a:pt x="1001856" y="1767114"/>
                </a:lnTo>
                <a:lnTo>
                  <a:pt x="1252228" y="1970314"/>
                </a:lnTo>
                <a:lnTo>
                  <a:pt x="1818285" y="2362199"/>
                </a:lnTo>
                <a:lnTo>
                  <a:pt x="1916255" y="2227941"/>
                </a:lnTo>
                <a:lnTo>
                  <a:pt x="1891936" y="2111420"/>
                </a:lnTo>
                <a:cubicBezTo>
                  <a:pt x="1891397" y="2074464"/>
                  <a:pt x="1890857" y="2037509"/>
                  <a:pt x="1890318" y="2000553"/>
                </a:cubicBezTo>
                <a:lnTo>
                  <a:pt x="1903220" y="1847210"/>
                </a:lnTo>
                <a:lnTo>
                  <a:pt x="1916390" y="1744267"/>
                </a:lnTo>
                <a:lnTo>
                  <a:pt x="1931396" y="1635232"/>
                </a:lnTo>
                <a:cubicBezTo>
                  <a:pt x="1932413" y="1593436"/>
                  <a:pt x="1936295" y="1554506"/>
                  <a:pt x="1937312" y="1512710"/>
                </a:cubicBezTo>
                <a:cubicBezTo>
                  <a:pt x="1937686" y="1466268"/>
                  <a:pt x="1942896" y="1414811"/>
                  <a:pt x="1943270" y="1368369"/>
                </a:cubicBezTo>
                <a:lnTo>
                  <a:pt x="1936566" y="1190134"/>
                </a:lnTo>
                <a:lnTo>
                  <a:pt x="1920372" y="1041789"/>
                </a:lnTo>
                <a:cubicBezTo>
                  <a:pt x="1923061" y="975450"/>
                  <a:pt x="1899790" y="888136"/>
                  <a:pt x="1880606" y="812458"/>
                </a:cubicBezTo>
                <a:cubicBezTo>
                  <a:pt x="1861422" y="736780"/>
                  <a:pt x="1834134" y="655852"/>
                  <a:pt x="1805270" y="587720"/>
                </a:cubicBezTo>
                <a:cubicBezTo>
                  <a:pt x="1776406" y="519588"/>
                  <a:pt x="1749554" y="465824"/>
                  <a:pt x="1707420" y="403667"/>
                </a:cubicBezTo>
                <a:cubicBezTo>
                  <a:pt x="1665286" y="341510"/>
                  <a:pt x="1601801" y="265752"/>
                  <a:pt x="1552465" y="214780"/>
                </a:cubicBezTo>
                <a:cubicBezTo>
                  <a:pt x="1503129" y="163808"/>
                  <a:pt x="1461447" y="133631"/>
                  <a:pt x="1411407" y="97834"/>
                </a:cubicBezTo>
                <a:cubicBezTo>
                  <a:pt x="1361367" y="62037"/>
                  <a:pt x="1315577" y="30414"/>
                  <a:pt x="1252227" y="0"/>
                </a:cubicBezTo>
                <a:cubicBezTo>
                  <a:pt x="1198100" y="22929"/>
                  <a:pt x="1141660" y="35489"/>
                  <a:pt x="1067274" y="67541"/>
                </a:cubicBezTo>
                <a:cubicBezTo>
                  <a:pt x="992888" y="99593"/>
                  <a:pt x="929301" y="120718"/>
                  <a:pt x="805912" y="192313"/>
                </a:cubicBezTo>
                <a:cubicBezTo>
                  <a:pt x="682523" y="263908"/>
                  <a:pt x="534979" y="338666"/>
                  <a:pt x="428541" y="402771"/>
                </a:cubicBezTo>
                <a:cubicBezTo>
                  <a:pt x="322103" y="466876"/>
                  <a:pt x="238647" y="523724"/>
                  <a:pt x="167285" y="576943"/>
                </a:cubicBezTo>
                <a:cubicBezTo>
                  <a:pt x="95923" y="630162"/>
                  <a:pt x="10200" y="701617"/>
                  <a:pt x="371" y="722086"/>
                </a:cubicBezTo>
                <a:cubicBezTo>
                  <a:pt x="-12479" y="748847"/>
                  <a:pt x="311992" y="1109214"/>
                  <a:pt x="382880" y="1189398"/>
                </a:cubicBezTo>
                <a:lnTo>
                  <a:pt x="607124" y="1406388"/>
                </a:ln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solidFill>
                  <a:schemeClr val="accent6">
                    <a:lumMod val="50000"/>
                  </a:schemeClr>
                </a:solidFill>
              </a:rPr>
              <a:t>Parking Level 2</a:t>
            </a:r>
            <a:endParaRPr lang="he-IL" sz="1200" dirty="0">
              <a:solidFill>
                <a:schemeClr val="accent6">
                  <a:lumMod val="50000"/>
                </a:schemeClr>
              </a:solidFill>
            </a:endParaRPr>
          </a:p>
        </p:txBody>
      </p:sp>
      <p:grpSp>
        <p:nvGrpSpPr>
          <p:cNvPr id="57" name="קבוצה 56">
            <a:extLst>
              <a:ext uri="{FF2B5EF4-FFF2-40B4-BE49-F238E27FC236}">
                <a16:creationId xmlns:a16="http://schemas.microsoft.com/office/drawing/2014/main" id="{0906774A-04E6-4183-8B27-8666F2A5C076}"/>
              </a:ext>
            </a:extLst>
          </p:cNvPr>
          <p:cNvGrpSpPr/>
          <p:nvPr/>
        </p:nvGrpSpPr>
        <p:grpSpPr>
          <a:xfrm rot="5039819">
            <a:off x="7471709" y="3101291"/>
            <a:ext cx="220595" cy="148235"/>
            <a:chOff x="7741594" y="2728860"/>
            <a:chExt cx="220595" cy="148235"/>
          </a:xfrm>
        </p:grpSpPr>
        <p:sp>
          <p:nvSpPr>
            <p:cNvPr id="55" name="חץ: ימינה 54">
              <a:extLst>
                <a:ext uri="{FF2B5EF4-FFF2-40B4-BE49-F238E27FC236}">
                  <a16:creationId xmlns:a16="http://schemas.microsoft.com/office/drawing/2014/main" id="{A9E5CFE3-BAAA-4886-8567-377F6C1BEC1D}"/>
                </a:ext>
              </a:extLst>
            </p:cNvPr>
            <p:cNvSpPr/>
            <p:nvPr/>
          </p:nvSpPr>
          <p:spPr>
            <a:xfrm rot="5815379">
              <a:off x="7847398" y="2762305"/>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6" name="חץ: ימינה 55">
              <a:extLst>
                <a:ext uri="{FF2B5EF4-FFF2-40B4-BE49-F238E27FC236}">
                  <a16:creationId xmlns:a16="http://schemas.microsoft.com/office/drawing/2014/main" id="{F474095D-1BAB-48BB-9470-DC7E1737A218}"/>
                </a:ext>
              </a:extLst>
            </p:cNvPr>
            <p:cNvSpPr/>
            <p:nvPr/>
          </p:nvSpPr>
          <p:spPr>
            <a:xfrm rot="16608732">
              <a:off x="7725415" y="2745039"/>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72" name="צורה חופשית 71"/>
          <p:cNvSpPr/>
          <p:nvPr/>
        </p:nvSpPr>
        <p:spPr>
          <a:xfrm>
            <a:off x="1735117" y="-18473"/>
            <a:ext cx="6161974" cy="6880036"/>
          </a:xfrm>
          <a:custGeom>
            <a:avLst/>
            <a:gdLst>
              <a:gd name="connsiteX0" fmla="*/ 0 w 6031346"/>
              <a:gd name="connsiteY0" fmla="*/ 6862618 h 6862618"/>
              <a:gd name="connsiteX1" fmla="*/ 4147128 w 6031346"/>
              <a:gd name="connsiteY1" fmla="*/ 5080000 h 6862618"/>
              <a:gd name="connsiteX2" fmla="*/ 4359564 w 6031346"/>
              <a:gd name="connsiteY2" fmla="*/ 5015346 h 6862618"/>
              <a:gd name="connsiteX3" fmla="*/ 4655128 w 6031346"/>
              <a:gd name="connsiteY3" fmla="*/ 4932218 h 6862618"/>
              <a:gd name="connsiteX4" fmla="*/ 4922982 w 6031346"/>
              <a:gd name="connsiteY4" fmla="*/ 4812146 h 6862618"/>
              <a:gd name="connsiteX5" fmla="*/ 5144655 w 6031346"/>
              <a:gd name="connsiteY5" fmla="*/ 4719782 h 6862618"/>
              <a:gd name="connsiteX6" fmla="*/ 5338619 w 6031346"/>
              <a:gd name="connsiteY6" fmla="*/ 4618182 h 6862618"/>
              <a:gd name="connsiteX7" fmla="*/ 5495637 w 6031346"/>
              <a:gd name="connsiteY7" fmla="*/ 4470400 h 6862618"/>
              <a:gd name="connsiteX8" fmla="*/ 5652655 w 6031346"/>
              <a:gd name="connsiteY8" fmla="*/ 4276437 h 6862618"/>
              <a:gd name="connsiteX9" fmla="*/ 5809673 w 6031346"/>
              <a:gd name="connsiteY9" fmla="*/ 4064000 h 6862618"/>
              <a:gd name="connsiteX10" fmla="*/ 5902037 w 6031346"/>
              <a:gd name="connsiteY10" fmla="*/ 3879273 h 6862618"/>
              <a:gd name="connsiteX11" fmla="*/ 5985164 w 6031346"/>
              <a:gd name="connsiteY11" fmla="*/ 3620655 h 6862618"/>
              <a:gd name="connsiteX12" fmla="*/ 6031346 w 6031346"/>
              <a:gd name="connsiteY12" fmla="*/ 3371273 h 6862618"/>
              <a:gd name="connsiteX13" fmla="*/ 6031346 w 6031346"/>
              <a:gd name="connsiteY13" fmla="*/ 3103418 h 6862618"/>
              <a:gd name="connsiteX14" fmla="*/ 5994400 w 6031346"/>
              <a:gd name="connsiteY14" fmla="*/ 2798618 h 6862618"/>
              <a:gd name="connsiteX15" fmla="*/ 5966691 w 6031346"/>
              <a:gd name="connsiteY15" fmla="*/ 2623128 h 6862618"/>
              <a:gd name="connsiteX16" fmla="*/ 5911273 w 6031346"/>
              <a:gd name="connsiteY16" fmla="*/ 2429164 h 6862618"/>
              <a:gd name="connsiteX17" fmla="*/ 5837382 w 6031346"/>
              <a:gd name="connsiteY17" fmla="*/ 2272146 h 6862618"/>
              <a:gd name="connsiteX18" fmla="*/ 5708073 w 6031346"/>
              <a:gd name="connsiteY18" fmla="*/ 2059709 h 6862618"/>
              <a:gd name="connsiteX19" fmla="*/ 5449455 w 6031346"/>
              <a:gd name="connsiteY19" fmla="*/ 1791855 h 6862618"/>
              <a:gd name="connsiteX20" fmla="*/ 5237019 w 6031346"/>
              <a:gd name="connsiteY20" fmla="*/ 1607128 h 6862618"/>
              <a:gd name="connsiteX21" fmla="*/ 4978400 w 6031346"/>
              <a:gd name="connsiteY21" fmla="*/ 1450109 h 6862618"/>
              <a:gd name="connsiteX22" fmla="*/ 4775200 w 6031346"/>
              <a:gd name="connsiteY22" fmla="*/ 1339273 h 6862618"/>
              <a:gd name="connsiteX23" fmla="*/ 4525819 w 6031346"/>
              <a:gd name="connsiteY23" fmla="*/ 1246909 h 6862618"/>
              <a:gd name="connsiteX24" fmla="*/ 4230255 w 6031346"/>
              <a:gd name="connsiteY24" fmla="*/ 1154546 h 6862618"/>
              <a:gd name="connsiteX25" fmla="*/ 3842328 w 6031346"/>
              <a:gd name="connsiteY25" fmla="*/ 1089891 h 6862618"/>
              <a:gd name="connsiteX26" fmla="*/ 3574473 w 6031346"/>
              <a:gd name="connsiteY26" fmla="*/ 1071418 h 6862618"/>
              <a:gd name="connsiteX27" fmla="*/ 3315855 w 6031346"/>
              <a:gd name="connsiteY27" fmla="*/ 1052946 h 6862618"/>
              <a:gd name="connsiteX28" fmla="*/ 3131128 w 6031346"/>
              <a:gd name="connsiteY28" fmla="*/ 1006764 h 6862618"/>
              <a:gd name="connsiteX29" fmla="*/ 2863273 w 6031346"/>
              <a:gd name="connsiteY29" fmla="*/ 895928 h 6862618"/>
              <a:gd name="connsiteX30" fmla="*/ 2724728 w 6031346"/>
              <a:gd name="connsiteY30" fmla="*/ 812800 h 6862618"/>
              <a:gd name="connsiteX31" fmla="*/ 2503055 w 6031346"/>
              <a:gd name="connsiteY31" fmla="*/ 665018 h 6862618"/>
              <a:gd name="connsiteX32" fmla="*/ 2318328 w 6031346"/>
              <a:gd name="connsiteY32" fmla="*/ 508000 h 6862618"/>
              <a:gd name="connsiteX33" fmla="*/ 2115128 w 6031346"/>
              <a:gd name="connsiteY33" fmla="*/ 304800 h 6862618"/>
              <a:gd name="connsiteX34" fmla="*/ 1874982 w 6031346"/>
              <a:gd name="connsiteY34" fmla="*/ 0 h 6862618"/>
              <a:gd name="connsiteX0" fmla="*/ 0 w 6031346"/>
              <a:gd name="connsiteY0" fmla="*/ 6862618 h 6862618"/>
              <a:gd name="connsiteX1" fmla="*/ 3246186 w 6031346"/>
              <a:gd name="connsiteY1" fmla="*/ 5452622 h 6862618"/>
              <a:gd name="connsiteX2" fmla="*/ 4147128 w 6031346"/>
              <a:gd name="connsiteY2" fmla="*/ 5080000 h 6862618"/>
              <a:gd name="connsiteX3" fmla="*/ 4359564 w 6031346"/>
              <a:gd name="connsiteY3" fmla="*/ 5015346 h 6862618"/>
              <a:gd name="connsiteX4" fmla="*/ 4655128 w 6031346"/>
              <a:gd name="connsiteY4" fmla="*/ 4932218 h 6862618"/>
              <a:gd name="connsiteX5" fmla="*/ 4922982 w 6031346"/>
              <a:gd name="connsiteY5" fmla="*/ 4812146 h 6862618"/>
              <a:gd name="connsiteX6" fmla="*/ 5144655 w 6031346"/>
              <a:gd name="connsiteY6" fmla="*/ 4719782 h 6862618"/>
              <a:gd name="connsiteX7" fmla="*/ 5338619 w 6031346"/>
              <a:gd name="connsiteY7" fmla="*/ 4618182 h 6862618"/>
              <a:gd name="connsiteX8" fmla="*/ 5495637 w 6031346"/>
              <a:gd name="connsiteY8" fmla="*/ 4470400 h 6862618"/>
              <a:gd name="connsiteX9" fmla="*/ 5652655 w 6031346"/>
              <a:gd name="connsiteY9" fmla="*/ 4276437 h 6862618"/>
              <a:gd name="connsiteX10" fmla="*/ 5809673 w 6031346"/>
              <a:gd name="connsiteY10" fmla="*/ 4064000 h 6862618"/>
              <a:gd name="connsiteX11" fmla="*/ 5902037 w 6031346"/>
              <a:gd name="connsiteY11" fmla="*/ 3879273 h 6862618"/>
              <a:gd name="connsiteX12" fmla="*/ 5985164 w 6031346"/>
              <a:gd name="connsiteY12" fmla="*/ 3620655 h 6862618"/>
              <a:gd name="connsiteX13" fmla="*/ 6031346 w 6031346"/>
              <a:gd name="connsiteY13" fmla="*/ 3371273 h 6862618"/>
              <a:gd name="connsiteX14" fmla="*/ 6031346 w 6031346"/>
              <a:gd name="connsiteY14" fmla="*/ 3103418 h 6862618"/>
              <a:gd name="connsiteX15" fmla="*/ 5994400 w 6031346"/>
              <a:gd name="connsiteY15" fmla="*/ 2798618 h 6862618"/>
              <a:gd name="connsiteX16" fmla="*/ 5966691 w 6031346"/>
              <a:gd name="connsiteY16" fmla="*/ 2623128 h 6862618"/>
              <a:gd name="connsiteX17" fmla="*/ 5911273 w 6031346"/>
              <a:gd name="connsiteY17" fmla="*/ 2429164 h 6862618"/>
              <a:gd name="connsiteX18" fmla="*/ 5837382 w 6031346"/>
              <a:gd name="connsiteY18" fmla="*/ 2272146 h 6862618"/>
              <a:gd name="connsiteX19" fmla="*/ 5708073 w 6031346"/>
              <a:gd name="connsiteY19" fmla="*/ 2059709 h 6862618"/>
              <a:gd name="connsiteX20" fmla="*/ 5449455 w 6031346"/>
              <a:gd name="connsiteY20" fmla="*/ 1791855 h 6862618"/>
              <a:gd name="connsiteX21" fmla="*/ 5237019 w 6031346"/>
              <a:gd name="connsiteY21" fmla="*/ 1607128 h 6862618"/>
              <a:gd name="connsiteX22" fmla="*/ 4978400 w 6031346"/>
              <a:gd name="connsiteY22" fmla="*/ 1450109 h 6862618"/>
              <a:gd name="connsiteX23" fmla="*/ 4775200 w 6031346"/>
              <a:gd name="connsiteY23" fmla="*/ 1339273 h 6862618"/>
              <a:gd name="connsiteX24" fmla="*/ 4525819 w 6031346"/>
              <a:gd name="connsiteY24" fmla="*/ 1246909 h 6862618"/>
              <a:gd name="connsiteX25" fmla="*/ 4230255 w 6031346"/>
              <a:gd name="connsiteY25" fmla="*/ 1154546 h 6862618"/>
              <a:gd name="connsiteX26" fmla="*/ 3842328 w 6031346"/>
              <a:gd name="connsiteY26" fmla="*/ 1089891 h 6862618"/>
              <a:gd name="connsiteX27" fmla="*/ 3574473 w 6031346"/>
              <a:gd name="connsiteY27" fmla="*/ 1071418 h 6862618"/>
              <a:gd name="connsiteX28" fmla="*/ 3315855 w 6031346"/>
              <a:gd name="connsiteY28" fmla="*/ 1052946 h 6862618"/>
              <a:gd name="connsiteX29" fmla="*/ 3131128 w 6031346"/>
              <a:gd name="connsiteY29" fmla="*/ 1006764 h 6862618"/>
              <a:gd name="connsiteX30" fmla="*/ 2863273 w 6031346"/>
              <a:gd name="connsiteY30" fmla="*/ 895928 h 6862618"/>
              <a:gd name="connsiteX31" fmla="*/ 2724728 w 6031346"/>
              <a:gd name="connsiteY31" fmla="*/ 812800 h 6862618"/>
              <a:gd name="connsiteX32" fmla="*/ 2503055 w 6031346"/>
              <a:gd name="connsiteY32" fmla="*/ 665018 h 6862618"/>
              <a:gd name="connsiteX33" fmla="*/ 2318328 w 6031346"/>
              <a:gd name="connsiteY33" fmla="*/ 508000 h 6862618"/>
              <a:gd name="connsiteX34" fmla="*/ 2115128 w 6031346"/>
              <a:gd name="connsiteY34" fmla="*/ 304800 h 6862618"/>
              <a:gd name="connsiteX35" fmla="*/ 1874982 w 6031346"/>
              <a:gd name="connsiteY35" fmla="*/ 0 h 6862618"/>
              <a:gd name="connsiteX0" fmla="*/ 0 w 6031346"/>
              <a:gd name="connsiteY0" fmla="*/ 6862618 h 6862618"/>
              <a:gd name="connsiteX1" fmla="*/ 2697546 w 6031346"/>
              <a:gd name="connsiteY1" fmla="*/ 5705170 h 6862618"/>
              <a:gd name="connsiteX2" fmla="*/ 3246186 w 6031346"/>
              <a:gd name="connsiteY2" fmla="*/ 5452622 h 6862618"/>
              <a:gd name="connsiteX3" fmla="*/ 4147128 w 6031346"/>
              <a:gd name="connsiteY3" fmla="*/ 5080000 h 6862618"/>
              <a:gd name="connsiteX4" fmla="*/ 4359564 w 6031346"/>
              <a:gd name="connsiteY4" fmla="*/ 5015346 h 6862618"/>
              <a:gd name="connsiteX5" fmla="*/ 4655128 w 6031346"/>
              <a:gd name="connsiteY5" fmla="*/ 4932218 h 6862618"/>
              <a:gd name="connsiteX6" fmla="*/ 4922982 w 6031346"/>
              <a:gd name="connsiteY6" fmla="*/ 4812146 h 6862618"/>
              <a:gd name="connsiteX7" fmla="*/ 5144655 w 6031346"/>
              <a:gd name="connsiteY7" fmla="*/ 4719782 h 6862618"/>
              <a:gd name="connsiteX8" fmla="*/ 5338619 w 6031346"/>
              <a:gd name="connsiteY8" fmla="*/ 4618182 h 6862618"/>
              <a:gd name="connsiteX9" fmla="*/ 5495637 w 6031346"/>
              <a:gd name="connsiteY9" fmla="*/ 4470400 h 6862618"/>
              <a:gd name="connsiteX10" fmla="*/ 5652655 w 6031346"/>
              <a:gd name="connsiteY10" fmla="*/ 4276437 h 6862618"/>
              <a:gd name="connsiteX11" fmla="*/ 5809673 w 6031346"/>
              <a:gd name="connsiteY11" fmla="*/ 4064000 h 6862618"/>
              <a:gd name="connsiteX12" fmla="*/ 5902037 w 6031346"/>
              <a:gd name="connsiteY12" fmla="*/ 3879273 h 6862618"/>
              <a:gd name="connsiteX13" fmla="*/ 5985164 w 6031346"/>
              <a:gd name="connsiteY13" fmla="*/ 3620655 h 6862618"/>
              <a:gd name="connsiteX14" fmla="*/ 6031346 w 6031346"/>
              <a:gd name="connsiteY14" fmla="*/ 3371273 h 6862618"/>
              <a:gd name="connsiteX15" fmla="*/ 6031346 w 6031346"/>
              <a:gd name="connsiteY15" fmla="*/ 3103418 h 6862618"/>
              <a:gd name="connsiteX16" fmla="*/ 5994400 w 6031346"/>
              <a:gd name="connsiteY16" fmla="*/ 2798618 h 6862618"/>
              <a:gd name="connsiteX17" fmla="*/ 5966691 w 6031346"/>
              <a:gd name="connsiteY17" fmla="*/ 2623128 h 6862618"/>
              <a:gd name="connsiteX18" fmla="*/ 5911273 w 6031346"/>
              <a:gd name="connsiteY18" fmla="*/ 2429164 h 6862618"/>
              <a:gd name="connsiteX19" fmla="*/ 5837382 w 6031346"/>
              <a:gd name="connsiteY19" fmla="*/ 2272146 h 6862618"/>
              <a:gd name="connsiteX20" fmla="*/ 5708073 w 6031346"/>
              <a:gd name="connsiteY20" fmla="*/ 2059709 h 6862618"/>
              <a:gd name="connsiteX21" fmla="*/ 5449455 w 6031346"/>
              <a:gd name="connsiteY21" fmla="*/ 1791855 h 6862618"/>
              <a:gd name="connsiteX22" fmla="*/ 5237019 w 6031346"/>
              <a:gd name="connsiteY22" fmla="*/ 1607128 h 6862618"/>
              <a:gd name="connsiteX23" fmla="*/ 4978400 w 6031346"/>
              <a:gd name="connsiteY23" fmla="*/ 1450109 h 6862618"/>
              <a:gd name="connsiteX24" fmla="*/ 4775200 w 6031346"/>
              <a:gd name="connsiteY24" fmla="*/ 1339273 h 6862618"/>
              <a:gd name="connsiteX25" fmla="*/ 4525819 w 6031346"/>
              <a:gd name="connsiteY25" fmla="*/ 1246909 h 6862618"/>
              <a:gd name="connsiteX26" fmla="*/ 4230255 w 6031346"/>
              <a:gd name="connsiteY26" fmla="*/ 1154546 h 6862618"/>
              <a:gd name="connsiteX27" fmla="*/ 3842328 w 6031346"/>
              <a:gd name="connsiteY27" fmla="*/ 1089891 h 6862618"/>
              <a:gd name="connsiteX28" fmla="*/ 3574473 w 6031346"/>
              <a:gd name="connsiteY28" fmla="*/ 1071418 h 6862618"/>
              <a:gd name="connsiteX29" fmla="*/ 3315855 w 6031346"/>
              <a:gd name="connsiteY29" fmla="*/ 1052946 h 6862618"/>
              <a:gd name="connsiteX30" fmla="*/ 3131128 w 6031346"/>
              <a:gd name="connsiteY30" fmla="*/ 1006764 h 6862618"/>
              <a:gd name="connsiteX31" fmla="*/ 2863273 w 6031346"/>
              <a:gd name="connsiteY31" fmla="*/ 895928 h 6862618"/>
              <a:gd name="connsiteX32" fmla="*/ 2724728 w 6031346"/>
              <a:gd name="connsiteY32" fmla="*/ 812800 h 6862618"/>
              <a:gd name="connsiteX33" fmla="*/ 2503055 w 6031346"/>
              <a:gd name="connsiteY33" fmla="*/ 665018 h 6862618"/>
              <a:gd name="connsiteX34" fmla="*/ 2318328 w 6031346"/>
              <a:gd name="connsiteY34" fmla="*/ 508000 h 6862618"/>
              <a:gd name="connsiteX35" fmla="*/ 2115128 w 6031346"/>
              <a:gd name="connsiteY35" fmla="*/ 304800 h 6862618"/>
              <a:gd name="connsiteX36" fmla="*/ 1874982 w 6031346"/>
              <a:gd name="connsiteY36" fmla="*/ 0 h 6862618"/>
              <a:gd name="connsiteX0" fmla="*/ 0 w 6031346"/>
              <a:gd name="connsiteY0" fmla="*/ 6862618 h 6862618"/>
              <a:gd name="connsiteX1" fmla="*/ 2009569 w 6031346"/>
              <a:gd name="connsiteY1" fmla="*/ 5983844 h 6862618"/>
              <a:gd name="connsiteX2" fmla="*/ 2697546 w 6031346"/>
              <a:gd name="connsiteY2" fmla="*/ 5705170 h 6862618"/>
              <a:gd name="connsiteX3" fmla="*/ 3246186 w 6031346"/>
              <a:gd name="connsiteY3" fmla="*/ 5452622 h 6862618"/>
              <a:gd name="connsiteX4" fmla="*/ 4147128 w 6031346"/>
              <a:gd name="connsiteY4" fmla="*/ 5080000 h 6862618"/>
              <a:gd name="connsiteX5" fmla="*/ 4359564 w 6031346"/>
              <a:gd name="connsiteY5" fmla="*/ 5015346 h 6862618"/>
              <a:gd name="connsiteX6" fmla="*/ 4655128 w 6031346"/>
              <a:gd name="connsiteY6" fmla="*/ 4932218 h 6862618"/>
              <a:gd name="connsiteX7" fmla="*/ 4922982 w 6031346"/>
              <a:gd name="connsiteY7" fmla="*/ 4812146 h 6862618"/>
              <a:gd name="connsiteX8" fmla="*/ 5144655 w 6031346"/>
              <a:gd name="connsiteY8" fmla="*/ 4719782 h 6862618"/>
              <a:gd name="connsiteX9" fmla="*/ 5338619 w 6031346"/>
              <a:gd name="connsiteY9" fmla="*/ 4618182 h 6862618"/>
              <a:gd name="connsiteX10" fmla="*/ 5495637 w 6031346"/>
              <a:gd name="connsiteY10" fmla="*/ 4470400 h 6862618"/>
              <a:gd name="connsiteX11" fmla="*/ 5652655 w 6031346"/>
              <a:gd name="connsiteY11" fmla="*/ 4276437 h 6862618"/>
              <a:gd name="connsiteX12" fmla="*/ 5809673 w 6031346"/>
              <a:gd name="connsiteY12" fmla="*/ 4064000 h 6862618"/>
              <a:gd name="connsiteX13" fmla="*/ 5902037 w 6031346"/>
              <a:gd name="connsiteY13" fmla="*/ 3879273 h 6862618"/>
              <a:gd name="connsiteX14" fmla="*/ 5985164 w 6031346"/>
              <a:gd name="connsiteY14" fmla="*/ 3620655 h 6862618"/>
              <a:gd name="connsiteX15" fmla="*/ 6031346 w 6031346"/>
              <a:gd name="connsiteY15" fmla="*/ 3371273 h 6862618"/>
              <a:gd name="connsiteX16" fmla="*/ 6031346 w 6031346"/>
              <a:gd name="connsiteY16" fmla="*/ 3103418 h 6862618"/>
              <a:gd name="connsiteX17" fmla="*/ 5994400 w 6031346"/>
              <a:gd name="connsiteY17" fmla="*/ 2798618 h 6862618"/>
              <a:gd name="connsiteX18" fmla="*/ 5966691 w 6031346"/>
              <a:gd name="connsiteY18" fmla="*/ 2623128 h 6862618"/>
              <a:gd name="connsiteX19" fmla="*/ 5911273 w 6031346"/>
              <a:gd name="connsiteY19" fmla="*/ 2429164 h 6862618"/>
              <a:gd name="connsiteX20" fmla="*/ 5837382 w 6031346"/>
              <a:gd name="connsiteY20" fmla="*/ 2272146 h 6862618"/>
              <a:gd name="connsiteX21" fmla="*/ 5708073 w 6031346"/>
              <a:gd name="connsiteY21" fmla="*/ 2059709 h 6862618"/>
              <a:gd name="connsiteX22" fmla="*/ 5449455 w 6031346"/>
              <a:gd name="connsiteY22" fmla="*/ 1791855 h 6862618"/>
              <a:gd name="connsiteX23" fmla="*/ 5237019 w 6031346"/>
              <a:gd name="connsiteY23" fmla="*/ 1607128 h 6862618"/>
              <a:gd name="connsiteX24" fmla="*/ 4978400 w 6031346"/>
              <a:gd name="connsiteY24" fmla="*/ 1450109 h 6862618"/>
              <a:gd name="connsiteX25" fmla="*/ 4775200 w 6031346"/>
              <a:gd name="connsiteY25" fmla="*/ 1339273 h 6862618"/>
              <a:gd name="connsiteX26" fmla="*/ 4525819 w 6031346"/>
              <a:gd name="connsiteY26" fmla="*/ 1246909 h 6862618"/>
              <a:gd name="connsiteX27" fmla="*/ 4230255 w 6031346"/>
              <a:gd name="connsiteY27" fmla="*/ 1154546 h 6862618"/>
              <a:gd name="connsiteX28" fmla="*/ 3842328 w 6031346"/>
              <a:gd name="connsiteY28" fmla="*/ 1089891 h 6862618"/>
              <a:gd name="connsiteX29" fmla="*/ 3574473 w 6031346"/>
              <a:gd name="connsiteY29" fmla="*/ 1071418 h 6862618"/>
              <a:gd name="connsiteX30" fmla="*/ 3315855 w 6031346"/>
              <a:gd name="connsiteY30" fmla="*/ 1052946 h 6862618"/>
              <a:gd name="connsiteX31" fmla="*/ 3131128 w 6031346"/>
              <a:gd name="connsiteY31" fmla="*/ 1006764 h 6862618"/>
              <a:gd name="connsiteX32" fmla="*/ 2863273 w 6031346"/>
              <a:gd name="connsiteY32" fmla="*/ 895928 h 6862618"/>
              <a:gd name="connsiteX33" fmla="*/ 2724728 w 6031346"/>
              <a:gd name="connsiteY33" fmla="*/ 812800 h 6862618"/>
              <a:gd name="connsiteX34" fmla="*/ 2503055 w 6031346"/>
              <a:gd name="connsiteY34" fmla="*/ 665018 h 6862618"/>
              <a:gd name="connsiteX35" fmla="*/ 2318328 w 6031346"/>
              <a:gd name="connsiteY35" fmla="*/ 508000 h 6862618"/>
              <a:gd name="connsiteX36" fmla="*/ 2115128 w 6031346"/>
              <a:gd name="connsiteY36" fmla="*/ 304800 h 6862618"/>
              <a:gd name="connsiteX37" fmla="*/ 1874982 w 6031346"/>
              <a:gd name="connsiteY37" fmla="*/ 0 h 6862618"/>
              <a:gd name="connsiteX0" fmla="*/ 0 w 6031346"/>
              <a:gd name="connsiteY0" fmla="*/ 6862618 h 6862618"/>
              <a:gd name="connsiteX1" fmla="*/ 1130004 w 6031346"/>
              <a:gd name="connsiteY1" fmla="*/ 6367022 h 6862618"/>
              <a:gd name="connsiteX2" fmla="*/ 2009569 w 6031346"/>
              <a:gd name="connsiteY2" fmla="*/ 5983844 h 6862618"/>
              <a:gd name="connsiteX3" fmla="*/ 2697546 w 6031346"/>
              <a:gd name="connsiteY3" fmla="*/ 5705170 h 6862618"/>
              <a:gd name="connsiteX4" fmla="*/ 3246186 w 6031346"/>
              <a:gd name="connsiteY4" fmla="*/ 5452622 h 6862618"/>
              <a:gd name="connsiteX5" fmla="*/ 4147128 w 6031346"/>
              <a:gd name="connsiteY5" fmla="*/ 5080000 h 6862618"/>
              <a:gd name="connsiteX6" fmla="*/ 4359564 w 6031346"/>
              <a:gd name="connsiteY6" fmla="*/ 5015346 h 6862618"/>
              <a:gd name="connsiteX7" fmla="*/ 4655128 w 6031346"/>
              <a:gd name="connsiteY7" fmla="*/ 4932218 h 6862618"/>
              <a:gd name="connsiteX8" fmla="*/ 4922982 w 6031346"/>
              <a:gd name="connsiteY8" fmla="*/ 4812146 h 6862618"/>
              <a:gd name="connsiteX9" fmla="*/ 5144655 w 6031346"/>
              <a:gd name="connsiteY9" fmla="*/ 4719782 h 6862618"/>
              <a:gd name="connsiteX10" fmla="*/ 5338619 w 6031346"/>
              <a:gd name="connsiteY10" fmla="*/ 4618182 h 6862618"/>
              <a:gd name="connsiteX11" fmla="*/ 5495637 w 6031346"/>
              <a:gd name="connsiteY11" fmla="*/ 4470400 h 6862618"/>
              <a:gd name="connsiteX12" fmla="*/ 5652655 w 6031346"/>
              <a:gd name="connsiteY12" fmla="*/ 4276437 h 6862618"/>
              <a:gd name="connsiteX13" fmla="*/ 5809673 w 6031346"/>
              <a:gd name="connsiteY13" fmla="*/ 4064000 h 6862618"/>
              <a:gd name="connsiteX14" fmla="*/ 5902037 w 6031346"/>
              <a:gd name="connsiteY14" fmla="*/ 3879273 h 6862618"/>
              <a:gd name="connsiteX15" fmla="*/ 5985164 w 6031346"/>
              <a:gd name="connsiteY15" fmla="*/ 3620655 h 6862618"/>
              <a:gd name="connsiteX16" fmla="*/ 6031346 w 6031346"/>
              <a:gd name="connsiteY16" fmla="*/ 3371273 h 6862618"/>
              <a:gd name="connsiteX17" fmla="*/ 6031346 w 6031346"/>
              <a:gd name="connsiteY17" fmla="*/ 3103418 h 6862618"/>
              <a:gd name="connsiteX18" fmla="*/ 5994400 w 6031346"/>
              <a:gd name="connsiteY18" fmla="*/ 2798618 h 6862618"/>
              <a:gd name="connsiteX19" fmla="*/ 5966691 w 6031346"/>
              <a:gd name="connsiteY19" fmla="*/ 2623128 h 6862618"/>
              <a:gd name="connsiteX20" fmla="*/ 5911273 w 6031346"/>
              <a:gd name="connsiteY20" fmla="*/ 2429164 h 6862618"/>
              <a:gd name="connsiteX21" fmla="*/ 5837382 w 6031346"/>
              <a:gd name="connsiteY21" fmla="*/ 2272146 h 6862618"/>
              <a:gd name="connsiteX22" fmla="*/ 5708073 w 6031346"/>
              <a:gd name="connsiteY22" fmla="*/ 2059709 h 6862618"/>
              <a:gd name="connsiteX23" fmla="*/ 5449455 w 6031346"/>
              <a:gd name="connsiteY23" fmla="*/ 1791855 h 6862618"/>
              <a:gd name="connsiteX24" fmla="*/ 5237019 w 6031346"/>
              <a:gd name="connsiteY24" fmla="*/ 1607128 h 6862618"/>
              <a:gd name="connsiteX25" fmla="*/ 4978400 w 6031346"/>
              <a:gd name="connsiteY25" fmla="*/ 1450109 h 6862618"/>
              <a:gd name="connsiteX26" fmla="*/ 4775200 w 6031346"/>
              <a:gd name="connsiteY26" fmla="*/ 1339273 h 6862618"/>
              <a:gd name="connsiteX27" fmla="*/ 4525819 w 6031346"/>
              <a:gd name="connsiteY27" fmla="*/ 1246909 h 6862618"/>
              <a:gd name="connsiteX28" fmla="*/ 4230255 w 6031346"/>
              <a:gd name="connsiteY28" fmla="*/ 1154546 h 6862618"/>
              <a:gd name="connsiteX29" fmla="*/ 3842328 w 6031346"/>
              <a:gd name="connsiteY29" fmla="*/ 1089891 h 6862618"/>
              <a:gd name="connsiteX30" fmla="*/ 3574473 w 6031346"/>
              <a:gd name="connsiteY30" fmla="*/ 1071418 h 6862618"/>
              <a:gd name="connsiteX31" fmla="*/ 3315855 w 6031346"/>
              <a:gd name="connsiteY31" fmla="*/ 1052946 h 6862618"/>
              <a:gd name="connsiteX32" fmla="*/ 3131128 w 6031346"/>
              <a:gd name="connsiteY32" fmla="*/ 1006764 h 6862618"/>
              <a:gd name="connsiteX33" fmla="*/ 2863273 w 6031346"/>
              <a:gd name="connsiteY33" fmla="*/ 895928 h 6862618"/>
              <a:gd name="connsiteX34" fmla="*/ 2724728 w 6031346"/>
              <a:gd name="connsiteY34" fmla="*/ 812800 h 6862618"/>
              <a:gd name="connsiteX35" fmla="*/ 2503055 w 6031346"/>
              <a:gd name="connsiteY35" fmla="*/ 665018 h 6862618"/>
              <a:gd name="connsiteX36" fmla="*/ 2318328 w 6031346"/>
              <a:gd name="connsiteY36" fmla="*/ 508000 h 6862618"/>
              <a:gd name="connsiteX37" fmla="*/ 2115128 w 6031346"/>
              <a:gd name="connsiteY37" fmla="*/ 304800 h 6862618"/>
              <a:gd name="connsiteX38" fmla="*/ 1874982 w 6031346"/>
              <a:gd name="connsiteY38" fmla="*/ 0 h 6862618"/>
              <a:gd name="connsiteX0" fmla="*/ 0 w 6031346"/>
              <a:gd name="connsiteY0" fmla="*/ 6862618 h 6862618"/>
              <a:gd name="connsiteX1" fmla="*/ 407192 w 6031346"/>
              <a:gd name="connsiteY1" fmla="*/ 6689239 h 6862618"/>
              <a:gd name="connsiteX2" fmla="*/ 1130004 w 6031346"/>
              <a:gd name="connsiteY2" fmla="*/ 6367022 h 6862618"/>
              <a:gd name="connsiteX3" fmla="*/ 2009569 w 6031346"/>
              <a:gd name="connsiteY3" fmla="*/ 5983844 h 6862618"/>
              <a:gd name="connsiteX4" fmla="*/ 2697546 w 6031346"/>
              <a:gd name="connsiteY4" fmla="*/ 5705170 h 6862618"/>
              <a:gd name="connsiteX5" fmla="*/ 3246186 w 6031346"/>
              <a:gd name="connsiteY5" fmla="*/ 5452622 h 6862618"/>
              <a:gd name="connsiteX6" fmla="*/ 4147128 w 6031346"/>
              <a:gd name="connsiteY6" fmla="*/ 5080000 h 6862618"/>
              <a:gd name="connsiteX7" fmla="*/ 4359564 w 6031346"/>
              <a:gd name="connsiteY7" fmla="*/ 5015346 h 6862618"/>
              <a:gd name="connsiteX8" fmla="*/ 4655128 w 6031346"/>
              <a:gd name="connsiteY8" fmla="*/ 4932218 h 6862618"/>
              <a:gd name="connsiteX9" fmla="*/ 4922982 w 6031346"/>
              <a:gd name="connsiteY9" fmla="*/ 4812146 h 6862618"/>
              <a:gd name="connsiteX10" fmla="*/ 5144655 w 6031346"/>
              <a:gd name="connsiteY10" fmla="*/ 4719782 h 6862618"/>
              <a:gd name="connsiteX11" fmla="*/ 5338619 w 6031346"/>
              <a:gd name="connsiteY11" fmla="*/ 4618182 h 6862618"/>
              <a:gd name="connsiteX12" fmla="*/ 5495637 w 6031346"/>
              <a:gd name="connsiteY12" fmla="*/ 4470400 h 6862618"/>
              <a:gd name="connsiteX13" fmla="*/ 5652655 w 6031346"/>
              <a:gd name="connsiteY13" fmla="*/ 4276437 h 6862618"/>
              <a:gd name="connsiteX14" fmla="*/ 5809673 w 6031346"/>
              <a:gd name="connsiteY14" fmla="*/ 4064000 h 6862618"/>
              <a:gd name="connsiteX15" fmla="*/ 5902037 w 6031346"/>
              <a:gd name="connsiteY15" fmla="*/ 3879273 h 6862618"/>
              <a:gd name="connsiteX16" fmla="*/ 5985164 w 6031346"/>
              <a:gd name="connsiteY16" fmla="*/ 3620655 h 6862618"/>
              <a:gd name="connsiteX17" fmla="*/ 6031346 w 6031346"/>
              <a:gd name="connsiteY17" fmla="*/ 3371273 h 6862618"/>
              <a:gd name="connsiteX18" fmla="*/ 6031346 w 6031346"/>
              <a:gd name="connsiteY18" fmla="*/ 3103418 h 6862618"/>
              <a:gd name="connsiteX19" fmla="*/ 5994400 w 6031346"/>
              <a:gd name="connsiteY19" fmla="*/ 2798618 h 6862618"/>
              <a:gd name="connsiteX20" fmla="*/ 5966691 w 6031346"/>
              <a:gd name="connsiteY20" fmla="*/ 2623128 h 6862618"/>
              <a:gd name="connsiteX21" fmla="*/ 5911273 w 6031346"/>
              <a:gd name="connsiteY21" fmla="*/ 2429164 h 6862618"/>
              <a:gd name="connsiteX22" fmla="*/ 5837382 w 6031346"/>
              <a:gd name="connsiteY22" fmla="*/ 2272146 h 6862618"/>
              <a:gd name="connsiteX23" fmla="*/ 5708073 w 6031346"/>
              <a:gd name="connsiteY23" fmla="*/ 2059709 h 6862618"/>
              <a:gd name="connsiteX24" fmla="*/ 5449455 w 6031346"/>
              <a:gd name="connsiteY24" fmla="*/ 1791855 h 6862618"/>
              <a:gd name="connsiteX25" fmla="*/ 5237019 w 6031346"/>
              <a:gd name="connsiteY25" fmla="*/ 1607128 h 6862618"/>
              <a:gd name="connsiteX26" fmla="*/ 4978400 w 6031346"/>
              <a:gd name="connsiteY26" fmla="*/ 1450109 h 6862618"/>
              <a:gd name="connsiteX27" fmla="*/ 4775200 w 6031346"/>
              <a:gd name="connsiteY27" fmla="*/ 1339273 h 6862618"/>
              <a:gd name="connsiteX28" fmla="*/ 4525819 w 6031346"/>
              <a:gd name="connsiteY28" fmla="*/ 1246909 h 6862618"/>
              <a:gd name="connsiteX29" fmla="*/ 4230255 w 6031346"/>
              <a:gd name="connsiteY29" fmla="*/ 1154546 h 6862618"/>
              <a:gd name="connsiteX30" fmla="*/ 3842328 w 6031346"/>
              <a:gd name="connsiteY30" fmla="*/ 1089891 h 6862618"/>
              <a:gd name="connsiteX31" fmla="*/ 3574473 w 6031346"/>
              <a:gd name="connsiteY31" fmla="*/ 1071418 h 6862618"/>
              <a:gd name="connsiteX32" fmla="*/ 3315855 w 6031346"/>
              <a:gd name="connsiteY32" fmla="*/ 1052946 h 6862618"/>
              <a:gd name="connsiteX33" fmla="*/ 3131128 w 6031346"/>
              <a:gd name="connsiteY33" fmla="*/ 1006764 h 6862618"/>
              <a:gd name="connsiteX34" fmla="*/ 2863273 w 6031346"/>
              <a:gd name="connsiteY34" fmla="*/ 895928 h 6862618"/>
              <a:gd name="connsiteX35" fmla="*/ 2724728 w 6031346"/>
              <a:gd name="connsiteY35" fmla="*/ 812800 h 6862618"/>
              <a:gd name="connsiteX36" fmla="*/ 2503055 w 6031346"/>
              <a:gd name="connsiteY36" fmla="*/ 665018 h 6862618"/>
              <a:gd name="connsiteX37" fmla="*/ 2318328 w 6031346"/>
              <a:gd name="connsiteY37" fmla="*/ 508000 h 6862618"/>
              <a:gd name="connsiteX38" fmla="*/ 2115128 w 6031346"/>
              <a:gd name="connsiteY38" fmla="*/ 304800 h 6862618"/>
              <a:gd name="connsiteX39" fmla="*/ 1874982 w 6031346"/>
              <a:gd name="connsiteY39" fmla="*/ 0 h 6862618"/>
              <a:gd name="connsiteX0" fmla="*/ 0 w 6031346"/>
              <a:gd name="connsiteY0" fmla="*/ 6862618 h 6862618"/>
              <a:gd name="connsiteX1" fmla="*/ 407192 w 6031346"/>
              <a:gd name="connsiteY1" fmla="*/ 6689239 h 6862618"/>
              <a:gd name="connsiteX2" fmla="*/ 1130004 w 6031346"/>
              <a:gd name="connsiteY2" fmla="*/ 6367022 h 6862618"/>
              <a:gd name="connsiteX3" fmla="*/ 1565432 w 6031346"/>
              <a:gd name="connsiteY3" fmla="*/ 6175433 h 6862618"/>
              <a:gd name="connsiteX4" fmla="*/ 2009569 w 6031346"/>
              <a:gd name="connsiteY4" fmla="*/ 5983844 h 6862618"/>
              <a:gd name="connsiteX5" fmla="*/ 2697546 w 6031346"/>
              <a:gd name="connsiteY5" fmla="*/ 5705170 h 6862618"/>
              <a:gd name="connsiteX6" fmla="*/ 3246186 w 6031346"/>
              <a:gd name="connsiteY6" fmla="*/ 5452622 h 6862618"/>
              <a:gd name="connsiteX7" fmla="*/ 4147128 w 6031346"/>
              <a:gd name="connsiteY7" fmla="*/ 5080000 h 6862618"/>
              <a:gd name="connsiteX8" fmla="*/ 4359564 w 6031346"/>
              <a:gd name="connsiteY8" fmla="*/ 5015346 h 6862618"/>
              <a:gd name="connsiteX9" fmla="*/ 4655128 w 6031346"/>
              <a:gd name="connsiteY9" fmla="*/ 4932218 h 6862618"/>
              <a:gd name="connsiteX10" fmla="*/ 4922982 w 6031346"/>
              <a:gd name="connsiteY10" fmla="*/ 4812146 h 6862618"/>
              <a:gd name="connsiteX11" fmla="*/ 5144655 w 6031346"/>
              <a:gd name="connsiteY11" fmla="*/ 4719782 h 6862618"/>
              <a:gd name="connsiteX12" fmla="*/ 5338619 w 6031346"/>
              <a:gd name="connsiteY12" fmla="*/ 4618182 h 6862618"/>
              <a:gd name="connsiteX13" fmla="*/ 5495637 w 6031346"/>
              <a:gd name="connsiteY13" fmla="*/ 4470400 h 6862618"/>
              <a:gd name="connsiteX14" fmla="*/ 5652655 w 6031346"/>
              <a:gd name="connsiteY14" fmla="*/ 4276437 h 6862618"/>
              <a:gd name="connsiteX15" fmla="*/ 5809673 w 6031346"/>
              <a:gd name="connsiteY15" fmla="*/ 4064000 h 6862618"/>
              <a:gd name="connsiteX16" fmla="*/ 5902037 w 6031346"/>
              <a:gd name="connsiteY16" fmla="*/ 3879273 h 6862618"/>
              <a:gd name="connsiteX17" fmla="*/ 5985164 w 6031346"/>
              <a:gd name="connsiteY17" fmla="*/ 3620655 h 6862618"/>
              <a:gd name="connsiteX18" fmla="*/ 6031346 w 6031346"/>
              <a:gd name="connsiteY18" fmla="*/ 3371273 h 6862618"/>
              <a:gd name="connsiteX19" fmla="*/ 6031346 w 6031346"/>
              <a:gd name="connsiteY19" fmla="*/ 3103418 h 6862618"/>
              <a:gd name="connsiteX20" fmla="*/ 5994400 w 6031346"/>
              <a:gd name="connsiteY20" fmla="*/ 2798618 h 6862618"/>
              <a:gd name="connsiteX21" fmla="*/ 5966691 w 6031346"/>
              <a:gd name="connsiteY21" fmla="*/ 2623128 h 6862618"/>
              <a:gd name="connsiteX22" fmla="*/ 5911273 w 6031346"/>
              <a:gd name="connsiteY22" fmla="*/ 2429164 h 6862618"/>
              <a:gd name="connsiteX23" fmla="*/ 5837382 w 6031346"/>
              <a:gd name="connsiteY23" fmla="*/ 2272146 h 6862618"/>
              <a:gd name="connsiteX24" fmla="*/ 5708073 w 6031346"/>
              <a:gd name="connsiteY24" fmla="*/ 2059709 h 6862618"/>
              <a:gd name="connsiteX25" fmla="*/ 5449455 w 6031346"/>
              <a:gd name="connsiteY25" fmla="*/ 1791855 h 6862618"/>
              <a:gd name="connsiteX26" fmla="*/ 5237019 w 6031346"/>
              <a:gd name="connsiteY26" fmla="*/ 1607128 h 6862618"/>
              <a:gd name="connsiteX27" fmla="*/ 4978400 w 6031346"/>
              <a:gd name="connsiteY27" fmla="*/ 1450109 h 6862618"/>
              <a:gd name="connsiteX28" fmla="*/ 4775200 w 6031346"/>
              <a:gd name="connsiteY28" fmla="*/ 1339273 h 6862618"/>
              <a:gd name="connsiteX29" fmla="*/ 4525819 w 6031346"/>
              <a:gd name="connsiteY29" fmla="*/ 1246909 h 6862618"/>
              <a:gd name="connsiteX30" fmla="*/ 4230255 w 6031346"/>
              <a:gd name="connsiteY30" fmla="*/ 1154546 h 6862618"/>
              <a:gd name="connsiteX31" fmla="*/ 3842328 w 6031346"/>
              <a:gd name="connsiteY31" fmla="*/ 1089891 h 6862618"/>
              <a:gd name="connsiteX32" fmla="*/ 3574473 w 6031346"/>
              <a:gd name="connsiteY32" fmla="*/ 1071418 h 6862618"/>
              <a:gd name="connsiteX33" fmla="*/ 3315855 w 6031346"/>
              <a:gd name="connsiteY33" fmla="*/ 1052946 h 6862618"/>
              <a:gd name="connsiteX34" fmla="*/ 3131128 w 6031346"/>
              <a:gd name="connsiteY34" fmla="*/ 1006764 h 6862618"/>
              <a:gd name="connsiteX35" fmla="*/ 2863273 w 6031346"/>
              <a:gd name="connsiteY35" fmla="*/ 895928 h 6862618"/>
              <a:gd name="connsiteX36" fmla="*/ 2724728 w 6031346"/>
              <a:gd name="connsiteY36" fmla="*/ 812800 h 6862618"/>
              <a:gd name="connsiteX37" fmla="*/ 2503055 w 6031346"/>
              <a:gd name="connsiteY37" fmla="*/ 665018 h 6862618"/>
              <a:gd name="connsiteX38" fmla="*/ 2318328 w 6031346"/>
              <a:gd name="connsiteY38" fmla="*/ 508000 h 6862618"/>
              <a:gd name="connsiteX39" fmla="*/ 2115128 w 6031346"/>
              <a:gd name="connsiteY39" fmla="*/ 304800 h 6862618"/>
              <a:gd name="connsiteX40" fmla="*/ 1874982 w 6031346"/>
              <a:gd name="connsiteY40" fmla="*/ 0 h 6862618"/>
              <a:gd name="connsiteX0" fmla="*/ 0 w 6161974"/>
              <a:gd name="connsiteY0" fmla="*/ 6880036 h 6880036"/>
              <a:gd name="connsiteX1" fmla="*/ 537820 w 6161974"/>
              <a:gd name="connsiteY1" fmla="*/ 6689239 h 6880036"/>
              <a:gd name="connsiteX2" fmla="*/ 1260632 w 6161974"/>
              <a:gd name="connsiteY2" fmla="*/ 6367022 h 6880036"/>
              <a:gd name="connsiteX3" fmla="*/ 1696060 w 6161974"/>
              <a:gd name="connsiteY3" fmla="*/ 6175433 h 6880036"/>
              <a:gd name="connsiteX4" fmla="*/ 2140197 w 6161974"/>
              <a:gd name="connsiteY4" fmla="*/ 5983844 h 6880036"/>
              <a:gd name="connsiteX5" fmla="*/ 2828174 w 6161974"/>
              <a:gd name="connsiteY5" fmla="*/ 5705170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1260632 w 6161974"/>
              <a:gd name="connsiteY2" fmla="*/ 6367022 h 6880036"/>
              <a:gd name="connsiteX3" fmla="*/ 1696060 w 6161974"/>
              <a:gd name="connsiteY3" fmla="*/ 6175433 h 6880036"/>
              <a:gd name="connsiteX4" fmla="*/ 2140197 w 6161974"/>
              <a:gd name="connsiteY4" fmla="*/ 5983844 h 6880036"/>
              <a:gd name="connsiteX5" fmla="*/ 2828174 w 6161974"/>
              <a:gd name="connsiteY5" fmla="*/ 5705170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696060 w 6161974"/>
              <a:gd name="connsiteY3" fmla="*/ 6175433 h 6880036"/>
              <a:gd name="connsiteX4" fmla="*/ 2140197 w 6161974"/>
              <a:gd name="connsiteY4" fmla="*/ 5983844 h 6880036"/>
              <a:gd name="connsiteX5" fmla="*/ 2828174 w 6161974"/>
              <a:gd name="connsiteY5" fmla="*/ 5705170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2140197 w 6161974"/>
              <a:gd name="connsiteY4" fmla="*/ 5983844 h 6880036"/>
              <a:gd name="connsiteX5" fmla="*/ 2828174 w 6161974"/>
              <a:gd name="connsiteY5" fmla="*/ 5705170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2828174 w 6161974"/>
              <a:gd name="connsiteY5" fmla="*/ 5705170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3376814 w 6161974"/>
              <a:gd name="connsiteY6" fmla="*/ 5452622 h 6880036"/>
              <a:gd name="connsiteX7" fmla="*/ 4277756 w 6161974"/>
              <a:gd name="connsiteY7" fmla="*/ 5080000 h 6880036"/>
              <a:gd name="connsiteX8" fmla="*/ 4490192 w 6161974"/>
              <a:gd name="connsiteY8" fmla="*/ 5015346 h 6880036"/>
              <a:gd name="connsiteX9" fmla="*/ 4785756 w 6161974"/>
              <a:gd name="connsiteY9" fmla="*/ 4932218 h 6880036"/>
              <a:gd name="connsiteX10" fmla="*/ 5053610 w 6161974"/>
              <a:gd name="connsiteY10" fmla="*/ 4812146 h 6880036"/>
              <a:gd name="connsiteX11" fmla="*/ 5275283 w 6161974"/>
              <a:gd name="connsiteY11" fmla="*/ 4719782 h 6880036"/>
              <a:gd name="connsiteX12" fmla="*/ 5469247 w 6161974"/>
              <a:gd name="connsiteY12" fmla="*/ 4618182 h 6880036"/>
              <a:gd name="connsiteX13" fmla="*/ 5626265 w 6161974"/>
              <a:gd name="connsiteY13" fmla="*/ 4470400 h 6880036"/>
              <a:gd name="connsiteX14" fmla="*/ 5783283 w 6161974"/>
              <a:gd name="connsiteY14" fmla="*/ 4276437 h 6880036"/>
              <a:gd name="connsiteX15" fmla="*/ 5940301 w 6161974"/>
              <a:gd name="connsiteY15" fmla="*/ 4064000 h 6880036"/>
              <a:gd name="connsiteX16" fmla="*/ 6032665 w 6161974"/>
              <a:gd name="connsiteY16" fmla="*/ 3879273 h 6880036"/>
              <a:gd name="connsiteX17" fmla="*/ 6115792 w 6161974"/>
              <a:gd name="connsiteY17" fmla="*/ 3620655 h 6880036"/>
              <a:gd name="connsiteX18" fmla="*/ 6161974 w 6161974"/>
              <a:gd name="connsiteY18" fmla="*/ 3371273 h 6880036"/>
              <a:gd name="connsiteX19" fmla="*/ 6161974 w 6161974"/>
              <a:gd name="connsiteY19" fmla="*/ 3103418 h 6880036"/>
              <a:gd name="connsiteX20" fmla="*/ 6125028 w 6161974"/>
              <a:gd name="connsiteY20" fmla="*/ 2798618 h 6880036"/>
              <a:gd name="connsiteX21" fmla="*/ 6097319 w 6161974"/>
              <a:gd name="connsiteY21" fmla="*/ 2623128 h 6880036"/>
              <a:gd name="connsiteX22" fmla="*/ 6041901 w 6161974"/>
              <a:gd name="connsiteY22" fmla="*/ 2429164 h 6880036"/>
              <a:gd name="connsiteX23" fmla="*/ 5968010 w 6161974"/>
              <a:gd name="connsiteY23" fmla="*/ 2272146 h 6880036"/>
              <a:gd name="connsiteX24" fmla="*/ 5838701 w 6161974"/>
              <a:gd name="connsiteY24" fmla="*/ 2059709 h 6880036"/>
              <a:gd name="connsiteX25" fmla="*/ 5580083 w 6161974"/>
              <a:gd name="connsiteY25" fmla="*/ 1791855 h 6880036"/>
              <a:gd name="connsiteX26" fmla="*/ 5367647 w 6161974"/>
              <a:gd name="connsiteY26" fmla="*/ 1607128 h 6880036"/>
              <a:gd name="connsiteX27" fmla="*/ 5109028 w 6161974"/>
              <a:gd name="connsiteY27" fmla="*/ 1450109 h 6880036"/>
              <a:gd name="connsiteX28" fmla="*/ 4905828 w 6161974"/>
              <a:gd name="connsiteY28" fmla="*/ 1339273 h 6880036"/>
              <a:gd name="connsiteX29" fmla="*/ 4656447 w 6161974"/>
              <a:gd name="connsiteY29" fmla="*/ 1246909 h 6880036"/>
              <a:gd name="connsiteX30" fmla="*/ 4360883 w 6161974"/>
              <a:gd name="connsiteY30" fmla="*/ 1154546 h 6880036"/>
              <a:gd name="connsiteX31" fmla="*/ 3972956 w 6161974"/>
              <a:gd name="connsiteY31" fmla="*/ 1089891 h 6880036"/>
              <a:gd name="connsiteX32" fmla="*/ 3705101 w 6161974"/>
              <a:gd name="connsiteY32" fmla="*/ 1071418 h 6880036"/>
              <a:gd name="connsiteX33" fmla="*/ 3446483 w 6161974"/>
              <a:gd name="connsiteY33" fmla="*/ 1052946 h 6880036"/>
              <a:gd name="connsiteX34" fmla="*/ 3261756 w 6161974"/>
              <a:gd name="connsiteY34" fmla="*/ 1006764 h 6880036"/>
              <a:gd name="connsiteX35" fmla="*/ 2993901 w 6161974"/>
              <a:gd name="connsiteY35" fmla="*/ 895928 h 6880036"/>
              <a:gd name="connsiteX36" fmla="*/ 2855356 w 6161974"/>
              <a:gd name="connsiteY36" fmla="*/ 812800 h 6880036"/>
              <a:gd name="connsiteX37" fmla="*/ 2633683 w 6161974"/>
              <a:gd name="connsiteY37" fmla="*/ 665018 h 6880036"/>
              <a:gd name="connsiteX38" fmla="*/ 2448956 w 6161974"/>
              <a:gd name="connsiteY38" fmla="*/ 508000 h 6880036"/>
              <a:gd name="connsiteX39" fmla="*/ 2245756 w 6161974"/>
              <a:gd name="connsiteY39" fmla="*/ 304800 h 6880036"/>
              <a:gd name="connsiteX40" fmla="*/ 2005610 w 6161974"/>
              <a:gd name="connsiteY40"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157614 w 6161974"/>
              <a:gd name="connsiteY6" fmla="*/ 5052027 h 6880036"/>
              <a:gd name="connsiteX7" fmla="*/ 3376814 w 6161974"/>
              <a:gd name="connsiteY7" fmla="*/ 5452622 h 6880036"/>
              <a:gd name="connsiteX8" fmla="*/ 4277756 w 6161974"/>
              <a:gd name="connsiteY8" fmla="*/ 5080000 h 6880036"/>
              <a:gd name="connsiteX9" fmla="*/ 4490192 w 6161974"/>
              <a:gd name="connsiteY9" fmla="*/ 5015346 h 6880036"/>
              <a:gd name="connsiteX10" fmla="*/ 4785756 w 6161974"/>
              <a:gd name="connsiteY10" fmla="*/ 4932218 h 6880036"/>
              <a:gd name="connsiteX11" fmla="*/ 5053610 w 6161974"/>
              <a:gd name="connsiteY11" fmla="*/ 4812146 h 6880036"/>
              <a:gd name="connsiteX12" fmla="*/ 5275283 w 6161974"/>
              <a:gd name="connsiteY12" fmla="*/ 4719782 h 6880036"/>
              <a:gd name="connsiteX13" fmla="*/ 5469247 w 6161974"/>
              <a:gd name="connsiteY13" fmla="*/ 4618182 h 6880036"/>
              <a:gd name="connsiteX14" fmla="*/ 5626265 w 6161974"/>
              <a:gd name="connsiteY14" fmla="*/ 4470400 h 6880036"/>
              <a:gd name="connsiteX15" fmla="*/ 5783283 w 6161974"/>
              <a:gd name="connsiteY15" fmla="*/ 4276437 h 6880036"/>
              <a:gd name="connsiteX16" fmla="*/ 5940301 w 6161974"/>
              <a:gd name="connsiteY16" fmla="*/ 4064000 h 6880036"/>
              <a:gd name="connsiteX17" fmla="*/ 6032665 w 6161974"/>
              <a:gd name="connsiteY17" fmla="*/ 3879273 h 6880036"/>
              <a:gd name="connsiteX18" fmla="*/ 6115792 w 6161974"/>
              <a:gd name="connsiteY18" fmla="*/ 3620655 h 6880036"/>
              <a:gd name="connsiteX19" fmla="*/ 6161974 w 6161974"/>
              <a:gd name="connsiteY19" fmla="*/ 3371273 h 6880036"/>
              <a:gd name="connsiteX20" fmla="*/ 6161974 w 6161974"/>
              <a:gd name="connsiteY20" fmla="*/ 3103418 h 6880036"/>
              <a:gd name="connsiteX21" fmla="*/ 6125028 w 6161974"/>
              <a:gd name="connsiteY21" fmla="*/ 2798618 h 6880036"/>
              <a:gd name="connsiteX22" fmla="*/ 6097319 w 6161974"/>
              <a:gd name="connsiteY22" fmla="*/ 2623128 h 6880036"/>
              <a:gd name="connsiteX23" fmla="*/ 6041901 w 6161974"/>
              <a:gd name="connsiteY23" fmla="*/ 2429164 h 6880036"/>
              <a:gd name="connsiteX24" fmla="*/ 5968010 w 6161974"/>
              <a:gd name="connsiteY24" fmla="*/ 2272146 h 6880036"/>
              <a:gd name="connsiteX25" fmla="*/ 5838701 w 6161974"/>
              <a:gd name="connsiteY25" fmla="*/ 2059709 h 6880036"/>
              <a:gd name="connsiteX26" fmla="*/ 5580083 w 6161974"/>
              <a:gd name="connsiteY26" fmla="*/ 1791855 h 6880036"/>
              <a:gd name="connsiteX27" fmla="*/ 5367647 w 6161974"/>
              <a:gd name="connsiteY27" fmla="*/ 1607128 h 6880036"/>
              <a:gd name="connsiteX28" fmla="*/ 5109028 w 6161974"/>
              <a:gd name="connsiteY28" fmla="*/ 1450109 h 6880036"/>
              <a:gd name="connsiteX29" fmla="*/ 4905828 w 6161974"/>
              <a:gd name="connsiteY29" fmla="*/ 1339273 h 6880036"/>
              <a:gd name="connsiteX30" fmla="*/ 4656447 w 6161974"/>
              <a:gd name="connsiteY30" fmla="*/ 1246909 h 6880036"/>
              <a:gd name="connsiteX31" fmla="*/ 4360883 w 6161974"/>
              <a:gd name="connsiteY31" fmla="*/ 1154546 h 6880036"/>
              <a:gd name="connsiteX32" fmla="*/ 3972956 w 6161974"/>
              <a:gd name="connsiteY32" fmla="*/ 1089891 h 6880036"/>
              <a:gd name="connsiteX33" fmla="*/ 3705101 w 6161974"/>
              <a:gd name="connsiteY33" fmla="*/ 1071418 h 6880036"/>
              <a:gd name="connsiteX34" fmla="*/ 3446483 w 6161974"/>
              <a:gd name="connsiteY34" fmla="*/ 1052946 h 6880036"/>
              <a:gd name="connsiteX35" fmla="*/ 3261756 w 6161974"/>
              <a:gd name="connsiteY35" fmla="*/ 1006764 h 6880036"/>
              <a:gd name="connsiteX36" fmla="*/ 2993901 w 6161974"/>
              <a:gd name="connsiteY36" fmla="*/ 895928 h 6880036"/>
              <a:gd name="connsiteX37" fmla="*/ 2855356 w 6161974"/>
              <a:gd name="connsiteY37" fmla="*/ 812800 h 6880036"/>
              <a:gd name="connsiteX38" fmla="*/ 2633683 w 6161974"/>
              <a:gd name="connsiteY38" fmla="*/ 665018 h 6880036"/>
              <a:gd name="connsiteX39" fmla="*/ 2448956 w 6161974"/>
              <a:gd name="connsiteY39" fmla="*/ 508000 h 6880036"/>
              <a:gd name="connsiteX40" fmla="*/ 2245756 w 6161974"/>
              <a:gd name="connsiteY40" fmla="*/ 304800 h 6880036"/>
              <a:gd name="connsiteX41" fmla="*/ 2005610 w 6161974"/>
              <a:gd name="connsiteY41"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157614 w 6161974"/>
              <a:gd name="connsiteY6" fmla="*/ 5052027 h 6880036"/>
              <a:gd name="connsiteX7" fmla="*/ 2384037 w 6161974"/>
              <a:gd name="connsiteY7" fmla="*/ 5121696 h 6880036"/>
              <a:gd name="connsiteX8" fmla="*/ 3376814 w 6161974"/>
              <a:gd name="connsiteY8" fmla="*/ 5452622 h 6880036"/>
              <a:gd name="connsiteX9" fmla="*/ 4277756 w 6161974"/>
              <a:gd name="connsiteY9" fmla="*/ 5080000 h 6880036"/>
              <a:gd name="connsiteX10" fmla="*/ 4490192 w 6161974"/>
              <a:gd name="connsiteY10" fmla="*/ 5015346 h 6880036"/>
              <a:gd name="connsiteX11" fmla="*/ 4785756 w 6161974"/>
              <a:gd name="connsiteY11" fmla="*/ 4932218 h 6880036"/>
              <a:gd name="connsiteX12" fmla="*/ 5053610 w 6161974"/>
              <a:gd name="connsiteY12" fmla="*/ 4812146 h 6880036"/>
              <a:gd name="connsiteX13" fmla="*/ 5275283 w 6161974"/>
              <a:gd name="connsiteY13" fmla="*/ 4719782 h 6880036"/>
              <a:gd name="connsiteX14" fmla="*/ 5469247 w 6161974"/>
              <a:gd name="connsiteY14" fmla="*/ 4618182 h 6880036"/>
              <a:gd name="connsiteX15" fmla="*/ 5626265 w 6161974"/>
              <a:gd name="connsiteY15" fmla="*/ 4470400 h 6880036"/>
              <a:gd name="connsiteX16" fmla="*/ 5783283 w 6161974"/>
              <a:gd name="connsiteY16" fmla="*/ 4276437 h 6880036"/>
              <a:gd name="connsiteX17" fmla="*/ 5940301 w 6161974"/>
              <a:gd name="connsiteY17" fmla="*/ 4064000 h 6880036"/>
              <a:gd name="connsiteX18" fmla="*/ 6032665 w 6161974"/>
              <a:gd name="connsiteY18" fmla="*/ 3879273 h 6880036"/>
              <a:gd name="connsiteX19" fmla="*/ 6115792 w 6161974"/>
              <a:gd name="connsiteY19" fmla="*/ 3620655 h 6880036"/>
              <a:gd name="connsiteX20" fmla="*/ 6161974 w 6161974"/>
              <a:gd name="connsiteY20" fmla="*/ 3371273 h 6880036"/>
              <a:gd name="connsiteX21" fmla="*/ 6161974 w 6161974"/>
              <a:gd name="connsiteY21" fmla="*/ 3103418 h 6880036"/>
              <a:gd name="connsiteX22" fmla="*/ 6125028 w 6161974"/>
              <a:gd name="connsiteY22" fmla="*/ 2798618 h 6880036"/>
              <a:gd name="connsiteX23" fmla="*/ 6097319 w 6161974"/>
              <a:gd name="connsiteY23" fmla="*/ 2623128 h 6880036"/>
              <a:gd name="connsiteX24" fmla="*/ 6041901 w 6161974"/>
              <a:gd name="connsiteY24" fmla="*/ 2429164 h 6880036"/>
              <a:gd name="connsiteX25" fmla="*/ 5968010 w 6161974"/>
              <a:gd name="connsiteY25" fmla="*/ 2272146 h 6880036"/>
              <a:gd name="connsiteX26" fmla="*/ 5838701 w 6161974"/>
              <a:gd name="connsiteY26" fmla="*/ 2059709 h 6880036"/>
              <a:gd name="connsiteX27" fmla="*/ 5580083 w 6161974"/>
              <a:gd name="connsiteY27" fmla="*/ 1791855 h 6880036"/>
              <a:gd name="connsiteX28" fmla="*/ 5367647 w 6161974"/>
              <a:gd name="connsiteY28" fmla="*/ 1607128 h 6880036"/>
              <a:gd name="connsiteX29" fmla="*/ 5109028 w 6161974"/>
              <a:gd name="connsiteY29" fmla="*/ 1450109 h 6880036"/>
              <a:gd name="connsiteX30" fmla="*/ 4905828 w 6161974"/>
              <a:gd name="connsiteY30" fmla="*/ 1339273 h 6880036"/>
              <a:gd name="connsiteX31" fmla="*/ 4656447 w 6161974"/>
              <a:gd name="connsiteY31" fmla="*/ 1246909 h 6880036"/>
              <a:gd name="connsiteX32" fmla="*/ 4360883 w 6161974"/>
              <a:gd name="connsiteY32" fmla="*/ 1154546 h 6880036"/>
              <a:gd name="connsiteX33" fmla="*/ 3972956 w 6161974"/>
              <a:gd name="connsiteY33" fmla="*/ 1089891 h 6880036"/>
              <a:gd name="connsiteX34" fmla="*/ 3705101 w 6161974"/>
              <a:gd name="connsiteY34" fmla="*/ 1071418 h 6880036"/>
              <a:gd name="connsiteX35" fmla="*/ 3446483 w 6161974"/>
              <a:gd name="connsiteY35" fmla="*/ 1052946 h 6880036"/>
              <a:gd name="connsiteX36" fmla="*/ 3261756 w 6161974"/>
              <a:gd name="connsiteY36" fmla="*/ 1006764 h 6880036"/>
              <a:gd name="connsiteX37" fmla="*/ 2993901 w 6161974"/>
              <a:gd name="connsiteY37" fmla="*/ 895928 h 6880036"/>
              <a:gd name="connsiteX38" fmla="*/ 2855356 w 6161974"/>
              <a:gd name="connsiteY38" fmla="*/ 812800 h 6880036"/>
              <a:gd name="connsiteX39" fmla="*/ 2633683 w 6161974"/>
              <a:gd name="connsiteY39" fmla="*/ 665018 h 6880036"/>
              <a:gd name="connsiteX40" fmla="*/ 2448956 w 6161974"/>
              <a:gd name="connsiteY40" fmla="*/ 508000 h 6880036"/>
              <a:gd name="connsiteX41" fmla="*/ 2245756 w 6161974"/>
              <a:gd name="connsiteY41" fmla="*/ 304800 h 6880036"/>
              <a:gd name="connsiteX42" fmla="*/ 2005610 w 6161974"/>
              <a:gd name="connsiteY42"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157614 w 6161974"/>
              <a:gd name="connsiteY6" fmla="*/ 5052027 h 6880036"/>
              <a:gd name="connsiteX7" fmla="*/ 2384037 w 6161974"/>
              <a:gd name="connsiteY7" fmla="*/ 5121696 h 6880036"/>
              <a:gd name="connsiteX8" fmla="*/ 2610460 w 6161974"/>
              <a:gd name="connsiteY8" fmla="*/ 5191364 h 6880036"/>
              <a:gd name="connsiteX9" fmla="*/ 3376814 w 6161974"/>
              <a:gd name="connsiteY9" fmla="*/ 5452622 h 6880036"/>
              <a:gd name="connsiteX10" fmla="*/ 4277756 w 6161974"/>
              <a:gd name="connsiteY10" fmla="*/ 5080000 h 6880036"/>
              <a:gd name="connsiteX11" fmla="*/ 4490192 w 6161974"/>
              <a:gd name="connsiteY11" fmla="*/ 5015346 h 6880036"/>
              <a:gd name="connsiteX12" fmla="*/ 4785756 w 6161974"/>
              <a:gd name="connsiteY12" fmla="*/ 4932218 h 6880036"/>
              <a:gd name="connsiteX13" fmla="*/ 5053610 w 6161974"/>
              <a:gd name="connsiteY13" fmla="*/ 4812146 h 6880036"/>
              <a:gd name="connsiteX14" fmla="*/ 5275283 w 6161974"/>
              <a:gd name="connsiteY14" fmla="*/ 4719782 h 6880036"/>
              <a:gd name="connsiteX15" fmla="*/ 5469247 w 6161974"/>
              <a:gd name="connsiteY15" fmla="*/ 4618182 h 6880036"/>
              <a:gd name="connsiteX16" fmla="*/ 5626265 w 6161974"/>
              <a:gd name="connsiteY16" fmla="*/ 4470400 h 6880036"/>
              <a:gd name="connsiteX17" fmla="*/ 5783283 w 6161974"/>
              <a:gd name="connsiteY17" fmla="*/ 4276437 h 6880036"/>
              <a:gd name="connsiteX18" fmla="*/ 5940301 w 6161974"/>
              <a:gd name="connsiteY18" fmla="*/ 4064000 h 6880036"/>
              <a:gd name="connsiteX19" fmla="*/ 6032665 w 6161974"/>
              <a:gd name="connsiteY19" fmla="*/ 3879273 h 6880036"/>
              <a:gd name="connsiteX20" fmla="*/ 6115792 w 6161974"/>
              <a:gd name="connsiteY20" fmla="*/ 3620655 h 6880036"/>
              <a:gd name="connsiteX21" fmla="*/ 6161974 w 6161974"/>
              <a:gd name="connsiteY21" fmla="*/ 3371273 h 6880036"/>
              <a:gd name="connsiteX22" fmla="*/ 6161974 w 6161974"/>
              <a:gd name="connsiteY22" fmla="*/ 3103418 h 6880036"/>
              <a:gd name="connsiteX23" fmla="*/ 6125028 w 6161974"/>
              <a:gd name="connsiteY23" fmla="*/ 2798618 h 6880036"/>
              <a:gd name="connsiteX24" fmla="*/ 6097319 w 6161974"/>
              <a:gd name="connsiteY24" fmla="*/ 2623128 h 6880036"/>
              <a:gd name="connsiteX25" fmla="*/ 6041901 w 6161974"/>
              <a:gd name="connsiteY25" fmla="*/ 2429164 h 6880036"/>
              <a:gd name="connsiteX26" fmla="*/ 5968010 w 6161974"/>
              <a:gd name="connsiteY26" fmla="*/ 2272146 h 6880036"/>
              <a:gd name="connsiteX27" fmla="*/ 5838701 w 6161974"/>
              <a:gd name="connsiteY27" fmla="*/ 2059709 h 6880036"/>
              <a:gd name="connsiteX28" fmla="*/ 5580083 w 6161974"/>
              <a:gd name="connsiteY28" fmla="*/ 1791855 h 6880036"/>
              <a:gd name="connsiteX29" fmla="*/ 5367647 w 6161974"/>
              <a:gd name="connsiteY29" fmla="*/ 1607128 h 6880036"/>
              <a:gd name="connsiteX30" fmla="*/ 5109028 w 6161974"/>
              <a:gd name="connsiteY30" fmla="*/ 1450109 h 6880036"/>
              <a:gd name="connsiteX31" fmla="*/ 4905828 w 6161974"/>
              <a:gd name="connsiteY31" fmla="*/ 1339273 h 6880036"/>
              <a:gd name="connsiteX32" fmla="*/ 4656447 w 6161974"/>
              <a:gd name="connsiteY32" fmla="*/ 1246909 h 6880036"/>
              <a:gd name="connsiteX33" fmla="*/ 4360883 w 6161974"/>
              <a:gd name="connsiteY33" fmla="*/ 1154546 h 6880036"/>
              <a:gd name="connsiteX34" fmla="*/ 3972956 w 6161974"/>
              <a:gd name="connsiteY34" fmla="*/ 1089891 h 6880036"/>
              <a:gd name="connsiteX35" fmla="*/ 3705101 w 6161974"/>
              <a:gd name="connsiteY35" fmla="*/ 1071418 h 6880036"/>
              <a:gd name="connsiteX36" fmla="*/ 3446483 w 6161974"/>
              <a:gd name="connsiteY36" fmla="*/ 1052946 h 6880036"/>
              <a:gd name="connsiteX37" fmla="*/ 3261756 w 6161974"/>
              <a:gd name="connsiteY37" fmla="*/ 1006764 h 6880036"/>
              <a:gd name="connsiteX38" fmla="*/ 2993901 w 6161974"/>
              <a:gd name="connsiteY38" fmla="*/ 895928 h 6880036"/>
              <a:gd name="connsiteX39" fmla="*/ 2855356 w 6161974"/>
              <a:gd name="connsiteY39" fmla="*/ 812800 h 6880036"/>
              <a:gd name="connsiteX40" fmla="*/ 2633683 w 6161974"/>
              <a:gd name="connsiteY40" fmla="*/ 665018 h 6880036"/>
              <a:gd name="connsiteX41" fmla="*/ 2448956 w 6161974"/>
              <a:gd name="connsiteY41" fmla="*/ 508000 h 6880036"/>
              <a:gd name="connsiteX42" fmla="*/ 2245756 w 6161974"/>
              <a:gd name="connsiteY42" fmla="*/ 304800 h 6880036"/>
              <a:gd name="connsiteX43" fmla="*/ 2005610 w 6161974"/>
              <a:gd name="connsiteY43"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157614 w 6161974"/>
              <a:gd name="connsiteY6" fmla="*/ 5052027 h 6880036"/>
              <a:gd name="connsiteX7" fmla="*/ 2384037 w 6161974"/>
              <a:gd name="connsiteY7" fmla="*/ 5121696 h 6880036"/>
              <a:gd name="connsiteX8" fmla="*/ 2610460 w 6161974"/>
              <a:gd name="connsiteY8" fmla="*/ 5191364 h 6880036"/>
              <a:gd name="connsiteX9" fmla="*/ 3376814 w 6161974"/>
              <a:gd name="connsiteY9" fmla="*/ 5452622 h 6880036"/>
              <a:gd name="connsiteX10" fmla="*/ 2819466 w 6161974"/>
              <a:gd name="connsiteY10" fmla="*/ 5261033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157614 w 6161974"/>
              <a:gd name="connsiteY6" fmla="*/ 5052027 h 6880036"/>
              <a:gd name="connsiteX7" fmla="*/ 2384037 w 6161974"/>
              <a:gd name="connsiteY7" fmla="*/ 5121696 h 6880036"/>
              <a:gd name="connsiteX8" fmla="*/ 2610460 w 6161974"/>
              <a:gd name="connsiteY8" fmla="*/ 5191364 h 6880036"/>
              <a:gd name="connsiteX9" fmla="*/ 3376814 w 6161974"/>
              <a:gd name="connsiteY9" fmla="*/ 5452622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4105 w 6161974"/>
              <a:gd name="connsiteY5" fmla="*/ 4982358 h 6880036"/>
              <a:gd name="connsiteX6" fmla="*/ 2054376 w 6161974"/>
              <a:gd name="connsiteY6" fmla="*/ 4916834 h 6880036"/>
              <a:gd name="connsiteX7" fmla="*/ 2384037 w 6161974"/>
              <a:gd name="connsiteY7" fmla="*/ 5121696 h 6880036"/>
              <a:gd name="connsiteX8" fmla="*/ 2610460 w 6161974"/>
              <a:gd name="connsiteY8" fmla="*/ 5191364 h 6880036"/>
              <a:gd name="connsiteX9" fmla="*/ 3376814 w 6161974"/>
              <a:gd name="connsiteY9" fmla="*/ 5452622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84037 w 6161974"/>
              <a:gd name="connsiteY7" fmla="*/ 5121696 h 6880036"/>
              <a:gd name="connsiteX8" fmla="*/ 2610460 w 6161974"/>
              <a:gd name="connsiteY8" fmla="*/ 5191364 h 6880036"/>
              <a:gd name="connsiteX9" fmla="*/ 3376814 w 6161974"/>
              <a:gd name="connsiteY9" fmla="*/ 5452622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610460 w 6161974"/>
              <a:gd name="connsiteY8" fmla="*/ 5191364 h 6880036"/>
              <a:gd name="connsiteX9" fmla="*/ 3376814 w 6161974"/>
              <a:gd name="connsiteY9" fmla="*/ 5452622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3376814 w 6161974"/>
              <a:gd name="connsiteY9" fmla="*/ 5452622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4277756 w 6161974"/>
              <a:gd name="connsiteY11" fmla="*/ 5080000 h 6880036"/>
              <a:gd name="connsiteX12" fmla="*/ 4490192 w 6161974"/>
              <a:gd name="connsiteY12" fmla="*/ 5015346 h 6880036"/>
              <a:gd name="connsiteX13" fmla="*/ 4785756 w 6161974"/>
              <a:gd name="connsiteY13" fmla="*/ 4932218 h 6880036"/>
              <a:gd name="connsiteX14" fmla="*/ 5053610 w 6161974"/>
              <a:gd name="connsiteY14" fmla="*/ 4812146 h 6880036"/>
              <a:gd name="connsiteX15" fmla="*/ 5275283 w 6161974"/>
              <a:gd name="connsiteY15" fmla="*/ 4719782 h 6880036"/>
              <a:gd name="connsiteX16" fmla="*/ 5469247 w 6161974"/>
              <a:gd name="connsiteY16" fmla="*/ 4618182 h 6880036"/>
              <a:gd name="connsiteX17" fmla="*/ 5626265 w 6161974"/>
              <a:gd name="connsiteY17" fmla="*/ 4470400 h 6880036"/>
              <a:gd name="connsiteX18" fmla="*/ 5783283 w 6161974"/>
              <a:gd name="connsiteY18" fmla="*/ 4276437 h 6880036"/>
              <a:gd name="connsiteX19" fmla="*/ 5940301 w 6161974"/>
              <a:gd name="connsiteY19" fmla="*/ 4064000 h 6880036"/>
              <a:gd name="connsiteX20" fmla="*/ 6032665 w 6161974"/>
              <a:gd name="connsiteY20" fmla="*/ 3879273 h 6880036"/>
              <a:gd name="connsiteX21" fmla="*/ 6115792 w 6161974"/>
              <a:gd name="connsiteY21" fmla="*/ 3620655 h 6880036"/>
              <a:gd name="connsiteX22" fmla="*/ 6161974 w 6161974"/>
              <a:gd name="connsiteY22" fmla="*/ 3371273 h 6880036"/>
              <a:gd name="connsiteX23" fmla="*/ 6161974 w 6161974"/>
              <a:gd name="connsiteY23" fmla="*/ 3103418 h 6880036"/>
              <a:gd name="connsiteX24" fmla="*/ 6125028 w 6161974"/>
              <a:gd name="connsiteY24" fmla="*/ 2798618 h 6880036"/>
              <a:gd name="connsiteX25" fmla="*/ 6097319 w 6161974"/>
              <a:gd name="connsiteY25" fmla="*/ 2623128 h 6880036"/>
              <a:gd name="connsiteX26" fmla="*/ 6041901 w 6161974"/>
              <a:gd name="connsiteY26" fmla="*/ 2429164 h 6880036"/>
              <a:gd name="connsiteX27" fmla="*/ 5968010 w 6161974"/>
              <a:gd name="connsiteY27" fmla="*/ 2272146 h 6880036"/>
              <a:gd name="connsiteX28" fmla="*/ 5838701 w 6161974"/>
              <a:gd name="connsiteY28" fmla="*/ 2059709 h 6880036"/>
              <a:gd name="connsiteX29" fmla="*/ 5580083 w 6161974"/>
              <a:gd name="connsiteY29" fmla="*/ 1791855 h 6880036"/>
              <a:gd name="connsiteX30" fmla="*/ 5367647 w 6161974"/>
              <a:gd name="connsiteY30" fmla="*/ 1607128 h 6880036"/>
              <a:gd name="connsiteX31" fmla="*/ 5109028 w 6161974"/>
              <a:gd name="connsiteY31" fmla="*/ 1450109 h 6880036"/>
              <a:gd name="connsiteX32" fmla="*/ 4905828 w 6161974"/>
              <a:gd name="connsiteY32" fmla="*/ 1339273 h 6880036"/>
              <a:gd name="connsiteX33" fmla="*/ 4656447 w 6161974"/>
              <a:gd name="connsiteY33" fmla="*/ 1246909 h 6880036"/>
              <a:gd name="connsiteX34" fmla="*/ 4360883 w 6161974"/>
              <a:gd name="connsiteY34" fmla="*/ 1154546 h 6880036"/>
              <a:gd name="connsiteX35" fmla="*/ 3972956 w 6161974"/>
              <a:gd name="connsiteY35" fmla="*/ 1089891 h 6880036"/>
              <a:gd name="connsiteX36" fmla="*/ 3705101 w 6161974"/>
              <a:gd name="connsiteY36" fmla="*/ 1071418 h 6880036"/>
              <a:gd name="connsiteX37" fmla="*/ 3446483 w 6161974"/>
              <a:gd name="connsiteY37" fmla="*/ 1052946 h 6880036"/>
              <a:gd name="connsiteX38" fmla="*/ 3261756 w 6161974"/>
              <a:gd name="connsiteY38" fmla="*/ 1006764 h 6880036"/>
              <a:gd name="connsiteX39" fmla="*/ 2993901 w 6161974"/>
              <a:gd name="connsiteY39" fmla="*/ 895928 h 6880036"/>
              <a:gd name="connsiteX40" fmla="*/ 2855356 w 6161974"/>
              <a:gd name="connsiteY40" fmla="*/ 812800 h 6880036"/>
              <a:gd name="connsiteX41" fmla="*/ 2633683 w 6161974"/>
              <a:gd name="connsiteY41" fmla="*/ 665018 h 6880036"/>
              <a:gd name="connsiteX42" fmla="*/ 2448956 w 6161974"/>
              <a:gd name="connsiteY42" fmla="*/ 508000 h 6880036"/>
              <a:gd name="connsiteX43" fmla="*/ 2245756 w 6161974"/>
              <a:gd name="connsiteY43" fmla="*/ 304800 h 6880036"/>
              <a:gd name="connsiteX44" fmla="*/ 2005610 w 6161974"/>
              <a:gd name="connsiteY44"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692804 w 6161974"/>
              <a:gd name="connsiteY11" fmla="*/ 5079571 h 6880036"/>
              <a:gd name="connsiteX12" fmla="*/ 4277756 w 6161974"/>
              <a:gd name="connsiteY12" fmla="*/ 5080000 h 6880036"/>
              <a:gd name="connsiteX13" fmla="*/ 4490192 w 6161974"/>
              <a:gd name="connsiteY13" fmla="*/ 5015346 h 6880036"/>
              <a:gd name="connsiteX14" fmla="*/ 4785756 w 6161974"/>
              <a:gd name="connsiteY14" fmla="*/ 4932218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80000 h 6880036"/>
              <a:gd name="connsiteX13" fmla="*/ 4490192 w 6161974"/>
              <a:gd name="connsiteY13" fmla="*/ 5015346 h 6880036"/>
              <a:gd name="connsiteX14" fmla="*/ 4785756 w 6161974"/>
              <a:gd name="connsiteY14" fmla="*/ 4932218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490192 w 6161974"/>
              <a:gd name="connsiteY13" fmla="*/ 5015346 h 6880036"/>
              <a:gd name="connsiteX14" fmla="*/ 4785756 w 6161974"/>
              <a:gd name="connsiteY14" fmla="*/ 4932218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785756 w 6161974"/>
              <a:gd name="connsiteY14" fmla="*/ 4932218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75283 w 6161974"/>
              <a:gd name="connsiteY16" fmla="*/ 4719782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61818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26265 w 6161974"/>
              <a:gd name="connsiteY18" fmla="*/ 447040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69934 w 6161974"/>
              <a:gd name="connsiteY4" fmla="*/ 5078153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97643 w 6161974"/>
              <a:gd name="connsiteY4" fmla="*/ 5142807 h 6880036"/>
              <a:gd name="connsiteX5" fmla="*/ 1849021 w 6161974"/>
              <a:gd name="connsiteY5" fmla="*/ 4957778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97643 w 6161974"/>
              <a:gd name="connsiteY4" fmla="*/ 5142807 h 6880036"/>
              <a:gd name="connsiteX5" fmla="*/ 1876730 w 6161974"/>
              <a:gd name="connsiteY5" fmla="*/ 5068614 h 6880036"/>
              <a:gd name="connsiteX6" fmla="*/ 2054376 w 6161974"/>
              <a:gd name="connsiteY6" fmla="*/ 4916834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97643 w 6161974"/>
              <a:gd name="connsiteY4" fmla="*/ 5142807 h 6880036"/>
              <a:gd name="connsiteX5" fmla="*/ 1876730 w 6161974"/>
              <a:gd name="connsiteY5" fmla="*/ 5068614 h 6880036"/>
              <a:gd name="connsiteX6" fmla="*/ 2155976 w 6161974"/>
              <a:gd name="connsiteY6" fmla="*/ 4981489 h 6880036"/>
              <a:gd name="connsiteX7" fmla="*/ 2329960 w 6161974"/>
              <a:gd name="connsiteY7" fmla="*/ 4905386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97643 w 6161974"/>
              <a:gd name="connsiteY4" fmla="*/ 5142807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595712 w 6161974"/>
              <a:gd name="connsiteY8" fmla="*/ 4940641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21592 w 6161974"/>
              <a:gd name="connsiteY3" fmla="*/ 5461330 h 6880036"/>
              <a:gd name="connsiteX4" fmla="*/ 1697643 w 6161974"/>
              <a:gd name="connsiteY4" fmla="*/ 5142807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49301 w 6161974"/>
              <a:gd name="connsiteY3" fmla="*/ 5498275 h 6880036"/>
              <a:gd name="connsiteX4" fmla="*/ 1697643 w 6161974"/>
              <a:gd name="connsiteY4" fmla="*/ 5142807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49301 w 6161974"/>
              <a:gd name="connsiteY3" fmla="*/ 5498275 h 6880036"/>
              <a:gd name="connsiteX4" fmla="*/ 1651461 w 6161974"/>
              <a:gd name="connsiteY4" fmla="*/ 5216698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170969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49301 w 6161974"/>
              <a:gd name="connsiteY3" fmla="*/ 5498275 h 6880036"/>
              <a:gd name="connsiteX4" fmla="*/ 1651461 w 6161974"/>
              <a:gd name="connsiteY4" fmla="*/ 5216698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226387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49301 w 6161974"/>
              <a:gd name="connsiteY3" fmla="*/ 5498275 h 6880036"/>
              <a:gd name="connsiteX4" fmla="*/ 1651461 w 6161974"/>
              <a:gd name="connsiteY4" fmla="*/ 5216698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226387 w 6161974"/>
              <a:gd name="connsiteY10" fmla="*/ 5079136 h 6880036"/>
              <a:gd name="connsiteX11" fmla="*/ 3703436 w 6161974"/>
              <a:gd name="connsiteY11" fmla="*/ 5122101 h 6880036"/>
              <a:gd name="connsiteX12" fmla="*/ 4277756 w 6161974"/>
              <a:gd name="connsiteY12" fmla="*/ 5042786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 name="connsiteX0" fmla="*/ 0 w 6161974"/>
              <a:gd name="connsiteY0" fmla="*/ 6880036 h 6880036"/>
              <a:gd name="connsiteX1" fmla="*/ 468152 w 6161974"/>
              <a:gd name="connsiteY1" fmla="*/ 6393147 h 6880036"/>
              <a:gd name="connsiteX2" fmla="*/ 947124 w 6161974"/>
              <a:gd name="connsiteY2" fmla="*/ 5905467 h 6880036"/>
              <a:gd name="connsiteX3" fmla="*/ 1349301 w 6161974"/>
              <a:gd name="connsiteY3" fmla="*/ 5498275 h 6880036"/>
              <a:gd name="connsiteX4" fmla="*/ 1651461 w 6161974"/>
              <a:gd name="connsiteY4" fmla="*/ 5216698 h 6880036"/>
              <a:gd name="connsiteX5" fmla="*/ 1876730 w 6161974"/>
              <a:gd name="connsiteY5" fmla="*/ 5068614 h 6880036"/>
              <a:gd name="connsiteX6" fmla="*/ 2155976 w 6161974"/>
              <a:gd name="connsiteY6" fmla="*/ 4981489 h 6880036"/>
              <a:gd name="connsiteX7" fmla="*/ 2385378 w 6161974"/>
              <a:gd name="connsiteY7" fmla="*/ 4970041 h 6880036"/>
              <a:gd name="connsiteX8" fmla="*/ 2651130 w 6161974"/>
              <a:gd name="connsiteY8" fmla="*/ 4996059 h 6880036"/>
              <a:gd name="connsiteX9" fmla="*/ 2922072 w 6161974"/>
              <a:gd name="connsiteY9" fmla="*/ 5024919 h 6880036"/>
              <a:gd name="connsiteX10" fmla="*/ 3226387 w 6161974"/>
              <a:gd name="connsiteY10" fmla="*/ 5079136 h 6880036"/>
              <a:gd name="connsiteX11" fmla="*/ 3703436 w 6161974"/>
              <a:gd name="connsiteY11" fmla="*/ 5122101 h 6880036"/>
              <a:gd name="connsiteX12" fmla="*/ 4148447 w 6161974"/>
              <a:gd name="connsiteY12" fmla="*/ 5079731 h 6880036"/>
              <a:gd name="connsiteX13" fmla="*/ 4506141 w 6161974"/>
              <a:gd name="connsiteY13" fmla="*/ 4999397 h 6880036"/>
              <a:gd name="connsiteX14" fmla="*/ 4807021 w 6161974"/>
              <a:gd name="connsiteY14" fmla="*/ 4910953 h 6880036"/>
              <a:gd name="connsiteX15" fmla="*/ 5053610 w 6161974"/>
              <a:gd name="connsiteY15" fmla="*/ 4812146 h 6880036"/>
              <a:gd name="connsiteX16" fmla="*/ 5280599 w 6161974"/>
              <a:gd name="connsiteY16" fmla="*/ 4687885 h 6880036"/>
              <a:gd name="connsiteX17" fmla="*/ 5469247 w 6161974"/>
              <a:gd name="connsiteY17" fmla="*/ 4559702 h 6880036"/>
              <a:gd name="connsiteX18" fmla="*/ 5610316 w 6161974"/>
              <a:gd name="connsiteY18" fmla="*/ 4427870 h 6880036"/>
              <a:gd name="connsiteX19" fmla="*/ 5783283 w 6161974"/>
              <a:gd name="connsiteY19" fmla="*/ 4276437 h 6880036"/>
              <a:gd name="connsiteX20" fmla="*/ 5940301 w 6161974"/>
              <a:gd name="connsiteY20" fmla="*/ 4064000 h 6880036"/>
              <a:gd name="connsiteX21" fmla="*/ 6032665 w 6161974"/>
              <a:gd name="connsiteY21" fmla="*/ 3879273 h 6880036"/>
              <a:gd name="connsiteX22" fmla="*/ 6115792 w 6161974"/>
              <a:gd name="connsiteY22" fmla="*/ 3620655 h 6880036"/>
              <a:gd name="connsiteX23" fmla="*/ 6161974 w 6161974"/>
              <a:gd name="connsiteY23" fmla="*/ 3371273 h 6880036"/>
              <a:gd name="connsiteX24" fmla="*/ 6161974 w 6161974"/>
              <a:gd name="connsiteY24" fmla="*/ 3103418 h 6880036"/>
              <a:gd name="connsiteX25" fmla="*/ 6125028 w 6161974"/>
              <a:gd name="connsiteY25" fmla="*/ 2798618 h 6880036"/>
              <a:gd name="connsiteX26" fmla="*/ 6097319 w 6161974"/>
              <a:gd name="connsiteY26" fmla="*/ 2623128 h 6880036"/>
              <a:gd name="connsiteX27" fmla="*/ 6041901 w 6161974"/>
              <a:gd name="connsiteY27" fmla="*/ 2429164 h 6880036"/>
              <a:gd name="connsiteX28" fmla="*/ 5968010 w 6161974"/>
              <a:gd name="connsiteY28" fmla="*/ 2272146 h 6880036"/>
              <a:gd name="connsiteX29" fmla="*/ 5838701 w 6161974"/>
              <a:gd name="connsiteY29" fmla="*/ 2059709 h 6880036"/>
              <a:gd name="connsiteX30" fmla="*/ 5580083 w 6161974"/>
              <a:gd name="connsiteY30" fmla="*/ 1791855 h 6880036"/>
              <a:gd name="connsiteX31" fmla="*/ 5367647 w 6161974"/>
              <a:gd name="connsiteY31" fmla="*/ 1607128 h 6880036"/>
              <a:gd name="connsiteX32" fmla="*/ 5109028 w 6161974"/>
              <a:gd name="connsiteY32" fmla="*/ 1450109 h 6880036"/>
              <a:gd name="connsiteX33" fmla="*/ 4905828 w 6161974"/>
              <a:gd name="connsiteY33" fmla="*/ 1339273 h 6880036"/>
              <a:gd name="connsiteX34" fmla="*/ 4656447 w 6161974"/>
              <a:gd name="connsiteY34" fmla="*/ 1246909 h 6880036"/>
              <a:gd name="connsiteX35" fmla="*/ 4360883 w 6161974"/>
              <a:gd name="connsiteY35" fmla="*/ 1154546 h 6880036"/>
              <a:gd name="connsiteX36" fmla="*/ 3972956 w 6161974"/>
              <a:gd name="connsiteY36" fmla="*/ 1089891 h 6880036"/>
              <a:gd name="connsiteX37" fmla="*/ 3705101 w 6161974"/>
              <a:gd name="connsiteY37" fmla="*/ 1071418 h 6880036"/>
              <a:gd name="connsiteX38" fmla="*/ 3446483 w 6161974"/>
              <a:gd name="connsiteY38" fmla="*/ 1052946 h 6880036"/>
              <a:gd name="connsiteX39" fmla="*/ 3261756 w 6161974"/>
              <a:gd name="connsiteY39" fmla="*/ 1006764 h 6880036"/>
              <a:gd name="connsiteX40" fmla="*/ 2993901 w 6161974"/>
              <a:gd name="connsiteY40" fmla="*/ 895928 h 6880036"/>
              <a:gd name="connsiteX41" fmla="*/ 2855356 w 6161974"/>
              <a:gd name="connsiteY41" fmla="*/ 812800 h 6880036"/>
              <a:gd name="connsiteX42" fmla="*/ 2633683 w 6161974"/>
              <a:gd name="connsiteY42" fmla="*/ 665018 h 6880036"/>
              <a:gd name="connsiteX43" fmla="*/ 2448956 w 6161974"/>
              <a:gd name="connsiteY43" fmla="*/ 508000 h 6880036"/>
              <a:gd name="connsiteX44" fmla="*/ 2245756 w 6161974"/>
              <a:gd name="connsiteY44" fmla="*/ 304800 h 6880036"/>
              <a:gd name="connsiteX45" fmla="*/ 2005610 w 6161974"/>
              <a:gd name="connsiteY45" fmla="*/ 0 h 688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61974" h="6880036">
                <a:moveTo>
                  <a:pt x="0" y="6880036"/>
                </a:moveTo>
                <a:lnTo>
                  <a:pt x="468152" y="6393147"/>
                </a:lnTo>
                <a:lnTo>
                  <a:pt x="947124" y="5905467"/>
                </a:lnTo>
                <a:lnTo>
                  <a:pt x="1349301" y="5498275"/>
                </a:lnTo>
                <a:lnTo>
                  <a:pt x="1651461" y="5216698"/>
                </a:lnTo>
                <a:lnTo>
                  <a:pt x="1876730" y="5068614"/>
                </a:lnTo>
                <a:lnTo>
                  <a:pt x="2155976" y="4981489"/>
                </a:lnTo>
                <a:lnTo>
                  <a:pt x="2385378" y="4970041"/>
                </a:lnTo>
                <a:lnTo>
                  <a:pt x="2651130" y="4996059"/>
                </a:lnTo>
                <a:lnTo>
                  <a:pt x="2922072" y="5024919"/>
                </a:lnTo>
                <a:lnTo>
                  <a:pt x="3226387" y="5079136"/>
                </a:lnTo>
                <a:cubicBezTo>
                  <a:pt x="3356614" y="5095333"/>
                  <a:pt x="3549759" y="5122002"/>
                  <a:pt x="3703436" y="5122101"/>
                </a:cubicBezTo>
                <a:cubicBezTo>
                  <a:pt x="3857113" y="5122200"/>
                  <a:pt x="4014663" y="5100182"/>
                  <a:pt x="4148447" y="5079731"/>
                </a:cubicBezTo>
                <a:lnTo>
                  <a:pt x="4506141" y="4999397"/>
                </a:lnTo>
                <a:lnTo>
                  <a:pt x="4807021" y="4910953"/>
                </a:lnTo>
                <a:lnTo>
                  <a:pt x="5053610" y="4812146"/>
                </a:lnTo>
                <a:lnTo>
                  <a:pt x="5280599" y="4687885"/>
                </a:lnTo>
                <a:lnTo>
                  <a:pt x="5469247" y="4559702"/>
                </a:lnTo>
                <a:lnTo>
                  <a:pt x="5610316" y="4427870"/>
                </a:lnTo>
                <a:lnTo>
                  <a:pt x="5783283" y="4276437"/>
                </a:lnTo>
                <a:lnTo>
                  <a:pt x="5940301" y="4064000"/>
                </a:lnTo>
                <a:lnTo>
                  <a:pt x="6032665" y="3879273"/>
                </a:lnTo>
                <a:lnTo>
                  <a:pt x="6115792" y="3620655"/>
                </a:lnTo>
                <a:lnTo>
                  <a:pt x="6161974" y="3371273"/>
                </a:lnTo>
                <a:lnTo>
                  <a:pt x="6161974" y="3103418"/>
                </a:lnTo>
                <a:lnTo>
                  <a:pt x="6125028" y="2798618"/>
                </a:lnTo>
                <a:lnTo>
                  <a:pt x="6097319" y="2623128"/>
                </a:lnTo>
                <a:lnTo>
                  <a:pt x="6041901" y="2429164"/>
                </a:lnTo>
                <a:lnTo>
                  <a:pt x="5968010" y="2272146"/>
                </a:lnTo>
                <a:lnTo>
                  <a:pt x="5838701" y="2059709"/>
                </a:lnTo>
                <a:lnTo>
                  <a:pt x="5580083" y="1791855"/>
                </a:lnTo>
                <a:lnTo>
                  <a:pt x="5367647" y="1607128"/>
                </a:lnTo>
                <a:lnTo>
                  <a:pt x="5109028" y="1450109"/>
                </a:lnTo>
                <a:lnTo>
                  <a:pt x="4905828" y="1339273"/>
                </a:lnTo>
                <a:lnTo>
                  <a:pt x="4656447" y="1246909"/>
                </a:lnTo>
                <a:lnTo>
                  <a:pt x="4360883" y="1154546"/>
                </a:lnTo>
                <a:lnTo>
                  <a:pt x="3972956" y="1089891"/>
                </a:lnTo>
                <a:lnTo>
                  <a:pt x="3705101" y="1071418"/>
                </a:lnTo>
                <a:lnTo>
                  <a:pt x="3446483" y="1052946"/>
                </a:lnTo>
                <a:lnTo>
                  <a:pt x="3261756" y="1006764"/>
                </a:lnTo>
                <a:lnTo>
                  <a:pt x="2993901" y="895928"/>
                </a:lnTo>
                <a:lnTo>
                  <a:pt x="2855356" y="812800"/>
                </a:lnTo>
                <a:lnTo>
                  <a:pt x="2633683" y="665018"/>
                </a:lnTo>
                <a:lnTo>
                  <a:pt x="2448956" y="508000"/>
                </a:lnTo>
                <a:lnTo>
                  <a:pt x="2245756" y="304800"/>
                </a:lnTo>
                <a:lnTo>
                  <a:pt x="2005610" y="0"/>
                </a:lnTo>
              </a:path>
            </a:pathLst>
          </a:custGeom>
          <a:noFill/>
          <a:ln w="57150">
            <a:solidFill>
              <a:srgbClr val="FF00FF">
                <a:alpha val="3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צורה חופשית: צורה 20">
            <a:extLst>
              <a:ext uri="{FF2B5EF4-FFF2-40B4-BE49-F238E27FC236}">
                <a16:creationId xmlns:a16="http://schemas.microsoft.com/office/drawing/2014/main" id="{55FC81AC-1290-469C-A338-147087015165}"/>
              </a:ext>
            </a:extLst>
          </p:cNvPr>
          <p:cNvSpPr/>
          <p:nvPr/>
        </p:nvSpPr>
        <p:spPr>
          <a:xfrm>
            <a:off x="1626781" y="4641112"/>
            <a:ext cx="5215270" cy="2206255"/>
          </a:xfrm>
          <a:custGeom>
            <a:avLst/>
            <a:gdLst>
              <a:gd name="connsiteX0" fmla="*/ 0 w 5523614"/>
              <a:gd name="connsiteY0" fmla="*/ 2413590 h 2413590"/>
              <a:gd name="connsiteX1" fmla="*/ 1010093 w 5523614"/>
              <a:gd name="connsiteY1" fmla="*/ 1350335 h 2413590"/>
              <a:gd name="connsiteX2" fmla="*/ 1520456 w 5523614"/>
              <a:gd name="connsiteY2" fmla="*/ 71238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9363 w 5523614"/>
              <a:gd name="connsiteY12" fmla="*/ 53694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157870 w 5523614"/>
              <a:gd name="connsiteY10" fmla="*/ 47314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04238 w 5523614"/>
              <a:gd name="connsiteY5" fmla="*/ 39872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81963 w 5523614"/>
              <a:gd name="connsiteY4" fmla="*/ 43061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5893 w 5523614"/>
              <a:gd name="connsiteY3" fmla="*/ 55289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2083 w 5523614"/>
              <a:gd name="connsiteY3" fmla="*/ 56051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2083 w 5523614"/>
              <a:gd name="connsiteY3" fmla="*/ 56051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2083 w 5523614"/>
              <a:gd name="connsiteY3" fmla="*/ 56051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931743 w 5523614"/>
              <a:gd name="connsiteY12" fmla="*/ 54456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2083 w 5523614"/>
              <a:gd name="connsiteY3" fmla="*/ 56051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93805 w 5523614"/>
              <a:gd name="connsiteY11" fmla="*/ 526311 h 2413590"/>
              <a:gd name="connsiteX12" fmla="*/ 3878403 w 5523614"/>
              <a:gd name="connsiteY12" fmla="*/ 54837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523614"/>
              <a:gd name="connsiteY0" fmla="*/ 2413590 h 2413590"/>
              <a:gd name="connsiteX1" fmla="*/ 1010093 w 5523614"/>
              <a:gd name="connsiteY1" fmla="*/ 1350335 h 2413590"/>
              <a:gd name="connsiteX2" fmla="*/ 1512836 w 5523614"/>
              <a:gd name="connsiteY2" fmla="*/ 723811 h 2413590"/>
              <a:gd name="connsiteX3" fmla="*/ 1692083 w 5523614"/>
              <a:gd name="connsiteY3" fmla="*/ 560513 h 2413590"/>
              <a:gd name="connsiteX4" fmla="*/ 1866723 w 5523614"/>
              <a:gd name="connsiteY4" fmla="*/ 434428 h 2413590"/>
              <a:gd name="connsiteX5" fmla="*/ 2038528 w 5523614"/>
              <a:gd name="connsiteY5" fmla="*/ 372051 h 2413590"/>
              <a:gd name="connsiteX6" fmla="*/ 2248786 w 5523614"/>
              <a:gd name="connsiteY6" fmla="*/ 334925 h 2413590"/>
              <a:gd name="connsiteX7" fmla="*/ 2493335 w 5523614"/>
              <a:gd name="connsiteY7" fmla="*/ 324293 h 2413590"/>
              <a:gd name="connsiteX8" fmla="*/ 2663456 w 5523614"/>
              <a:gd name="connsiteY8" fmla="*/ 345558 h 2413590"/>
              <a:gd name="connsiteX9" fmla="*/ 2902689 w 5523614"/>
              <a:gd name="connsiteY9" fmla="*/ 404037 h 2413590"/>
              <a:gd name="connsiteX10" fmla="*/ 3234070 w 5523614"/>
              <a:gd name="connsiteY10" fmla="*/ 488389 h 2413590"/>
              <a:gd name="connsiteX11" fmla="*/ 3563325 w 5523614"/>
              <a:gd name="connsiteY11" fmla="*/ 533931 h 2413590"/>
              <a:gd name="connsiteX12" fmla="*/ 3878403 w 5523614"/>
              <a:gd name="connsiteY12" fmla="*/ 548374 h 2413590"/>
              <a:gd name="connsiteX13" fmla="*/ 4237075 w 5523614"/>
              <a:gd name="connsiteY13" fmla="*/ 520995 h 2413590"/>
              <a:gd name="connsiteX14" fmla="*/ 4572000 w 5523614"/>
              <a:gd name="connsiteY14" fmla="*/ 467832 h 2413590"/>
              <a:gd name="connsiteX15" fmla="*/ 4890977 w 5523614"/>
              <a:gd name="connsiteY15" fmla="*/ 356190 h 2413590"/>
              <a:gd name="connsiteX16" fmla="*/ 5215270 w 5523614"/>
              <a:gd name="connsiteY16" fmla="*/ 207335 h 2413590"/>
              <a:gd name="connsiteX17" fmla="*/ 5523614 w 5523614"/>
              <a:gd name="connsiteY17" fmla="*/ 0 h 2413590"/>
              <a:gd name="connsiteX0" fmla="*/ 0 w 5215270"/>
              <a:gd name="connsiteY0" fmla="*/ 2206255 h 2206255"/>
              <a:gd name="connsiteX1" fmla="*/ 1010093 w 5215270"/>
              <a:gd name="connsiteY1" fmla="*/ 1143000 h 2206255"/>
              <a:gd name="connsiteX2" fmla="*/ 1512836 w 5215270"/>
              <a:gd name="connsiteY2" fmla="*/ 516476 h 2206255"/>
              <a:gd name="connsiteX3" fmla="*/ 1692083 w 5215270"/>
              <a:gd name="connsiteY3" fmla="*/ 353178 h 2206255"/>
              <a:gd name="connsiteX4" fmla="*/ 1866723 w 5215270"/>
              <a:gd name="connsiteY4" fmla="*/ 227093 h 2206255"/>
              <a:gd name="connsiteX5" fmla="*/ 2038528 w 5215270"/>
              <a:gd name="connsiteY5" fmla="*/ 164716 h 2206255"/>
              <a:gd name="connsiteX6" fmla="*/ 2248786 w 5215270"/>
              <a:gd name="connsiteY6" fmla="*/ 127590 h 2206255"/>
              <a:gd name="connsiteX7" fmla="*/ 2493335 w 5215270"/>
              <a:gd name="connsiteY7" fmla="*/ 116958 h 2206255"/>
              <a:gd name="connsiteX8" fmla="*/ 2663456 w 5215270"/>
              <a:gd name="connsiteY8" fmla="*/ 138223 h 2206255"/>
              <a:gd name="connsiteX9" fmla="*/ 2902689 w 5215270"/>
              <a:gd name="connsiteY9" fmla="*/ 196702 h 2206255"/>
              <a:gd name="connsiteX10" fmla="*/ 3234070 w 5215270"/>
              <a:gd name="connsiteY10" fmla="*/ 281054 h 2206255"/>
              <a:gd name="connsiteX11" fmla="*/ 3563325 w 5215270"/>
              <a:gd name="connsiteY11" fmla="*/ 326596 h 2206255"/>
              <a:gd name="connsiteX12" fmla="*/ 3878403 w 5215270"/>
              <a:gd name="connsiteY12" fmla="*/ 341039 h 2206255"/>
              <a:gd name="connsiteX13" fmla="*/ 4237075 w 5215270"/>
              <a:gd name="connsiteY13" fmla="*/ 313660 h 2206255"/>
              <a:gd name="connsiteX14" fmla="*/ 4572000 w 5215270"/>
              <a:gd name="connsiteY14" fmla="*/ 260497 h 2206255"/>
              <a:gd name="connsiteX15" fmla="*/ 4890977 w 5215270"/>
              <a:gd name="connsiteY15" fmla="*/ 148855 h 2206255"/>
              <a:gd name="connsiteX16" fmla="*/ 5215270 w 5215270"/>
              <a:gd name="connsiteY16" fmla="*/ 0 h 2206255"/>
              <a:gd name="connsiteX0" fmla="*/ 0 w 5215270"/>
              <a:gd name="connsiteY0" fmla="*/ 2206255 h 2206255"/>
              <a:gd name="connsiteX1" fmla="*/ 1010093 w 5215270"/>
              <a:gd name="connsiteY1" fmla="*/ 1143000 h 2206255"/>
              <a:gd name="connsiteX2" fmla="*/ 1483742 w 5215270"/>
              <a:gd name="connsiteY2" fmla="*/ 574665 h 2206255"/>
              <a:gd name="connsiteX3" fmla="*/ 1692083 w 5215270"/>
              <a:gd name="connsiteY3" fmla="*/ 353178 h 2206255"/>
              <a:gd name="connsiteX4" fmla="*/ 1866723 w 5215270"/>
              <a:gd name="connsiteY4" fmla="*/ 227093 h 2206255"/>
              <a:gd name="connsiteX5" fmla="*/ 2038528 w 5215270"/>
              <a:gd name="connsiteY5" fmla="*/ 164716 h 2206255"/>
              <a:gd name="connsiteX6" fmla="*/ 2248786 w 5215270"/>
              <a:gd name="connsiteY6" fmla="*/ 127590 h 2206255"/>
              <a:gd name="connsiteX7" fmla="*/ 2493335 w 5215270"/>
              <a:gd name="connsiteY7" fmla="*/ 116958 h 2206255"/>
              <a:gd name="connsiteX8" fmla="*/ 2663456 w 5215270"/>
              <a:gd name="connsiteY8" fmla="*/ 138223 h 2206255"/>
              <a:gd name="connsiteX9" fmla="*/ 2902689 w 5215270"/>
              <a:gd name="connsiteY9" fmla="*/ 196702 h 2206255"/>
              <a:gd name="connsiteX10" fmla="*/ 3234070 w 5215270"/>
              <a:gd name="connsiteY10" fmla="*/ 281054 h 2206255"/>
              <a:gd name="connsiteX11" fmla="*/ 3563325 w 5215270"/>
              <a:gd name="connsiteY11" fmla="*/ 326596 h 2206255"/>
              <a:gd name="connsiteX12" fmla="*/ 3878403 w 5215270"/>
              <a:gd name="connsiteY12" fmla="*/ 341039 h 2206255"/>
              <a:gd name="connsiteX13" fmla="*/ 4237075 w 5215270"/>
              <a:gd name="connsiteY13" fmla="*/ 313660 h 2206255"/>
              <a:gd name="connsiteX14" fmla="*/ 4572000 w 5215270"/>
              <a:gd name="connsiteY14" fmla="*/ 260497 h 2206255"/>
              <a:gd name="connsiteX15" fmla="*/ 4890977 w 5215270"/>
              <a:gd name="connsiteY15" fmla="*/ 148855 h 2206255"/>
              <a:gd name="connsiteX16" fmla="*/ 5215270 w 5215270"/>
              <a:gd name="connsiteY16" fmla="*/ 0 h 2206255"/>
              <a:gd name="connsiteX0" fmla="*/ 0 w 5215270"/>
              <a:gd name="connsiteY0" fmla="*/ 2206255 h 2206255"/>
              <a:gd name="connsiteX1" fmla="*/ 1010093 w 5215270"/>
              <a:gd name="connsiteY1" fmla="*/ 1143000 h 2206255"/>
              <a:gd name="connsiteX2" fmla="*/ 1483742 w 5215270"/>
              <a:gd name="connsiteY2" fmla="*/ 574665 h 2206255"/>
              <a:gd name="connsiteX3" fmla="*/ 1704552 w 5215270"/>
              <a:gd name="connsiteY3" fmla="*/ 357335 h 2206255"/>
              <a:gd name="connsiteX4" fmla="*/ 1866723 w 5215270"/>
              <a:gd name="connsiteY4" fmla="*/ 227093 h 2206255"/>
              <a:gd name="connsiteX5" fmla="*/ 2038528 w 5215270"/>
              <a:gd name="connsiteY5" fmla="*/ 164716 h 2206255"/>
              <a:gd name="connsiteX6" fmla="*/ 2248786 w 5215270"/>
              <a:gd name="connsiteY6" fmla="*/ 127590 h 2206255"/>
              <a:gd name="connsiteX7" fmla="*/ 2493335 w 5215270"/>
              <a:gd name="connsiteY7" fmla="*/ 116958 h 2206255"/>
              <a:gd name="connsiteX8" fmla="*/ 2663456 w 5215270"/>
              <a:gd name="connsiteY8" fmla="*/ 138223 h 2206255"/>
              <a:gd name="connsiteX9" fmla="*/ 2902689 w 5215270"/>
              <a:gd name="connsiteY9" fmla="*/ 196702 h 2206255"/>
              <a:gd name="connsiteX10" fmla="*/ 3234070 w 5215270"/>
              <a:gd name="connsiteY10" fmla="*/ 281054 h 2206255"/>
              <a:gd name="connsiteX11" fmla="*/ 3563325 w 5215270"/>
              <a:gd name="connsiteY11" fmla="*/ 326596 h 2206255"/>
              <a:gd name="connsiteX12" fmla="*/ 3878403 w 5215270"/>
              <a:gd name="connsiteY12" fmla="*/ 341039 h 2206255"/>
              <a:gd name="connsiteX13" fmla="*/ 4237075 w 5215270"/>
              <a:gd name="connsiteY13" fmla="*/ 313660 h 2206255"/>
              <a:gd name="connsiteX14" fmla="*/ 4572000 w 5215270"/>
              <a:gd name="connsiteY14" fmla="*/ 260497 h 2206255"/>
              <a:gd name="connsiteX15" fmla="*/ 4890977 w 5215270"/>
              <a:gd name="connsiteY15" fmla="*/ 148855 h 2206255"/>
              <a:gd name="connsiteX16" fmla="*/ 5215270 w 5215270"/>
              <a:gd name="connsiteY16" fmla="*/ 0 h 2206255"/>
              <a:gd name="connsiteX0" fmla="*/ 0 w 5215270"/>
              <a:gd name="connsiteY0" fmla="*/ 2206255 h 2206255"/>
              <a:gd name="connsiteX1" fmla="*/ 1010093 w 5215270"/>
              <a:gd name="connsiteY1" fmla="*/ 1143000 h 2206255"/>
              <a:gd name="connsiteX2" fmla="*/ 1483742 w 5215270"/>
              <a:gd name="connsiteY2" fmla="*/ 574665 h 2206255"/>
              <a:gd name="connsiteX3" fmla="*/ 1704552 w 5215270"/>
              <a:gd name="connsiteY3" fmla="*/ 357335 h 2206255"/>
              <a:gd name="connsiteX4" fmla="*/ 1866723 w 5215270"/>
              <a:gd name="connsiteY4" fmla="*/ 243718 h 2206255"/>
              <a:gd name="connsiteX5" fmla="*/ 2038528 w 5215270"/>
              <a:gd name="connsiteY5" fmla="*/ 164716 h 2206255"/>
              <a:gd name="connsiteX6" fmla="*/ 2248786 w 5215270"/>
              <a:gd name="connsiteY6" fmla="*/ 127590 h 2206255"/>
              <a:gd name="connsiteX7" fmla="*/ 2493335 w 5215270"/>
              <a:gd name="connsiteY7" fmla="*/ 116958 h 2206255"/>
              <a:gd name="connsiteX8" fmla="*/ 2663456 w 5215270"/>
              <a:gd name="connsiteY8" fmla="*/ 138223 h 2206255"/>
              <a:gd name="connsiteX9" fmla="*/ 2902689 w 5215270"/>
              <a:gd name="connsiteY9" fmla="*/ 196702 h 2206255"/>
              <a:gd name="connsiteX10" fmla="*/ 3234070 w 5215270"/>
              <a:gd name="connsiteY10" fmla="*/ 281054 h 2206255"/>
              <a:gd name="connsiteX11" fmla="*/ 3563325 w 5215270"/>
              <a:gd name="connsiteY11" fmla="*/ 326596 h 2206255"/>
              <a:gd name="connsiteX12" fmla="*/ 3878403 w 5215270"/>
              <a:gd name="connsiteY12" fmla="*/ 341039 h 2206255"/>
              <a:gd name="connsiteX13" fmla="*/ 4237075 w 5215270"/>
              <a:gd name="connsiteY13" fmla="*/ 313660 h 2206255"/>
              <a:gd name="connsiteX14" fmla="*/ 4572000 w 5215270"/>
              <a:gd name="connsiteY14" fmla="*/ 260497 h 2206255"/>
              <a:gd name="connsiteX15" fmla="*/ 4890977 w 5215270"/>
              <a:gd name="connsiteY15" fmla="*/ 148855 h 2206255"/>
              <a:gd name="connsiteX16" fmla="*/ 5215270 w 5215270"/>
              <a:gd name="connsiteY16" fmla="*/ 0 h 220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5270" h="2206255">
                <a:moveTo>
                  <a:pt x="0" y="2206255"/>
                </a:moveTo>
                <a:lnTo>
                  <a:pt x="1010093" y="1143000"/>
                </a:lnTo>
                <a:cubicBezTo>
                  <a:pt x="1262232" y="838510"/>
                  <a:pt x="1367999" y="705609"/>
                  <a:pt x="1483742" y="574665"/>
                </a:cubicBezTo>
                <a:cubicBezTo>
                  <a:pt x="1599485" y="443721"/>
                  <a:pt x="1640722" y="412493"/>
                  <a:pt x="1704552" y="357335"/>
                </a:cubicBezTo>
                <a:cubicBezTo>
                  <a:pt x="1768382" y="302177"/>
                  <a:pt x="1811060" y="275821"/>
                  <a:pt x="1866723" y="243718"/>
                </a:cubicBezTo>
                <a:cubicBezTo>
                  <a:pt x="1922386" y="211615"/>
                  <a:pt x="1974851" y="184071"/>
                  <a:pt x="2038528" y="164716"/>
                </a:cubicBezTo>
                <a:cubicBezTo>
                  <a:pt x="2102205" y="145361"/>
                  <a:pt x="2172985" y="135550"/>
                  <a:pt x="2248786" y="127590"/>
                </a:cubicBezTo>
                <a:cubicBezTo>
                  <a:pt x="2324587" y="119630"/>
                  <a:pt x="2436628" y="109870"/>
                  <a:pt x="2493335" y="116958"/>
                </a:cubicBezTo>
                <a:lnTo>
                  <a:pt x="2663456" y="138223"/>
                </a:lnTo>
                <a:cubicBezTo>
                  <a:pt x="2731682" y="151514"/>
                  <a:pt x="2807587" y="172897"/>
                  <a:pt x="2902689" y="196702"/>
                </a:cubicBezTo>
                <a:cubicBezTo>
                  <a:pt x="3013149" y="224819"/>
                  <a:pt x="3123964" y="259405"/>
                  <a:pt x="3234070" y="281054"/>
                </a:cubicBezTo>
                <a:cubicBezTo>
                  <a:pt x="3344176" y="302703"/>
                  <a:pt x="3455936" y="316599"/>
                  <a:pt x="3563325" y="326596"/>
                </a:cubicBezTo>
                <a:cubicBezTo>
                  <a:pt x="3670714" y="336594"/>
                  <a:pt x="3766111" y="343195"/>
                  <a:pt x="3878403" y="341039"/>
                </a:cubicBezTo>
                <a:cubicBezTo>
                  <a:pt x="3990695" y="338883"/>
                  <a:pt x="4121476" y="327084"/>
                  <a:pt x="4237075" y="313660"/>
                </a:cubicBezTo>
                <a:cubicBezTo>
                  <a:pt x="4352674" y="300236"/>
                  <a:pt x="4460358" y="278218"/>
                  <a:pt x="4572000" y="260497"/>
                </a:cubicBezTo>
                <a:cubicBezTo>
                  <a:pt x="4680984" y="233030"/>
                  <a:pt x="4782879" y="198473"/>
                  <a:pt x="4890977" y="148855"/>
                </a:cubicBezTo>
                <a:cubicBezTo>
                  <a:pt x="4999075" y="99237"/>
                  <a:pt x="5095742" y="68668"/>
                  <a:pt x="5215270" y="0"/>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1" name="מלבן 80"/>
          <p:cNvSpPr/>
          <p:nvPr/>
        </p:nvSpPr>
        <p:spPr>
          <a:xfrm rot="3090886">
            <a:off x="5553775" y="2443880"/>
            <a:ext cx="14400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מלבן 82"/>
          <p:cNvSpPr/>
          <p:nvPr/>
        </p:nvSpPr>
        <p:spPr>
          <a:xfrm rot="3090886">
            <a:off x="5034888" y="2860265"/>
            <a:ext cx="14400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צורה חופשית: צורה 16">
            <a:extLst>
              <a:ext uri="{FF2B5EF4-FFF2-40B4-BE49-F238E27FC236}">
                <a16:creationId xmlns:a16="http://schemas.microsoft.com/office/drawing/2014/main" id="{706B85C2-B250-4137-8C5B-D175EFE96D30}"/>
              </a:ext>
            </a:extLst>
          </p:cNvPr>
          <p:cNvSpPr/>
          <p:nvPr/>
        </p:nvSpPr>
        <p:spPr>
          <a:xfrm>
            <a:off x="3985453" y="1088571"/>
            <a:ext cx="3381998" cy="615235"/>
          </a:xfrm>
          <a:custGeom>
            <a:avLst/>
            <a:gdLst>
              <a:gd name="connsiteX0" fmla="*/ 3335382 w 3335382"/>
              <a:gd name="connsiteY0" fmla="*/ 0 h 600892"/>
              <a:gd name="connsiteX1" fmla="*/ 2934788 w 3335382"/>
              <a:gd name="connsiteY1" fmla="*/ 130629 h 600892"/>
              <a:gd name="connsiteX2" fmla="*/ 2368731 w 3335382"/>
              <a:gd name="connsiteY2" fmla="*/ 313509 h 600892"/>
              <a:gd name="connsiteX3" fmla="*/ 2185851 w 3335382"/>
              <a:gd name="connsiteY3" fmla="*/ 357052 h 600892"/>
              <a:gd name="connsiteX4" fmla="*/ 2002971 w 3335382"/>
              <a:gd name="connsiteY4" fmla="*/ 339635 h 600892"/>
              <a:gd name="connsiteX5" fmla="*/ 1793965 w 3335382"/>
              <a:gd name="connsiteY5" fmla="*/ 313509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2971 w 3335382"/>
              <a:gd name="connsiteY4" fmla="*/ 339635 h 600892"/>
              <a:gd name="connsiteX5" fmla="*/ 1793965 w 3335382"/>
              <a:gd name="connsiteY5" fmla="*/ 313509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93965 w 3335382"/>
              <a:gd name="connsiteY5" fmla="*/ 313509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341120 w 3335382"/>
              <a:gd name="connsiteY7" fmla="*/ 26125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254760 w 3335382"/>
              <a:gd name="connsiteY7" fmla="*/ 25617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489165 w 3335382"/>
              <a:gd name="connsiteY6" fmla="*/ 27867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534885 w 3335382"/>
              <a:gd name="connsiteY6" fmla="*/ 28629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6422 w 3335382"/>
              <a:gd name="connsiteY11" fmla="*/ 40059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8673 w 3335382"/>
              <a:gd name="connsiteY3" fmla="*/ 345763 h 600892"/>
              <a:gd name="connsiteX4" fmla="*/ 2000149 w 3335382"/>
              <a:gd name="connsiteY4" fmla="*/ 350924 h 600892"/>
              <a:gd name="connsiteX5" fmla="*/ 1765743 w 3335382"/>
              <a:gd name="connsiteY5" fmla="*/ 319153 h 600892"/>
              <a:gd name="connsiteX6" fmla="*/ 1534885 w 3335382"/>
              <a:gd name="connsiteY6" fmla="*/ 28629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2000149 w 3335382"/>
              <a:gd name="connsiteY4" fmla="*/ 350924 h 600892"/>
              <a:gd name="connsiteX5" fmla="*/ 1765743 w 3335382"/>
              <a:gd name="connsiteY5" fmla="*/ 319153 h 600892"/>
              <a:gd name="connsiteX6" fmla="*/ 1534885 w 3335382"/>
              <a:gd name="connsiteY6" fmla="*/ 28629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5743 w 3335382"/>
              <a:gd name="connsiteY5" fmla="*/ 319153 h 600892"/>
              <a:gd name="connsiteX6" fmla="*/ 1534885 w 3335382"/>
              <a:gd name="connsiteY6" fmla="*/ 28629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86295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53638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49234 w 3335382"/>
              <a:gd name="connsiteY8" fmla="*/ 243840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38476 w 3335382"/>
              <a:gd name="connsiteY8" fmla="*/ 211567 h 600892"/>
              <a:gd name="connsiteX9" fmla="*/ 696685 w 3335382"/>
              <a:gd name="connsiteY9" fmla="*/ 261258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38476 w 3335382"/>
              <a:gd name="connsiteY8" fmla="*/ 211567 h 600892"/>
              <a:gd name="connsiteX9" fmla="*/ 678756 w 3335382"/>
              <a:gd name="connsiteY9" fmla="*/ 228985 h 600892"/>
              <a:gd name="connsiteX10" fmla="*/ 461554 w 3335382"/>
              <a:gd name="connsiteY10" fmla="*/ 304800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38476 w 3335382"/>
              <a:gd name="connsiteY8" fmla="*/ 211567 h 600892"/>
              <a:gd name="connsiteX9" fmla="*/ 678756 w 3335382"/>
              <a:gd name="connsiteY9" fmla="*/ 228985 h 600892"/>
              <a:gd name="connsiteX10" fmla="*/ 407766 w 3335382"/>
              <a:gd name="connsiteY10" fmla="*/ 290457 h 600892"/>
              <a:gd name="connsiteX11" fmla="*/ 221342 w 3335382"/>
              <a:gd name="connsiteY11" fmla="*/ 405675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38476 w 3335382"/>
              <a:gd name="connsiteY8" fmla="*/ 211567 h 600892"/>
              <a:gd name="connsiteX9" fmla="*/ 678756 w 3335382"/>
              <a:gd name="connsiteY9" fmla="*/ 228985 h 600892"/>
              <a:gd name="connsiteX10" fmla="*/ 407766 w 3335382"/>
              <a:gd name="connsiteY10" fmla="*/ 290457 h 600892"/>
              <a:gd name="connsiteX11" fmla="*/ 189069 w 3335382"/>
              <a:gd name="connsiteY11" fmla="*/ 387746 h 600892"/>
              <a:gd name="connsiteX12" fmla="*/ 0 w 3335382"/>
              <a:gd name="connsiteY12" fmla="*/ 600892 h 600892"/>
              <a:gd name="connsiteX0" fmla="*/ 3335382 w 3335382"/>
              <a:gd name="connsiteY0" fmla="*/ 0 h 600892"/>
              <a:gd name="connsiteX1" fmla="*/ 2934788 w 3335382"/>
              <a:gd name="connsiteY1" fmla="*/ 130629 h 600892"/>
              <a:gd name="connsiteX2" fmla="*/ 2368731 w 3335382"/>
              <a:gd name="connsiteY2" fmla="*/ 313509 h 600892"/>
              <a:gd name="connsiteX3" fmla="*/ 2181501 w 3335382"/>
              <a:gd name="connsiteY3" fmla="*/ 324248 h 600892"/>
              <a:gd name="connsiteX4" fmla="*/ 1996564 w 3335382"/>
              <a:gd name="connsiteY4" fmla="*/ 307894 h 600892"/>
              <a:gd name="connsiteX5" fmla="*/ 1762157 w 3335382"/>
              <a:gd name="connsiteY5" fmla="*/ 276122 h 600892"/>
              <a:gd name="connsiteX6" fmla="*/ 1534885 w 3335382"/>
              <a:gd name="connsiteY6" fmla="*/ 246850 h 600892"/>
              <a:gd name="connsiteX7" fmla="*/ 1254760 w 3335382"/>
              <a:gd name="connsiteY7" fmla="*/ 221365 h 600892"/>
              <a:gd name="connsiteX8" fmla="*/ 938476 w 3335382"/>
              <a:gd name="connsiteY8" fmla="*/ 211567 h 600892"/>
              <a:gd name="connsiteX9" fmla="*/ 678756 w 3335382"/>
              <a:gd name="connsiteY9" fmla="*/ 228985 h 600892"/>
              <a:gd name="connsiteX10" fmla="*/ 407766 w 3335382"/>
              <a:gd name="connsiteY10" fmla="*/ 290457 h 600892"/>
              <a:gd name="connsiteX11" fmla="*/ 189069 w 3335382"/>
              <a:gd name="connsiteY11" fmla="*/ 387746 h 600892"/>
              <a:gd name="connsiteX12" fmla="*/ 0 w 3335382"/>
              <a:gd name="connsiteY12" fmla="*/ 600892 h 600892"/>
              <a:gd name="connsiteX0" fmla="*/ 3381998 w 3381998"/>
              <a:gd name="connsiteY0" fmla="*/ 0 h 615235"/>
              <a:gd name="connsiteX1" fmla="*/ 2981404 w 3381998"/>
              <a:gd name="connsiteY1" fmla="*/ 130629 h 615235"/>
              <a:gd name="connsiteX2" fmla="*/ 2415347 w 3381998"/>
              <a:gd name="connsiteY2" fmla="*/ 313509 h 615235"/>
              <a:gd name="connsiteX3" fmla="*/ 2228117 w 3381998"/>
              <a:gd name="connsiteY3" fmla="*/ 324248 h 615235"/>
              <a:gd name="connsiteX4" fmla="*/ 2043180 w 3381998"/>
              <a:gd name="connsiteY4" fmla="*/ 307894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94236 w 3381998"/>
              <a:gd name="connsiteY2" fmla="*/ 295579 h 615235"/>
              <a:gd name="connsiteX3" fmla="*/ 2228117 w 3381998"/>
              <a:gd name="connsiteY3" fmla="*/ 324248 h 615235"/>
              <a:gd name="connsiteX4" fmla="*/ 2043180 w 3381998"/>
              <a:gd name="connsiteY4" fmla="*/ 307894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94236 w 3381998"/>
              <a:gd name="connsiteY2" fmla="*/ 295579 h 615235"/>
              <a:gd name="connsiteX3" fmla="*/ 2217359 w 3381998"/>
              <a:gd name="connsiteY3" fmla="*/ 335005 h 615235"/>
              <a:gd name="connsiteX4" fmla="*/ 2043180 w 3381998"/>
              <a:gd name="connsiteY4" fmla="*/ 307894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94236 w 3381998"/>
              <a:gd name="connsiteY2" fmla="*/ 295579 h 615235"/>
              <a:gd name="connsiteX3" fmla="*/ 2217359 w 3381998"/>
              <a:gd name="connsiteY3" fmla="*/ 335005 h 615235"/>
              <a:gd name="connsiteX4" fmla="*/ 2036008 w 3381998"/>
              <a:gd name="connsiteY4" fmla="*/ 3150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87036 w 3381998"/>
              <a:gd name="connsiteY2" fmla="*/ 285979 h 615235"/>
              <a:gd name="connsiteX3" fmla="*/ 2217359 w 3381998"/>
              <a:gd name="connsiteY3" fmla="*/ 335005 h 615235"/>
              <a:gd name="connsiteX4" fmla="*/ 2036008 w 3381998"/>
              <a:gd name="connsiteY4" fmla="*/ 3150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87036 w 3381998"/>
              <a:gd name="connsiteY2" fmla="*/ 285979 h 615235"/>
              <a:gd name="connsiteX3" fmla="*/ 2205359 w 3381998"/>
              <a:gd name="connsiteY3" fmla="*/ 320605 h 615235"/>
              <a:gd name="connsiteX4" fmla="*/ 2036008 w 3381998"/>
              <a:gd name="connsiteY4" fmla="*/ 3150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87036 w 3381998"/>
              <a:gd name="connsiteY2" fmla="*/ 285979 h 615235"/>
              <a:gd name="connsiteX3" fmla="*/ 2205359 w 3381998"/>
              <a:gd name="connsiteY3" fmla="*/ 320605 h 615235"/>
              <a:gd name="connsiteX4" fmla="*/ 2036008 w 3381998"/>
              <a:gd name="connsiteY4" fmla="*/ 3078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05359 w 3381998"/>
              <a:gd name="connsiteY3" fmla="*/ 320605 h 615235"/>
              <a:gd name="connsiteX4" fmla="*/ 2036008 w 3381998"/>
              <a:gd name="connsiteY4" fmla="*/ 3078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14959 w 3381998"/>
              <a:gd name="connsiteY3" fmla="*/ 308605 h 615235"/>
              <a:gd name="connsiteX4" fmla="*/ 2036008 w 3381998"/>
              <a:gd name="connsiteY4" fmla="*/ 3078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14959 w 3381998"/>
              <a:gd name="connsiteY3" fmla="*/ 308605 h 615235"/>
              <a:gd name="connsiteX4" fmla="*/ 2036008 w 3381998"/>
              <a:gd name="connsiteY4" fmla="*/ 3054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14959 w 3381998"/>
              <a:gd name="connsiteY3" fmla="*/ 308605 h 615235"/>
              <a:gd name="connsiteX4" fmla="*/ 2036008 w 3381998"/>
              <a:gd name="connsiteY4" fmla="*/ 3054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14959 w 3381998"/>
              <a:gd name="connsiteY3" fmla="*/ 308605 h 615235"/>
              <a:gd name="connsiteX4" fmla="*/ 2036008 w 3381998"/>
              <a:gd name="connsiteY4" fmla="*/ 3054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 name="connsiteX0" fmla="*/ 3381998 w 3381998"/>
              <a:gd name="connsiteY0" fmla="*/ 0 h 615235"/>
              <a:gd name="connsiteX1" fmla="*/ 2981404 w 3381998"/>
              <a:gd name="connsiteY1" fmla="*/ 130629 h 615235"/>
              <a:gd name="connsiteX2" fmla="*/ 2472636 w 3381998"/>
              <a:gd name="connsiteY2" fmla="*/ 276379 h 615235"/>
              <a:gd name="connsiteX3" fmla="*/ 2214959 w 3381998"/>
              <a:gd name="connsiteY3" fmla="*/ 308605 h 615235"/>
              <a:gd name="connsiteX4" fmla="*/ 2036008 w 3381998"/>
              <a:gd name="connsiteY4" fmla="*/ 305466 h 615235"/>
              <a:gd name="connsiteX5" fmla="*/ 1808773 w 3381998"/>
              <a:gd name="connsiteY5" fmla="*/ 276122 h 615235"/>
              <a:gd name="connsiteX6" fmla="*/ 1581501 w 3381998"/>
              <a:gd name="connsiteY6" fmla="*/ 246850 h 615235"/>
              <a:gd name="connsiteX7" fmla="*/ 1301376 w 3381998"/>
              <a:gd name="connsiteY7" fmla="*/ 221365 h 615235"/>
              <a:gd name="connsiteX8" fmla="*/ 985092 w 3381998"/>
              <a:gd name="connsiteY8" fmla="*/ 211567 h 615235"/>
              <a:gd name="connsiteX9" fmla="*/ 725372 w 3381998"/>
              <a:gd name="connsiteY9" fmla="*/ 228985 h 615235"/>
              <a:gd name="connsiteX10" fmla="*/ 454382 w 3381998"/>
              <a:gd name="connsiteY10" fmla="*/ 290457 h 615235"/>
              <a:gd name="connsiteX11" fmla="*/ 235685 w 3381998"/>
              <a:gd name="connsiteY11" fmla="*/ 387746 h 615235"/>
              <a:gd name="connsiteX12" fmla="*/ 0 w 3381998"/>
              <a:gd name="connsiteY12" fmla="*/ 615235 h 61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1998" h="615235">
                <a:moveTo>
                  <a:pt x="3381998" y="0"/>
                </a:moveTo>
                <a:lnTo>
                  <a:pt x="2981404" y="130629"/>
                </a:lnTo>
                <a:cubicBezTo>
                  <a:pt x="2819015" y="185612"/>
                  <a:pt x="2635025" y="221396"/>
                  <a:pt x="2472636" y="276379"/>
                </a:cubicBezTo>
                <a:cubicBezTo>
                  <a:pt x="2348283" y="312235"/>
                  <a:pt x="2287730" y="303757"/>
                  <a:pt x="2214959" y="308605"/>
                </a:cubicBezTo>
                <a:cubicBezTo>
                  <a:pt x="2142188" y="313453"/>
                  <a:pt x="2108906" y="310480"/>
                  <a:pt x="2036008" y="305466"/>
                </a:cubicBezTo>
                <a:lnTo>
                  <a:pt x="1808773" y="276122"/>
                </a:lnTo>
                <a:lnTo>
                  <a:pt x="1581501" y="246850"/>
                </a:lnTo>
                <a:cubicBezTo>
                  <a:pt x="1496337" y="235931"/>
                  <a:pt x="1400778" y="227246"/>
                  <a:pt x="1301376" y="221365"/>
                </a:cubicBezTo>
                <a:cubicBezTo>
                  <a:pt x="1201975" y="215485"/>
                  <a:pt x="1081093" y="210297"/>
                  <a:pt x="985092" y="211567"/>
                </a:cubicBezTo>
                <a:cubicBezTo>
                  <a:pt x="889091" y="212837"/>
                  <a:pt x="813824" y="215837"/>
                  <a:pt x="725372" y="228985"/>
                </a:cubicBezTo>
                <a:cubicBezTo>
                  <a:pt x="636920" y="242133"/>
                  <a:pt x="535997" y="263997"/>
                  <a:pt x="454382" y="290457"/>
                </a:cubicBezTo>
                <a:cubicBezTo>
                  <a:pt x="372768" y="316917"/>
                  <a:pt x="312611" y="338397"/>
                  <a:pt x="235685" y="387746"/>
                </a:cubicBezTo>
                <a:cubicBezTo>
                  <a:pt x="158759" y="437095"/>
                  <a:pt x="75474" y="548469"/>
                  <a:pt x="0" y="615235"/>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צורה חופשית: צורה 42">
            <a:extLst>
              <a:ext uri="{FF2B5EF4-FFF2-40B4-BE49-F238E27FC236}">
                <a16:creationId xmlns:a16="http://schemas.microsoft.com/office/drawing/2014/main" id="{DC355029-C4F3-474B-8E2F-04BACD223DA3}"/>
              </a:ext>
            </a:extLst>
          </p:cNvPr>
          <p:cNvSpPr/>
          <p:nvPr/>
        </p:nvSpPr>
        <p:spPr>
          <a:xfrm>
            <a:off x="3146487" y="1993238"/>
            <a:ext cx="1578533" cy="1981714"/>
          </a:xfrm>
          <a:custGeom>
            <a:avLst/>
            <a:gdLst>
              <a:gd name="connsiteX0" fmla="*/ 1565237 w 1565237"/>
              <a:gd name="connsiteY0" fmla="*/ 785308 h 2329031"/>
              <a:gd name="connsiteX1" fmla="*/ 1220993 w 1565237"/>
              <a:gd name="connsiteY1" fmla="*/ 258184 h 2329031"/>
              <a:gd name="connsiteX2" fmla="*/ 1091901 w 1565237"/>
              <a:gd name="connsiteY2" fmla="*/ 0 h 2329031"/>
              <a:gd name="connsiteX3" fmla="*/ 844475 w 1565237"/>
              <a:gd name="connsiteY3" fmla="*/ 199016 h 2329031"/>
              <a:gd name="connsiteX4" fmla="*/ 500230 w 1565237"/>
              <a:gd name="connsiteY4" fmla="*/ 494852 h 2329031"/>
              <a:gd name="connsiteX5" fmla="*/ 209774 w 1565237"/>
              <a:gd name="connsiteY5" fmla="*/ 753035 h 2329031"/>
              <a:gd name="connsiteX6" fmla="*/ 59167 w 1565237"/>
              <a:gd name="connsiteY6" fmla="*/ 1000461 h 2329031"/>
              <a:gd name="connsiteX7" fmla="*/ 0 w 1565237"/>
              <a:gd name="connsiteY7" fmla="*/ 1307054 h 2329031"/>
              <a:gd name="connsiteX8" fmla="*/ 10757 w 1565237"/>
              <a:gd name="connsiteY8" fmla="*/ 1624405 h 2329031"/>
              <a:gd name="connsiteX9" fmla="*/ 64545 w 1565237"/>
              <a:gd name="connsiteY9" fmla="*/ 2006301 h 2329031"/>
              <a:gd name="connsiteX10" fmla="*/ 188258 w 1565237"/>
              <a:gd name="connsiteY10" fmla="*/ 2329031 h 2329031"/>
              <a:gd name="connsiteX11" fmla="*/ 806823 w 1565237"/>
              <a:gd name="connsiteY11" fmla="*/ 1624405 h 2329031"/>
              <a:gd name="connsiteX12" fmla="*/ 1307054 w 1565237"/>
              <a:gd name="connsiteY12" fmla="*/ 1070386 h 2329031"/>
              <a:gd name="connsiteX13" fmla="*/ 1565237 w 1565237"/>
              <a:gd name="connsiteY13" fmla="*/ 785308 h 2329031"/>
              <a:gd name="connsiteX0" fmla="*/ 1573030 w 1573030"/>
              <a:gd name="connsiteY0" fmla="*/ 769722 h 2329031"/>
              <a:gd name="connsiteX1" fmla="*/ 1220993 w 1573030"/>
              <a:gd name="connsiteY1" fmla="*/ 258184 h 2329031"/>
              <a:gd name="connsiteX2" fmla="*/ 1091901 w 1573030"/>
              <a:gd name="connsiteY2" fmla="*/ 0 h 2329031"/>
              <a:gd name="connsiteX3" fmla="*/ 844475 w 1573030"/>
              <a:gd name="connsiteY3" fmla="*/ 199016 h 2329031"/>
              <a:gd name="connsiteX4" fmla="*/ 500230 w 1573030"/>
              <a:gd name="connsiteY4" fmla="*/ 494852 h 2329031"/>
              <a:gd name="connsiteX5" fmla="*/ 209774 w 1573030"/>
              <a:gd name="connsiteY5" fmla="*/ 753035 h 2329031"/>
              <a:gd name="connsiteX6" fmla="*/ 59167 w 1573030"/>
              <a:gd name="connsiteY6" fmla="*/ 1000461 h 2329031"/>
              <a:gd name="connsiteX7" fmla="*/ 0 w 1573030"/>
              <a:gd name="connsiteY7" fmla="*/ 1307054 h 2329031"/>
              <a:gd name="connsiteX8" fmla="*/ 10757 w 1573030"/>
              <a:gd name="connsiteY8" fmla="*/ 1624405 h 2329031"/>
              <a:gd name="connsiteX9" fmla="*/ 64545 w 1573030"/>
              <a:gd name="connsiteY9" fmla="*/ 2006301 h 2329031"/>
              <a:gd name="connsiteX10" fmla="*/ 188258 w 1573030"/>
              <a:gd name="connsiteY10" fmla="*/ 2329031 h 2329031"/>
              <a:gd name="connsiteX11" fmla="*/ 806823 w 1573030"/>
              <a:gd name="connsiteY11" fmla="*/ 1624405 h 2329031"/>
              <a:gd name="connsiteX12" fmla="*/ 1307054 w 1573030"/>
              <a:gd name="connsiteY12" fmla="*/ 1070386 h 2329031"/>
              <a:gd name="connsiteX13" fmla="*/ 1573030 w 1573030"/>
              <a:gd name="connsiteY13" fmla="*/ 769722 h 2329031"/>
              <a:gd name="connsiteX0" fmla="*/ 1573030 w 1573030"/>
              <a:gd name="connsiteY0" fmla="*/ 769722 h 2329031"/>
              <a:gd name="connsiteX1" fmla="*/ 1091901 w 1573030"/>
              <a:gd name="connsiteY1" fmla="*/ 0 h 2329031"/>
              <a:gd name="connsiteX2" fmla="*/ 844475 w 1573030"/>
              <a:gd name="connsiteY2" fmla="*/ 199016 h 2329031"/>
              <a:gd name="connsiteX3" fmla="*/ 500230 w 1573030"/>
              <a:gd name="connsiteY3" fmla="*/ 494852 h 2329031"/>
              <a:gd name="connsiteX4" fmla="*/ 209774 w 1573030"/>
              <a:gd name="connsiteY4" fmla="*/ 753035 h 2329031"/>
              <a:gd name="connsiteX5" fmla="*/ 59167 w 1573030"/>
              <a:gd name="connsiteY5" fmla="*/ 1000461 h 2329031"/>
              <a:gd name="connsiteX6" fmla="*/ 0 w 1573030"/>
              <a:gd name="connsiteY6" fmla="*/ 1307054 h 2329031"/>
              <a:gd name="connsiteX7" fmla="*/ 10757 w 1573030"/>
              <a:gd name="connsiteY7" fmla="*/ 1624405 h 2329031"/>
              <a:gd name="connsiteX8" fmla="*/ 64545 w 1573030"/>
              <a:gd name="connsiteY8" fmla="*/ 2006301 h 2329031"/>
              <a:gd name="connsiteX9" fmla="*/ 188258 w 1573030"/>
              <a:gd name="connsiteY9" fmla="*/ 2329031 h 2329031"/>
              <a:gd name="connsiteX10" fmla="*/ 806823 w 1573030"/>
              <a:gd name="connsiteY10" fmla="*/ 1624405 h 2329031"/>
              <a:gd name="connsiteX11" fmla="*/ 1307054 w 1573030"/>
              <a:gd name="connsiteY11" fmla="*/ 1070386 h 2329031"/>
              <a:gd name="connsiteX12" fmla="*/ 1573030 w 1573030"/>
              <a:gd name="connsiteY12" fmla="*/ 769722 h 2329031"/>
              <a:gd name="connsiteX0" fmla="*/ 1573030 w 1573030"/>
              <a:gd name="connsiteY0" fmla="*/ 769722 h 2329031"/>
              <a:gd name="connsiteX1" fmla="*/ 1091901 w 1573030"/>
              <a:gd name="connsiteY1" fmla="*/ 0 h 2329031"/>
              <a:gd name="connsiteX2" fmla="*/ 844475 w 1573030"/>
              <a:gd name="connsiteY2" fmla="*/ 199016 h 2329031"/>
              <a:gd name="connsiteX3" fmla="*/ 500230 w 1573030"/>
              <a:gd name="connsiteY3" fmla="*/ 494852 h 2329031"/>
              <a:gd name="connsiteX4" fmla="*/ 209774 w 1573030"/>
              <a:gd name="connsiteY4" fmla="*/ 753035 h 2329031"/>
              <a:gd name="connsiteX5" fmla="*/ 59167 w 1573030"/>
              <a:gd name="connsiteY5" fmla="*/ 1000461 h 2329031"/>
              <a:gd name="connsiteX6" fmla="*/ 0 w 1573030"/>
              <a:gd name="connsiteY6" fmla="*/ 1307054 h 2329031"/>
              <a:gd name="connsiteX7" fmla="*/ 10757 w 1573030"/>
              <a:gd name="connsiteY7" fmla="*/ 1624405 h 2329031"/>
              <a:gd name="connsiteX8" fmla="*/ 64545 w 1573030"/>
              <a:gd name="connsiteY8" fmla="*/ 2006301 h 2329031"/>
              <a:gd name="connsiteX9" fmla="*/ 188258 w 1573030"/>
              <a:gd name="connsiteY9" fmla="*/ 2329031 h 2329031"/>
              <a:gd name="connsiteX10" fmla="*/ 806823 w 1573030"/>
              <a:gd name="connsiteY10" fmla="*/ 1624405 h 2329031"/>
              <a:gd name="connsiteX11" fmla="*/ 1573030 w 1573030"/>
              <a:gd name="connsiteY11" fmla="*/ 769722 h 2329031"/>
              <a:gd name="connsiteX0" fmla="*/ 1573030 w 1573030"/>
              <a:gd name="connsiteY0" fmla="*/ 769722 h 2329031"/>
              <a:gd name="connsiteX1" fmla="*/ 1091901 w 1573030"/>
              <a:gd name="connsiteY1" fmla="*/ 0 h 2329031"/>
              <a:gd name="connsiteX2" fmla="*/ 844475 w 1573030"/>
              <a:gd name="connsiteY2" fmla="*/ 199016 h 2329031"/>
              <a:gd name="connsiteX3" fmla="*/ 500230 w 1573030"/>
              <a:gd name="connsiteY3" fmla="*/ 494852 h 2329031"/>
              <a:gd name="connsiteX4" fmla="*/ 209774 w 1573030"/>
              <a:gd name="connsiteY4" fmla="*/ 753035 h 2329031"/>
              <a:gd name="connsiteX5" fmla="*/ 59167 w 1573030"/>
              <a:gd name="connsiteY5" fmla="*/ 1000461 h 2329031"/>
              <a:gd name="connsiteX6" fmla="*/ 0 w 1573030"/>
              <a:gd name="connsiteY6" fmla="*/ 1307054 h 2329031"/>
              <a:gd name="connsiteX7" fmla="*/ 10757 w 1573030"/>
              <a:gd name="connsiteY7" fmla="*/ 1624405 h 2329031"/>
              <a:gd name="connsiteX8" fmla="*/ 64545 w 1573030"/>
              <a:gd name="connsiteY8" fmla="*/ 2006301 h 2329031"/>
              <a:gd name="connsiteX9" fmla="*/ 188258 w 1573030"/>
              <a:gd name="connsiteY9" fmla="*/ 2329031 h 2329031"/>
              <a:gd name="connsiteX10" fmla="*/ 806823 w 1573030"/>
              <a:gd name="connsiteY10" fmla="*/ 1624405 h 2329031"/>
              <a:gd name="connsiteX11" fmla="*/ 1573030 w 1573030"/>
              <a:gd name="connsiteY11" fmla="*/ 769722 h 2329031"/>
              <a:gd name="connsiteX0" fmla="*/ 1573030 w 1573030"/>
              <a:gd name="connsiteY0" fmla="*/ 769722 h 2329031"/>
              <a:gd name="connsiteX1" fmla="*/ 1091901 w 1573030"/>
              <a:gd name="connsiteY1" fmla="*/ 0 h 2329031"/>
              <a:gd name="connsiteX2" fmla="*/ 844475 w 1573030"/>
              <a:gd name="connsiteY2" fmla="*/ 199016 h 2329031"/>
              <a:gd name="connsiteX3" fmla="*/ 500230 w 1573030"/>
              <a:gd name="connsiteY3" fmla="*/ 494852 h 2329031"/>
              <a:gd name="connsiteX4" fmla="*/ 209774 w 1573030"/>
              <a:gd name="connsiteY4" fmla="*/ 753035 h 2329031"/>
              <a:gd name="connsiteX5" fmla="*/ 59167 w 1573030"/>
              <a:gd name="connsiteY5" fmla="*/ 1000461 h 2329031"/>
              <a:gd name="connsiteX6" fmla="*/ 0 w 1573030"/>
              <a:gd name="connsiteY6" fmla="*/ 1307054 h 2329031"/>
              <a:gd name="connsiteX7" fmla="*/ 10757 w 1573030"/>
              <a:gd name="connsiteY7" fmla="*/ 1624405 h 2329031"/>
              <a:gd name="connsiteX8" fmla="*/ 64545 w 1573030"/>
              <a:gd name="connsiteY8" fmla="*/ 2006301 h 2329031"/>
              <a:gd name="connsiteX9" fmla="*/ 188258 w 1573030"/>
              <a:gd name="connsiteY9" fmla="*/ 2329031 h 2329031"/>
              <a:gd name="connsiteX10" fmla="*/ 1573030 w 1573030"/>
              <a:gd name="connsiteY10" fmla="*/ 769722 h 2329031"/>
              <a:gd name="connsiteX0" fmla="*/ 1576307 w 1576307"/>
              <a:gd name="connsiteY0" fmla="*/ 769722 h 2329031"/>
              <a:gd name="connsiteX1" fmla="*/ 1095178 w 1576307"/>
              <a:gd name="connsiteY1" fmla="*/ 0 h 2329031"/>
              <a:gd name="connsiteX2" fmla="*/ 847752 w 1576307"/>
              <a:gd name="connsiteY2" fmla="*/ 199016 h 2329031"/>
              <a:gd name="connsiteX3" fmla="*/ 503507 w 1576307"/>
              <a:gd name="connsiteY3" fmla="*/ 494852 h 2329031"/>
              <a:gd name="connsiteX4" fmla="*/ 213051 w 1576307"/>
              <a:gd name="connsiteY4" fmla="*/ 753035 h 2329031"/>
              <a:gd name="connsiteX5" fmla="*/ 62444 w 1576307"/>
              <a:gd name="connsiteY5" fmla="*/ 1000461 h 2329031"/>
              <a:gd name="connsiteX6" fmla="*/ 3277 w 1576307"/>
              <a:gd name="connsiteY6" fmla="*/ 1307054 h 2329031"/>
              <a:gd name="connsiteX7" fmla="*/ 14034 w 1576307"/>
              <a:gd name="connsiteY7" fmla="*/ 1624405 h 2329031"/>
              <a:gd name="connsiteX8" fmla="*/ 67822 w 1576307"/>
              <a:gd name="connsiteY8" fmla="*/ 2006301 h 2329031"/>
              <a:gd name="connsiteX9" fmla="*/ 191535 w 1576307"/>
              <a:gd name="connsiteY9" fmla="*/ 2329031 h 2329031"/>
              <a:gd name="connsiteX10" fmla="*/ 1576307 w 1576307"/>
              <a:gd name="connsiteY10" fmla="*/ 769722 h 2329031"/>
              <a:gd name="connsiteX0" fmla="*/ 1576307 w 1576307"/>
              <a:gd name="connsiteY0" fmla="*/ 769722 h 2329031"/>
              <a:gd name="connsiteX1" fmla="*/ 1095178 w 1576307"/>
              <a:gd name="connsiteY1" fmla="*/ 0 h 2329031"/>
              <a:gd name="connsiteX2" fmla="*/ 847752 w 1576307"/>
              <a:gd name="connsiteY2" fmla="*/ 199016 h 2329031"/>
              <a:gd name="connsiteX3" fmla="*/ 503507 w 1576307"/>
              <a:gd name="connsiteY3" fmla="*/ 494852 h 2329031"/>
              <a:gd name="connsiteX4" fmla="*/ 213051 w 1576307"/>
              <a:gd name="connsiteY4" fmla="*/ 753035 h 2329031"/>
              <a:gd name="connsiteX5" fmla="*/ 62444 w 1576307"/>
              <a:gd name="connsiteY5" fmla="*/ 1000461 h 2329031"/>
              <a:gd name="connsiteX6" fmla="*/ 3277 w 1576307"/>
              <a:gd name="connsiteY6" fmla="*/ 1307054 h 2329031"/>
              <a:gd name="connsiteX7" fmla="*/ 14034 w 1576307"/>
              <a:gd name="connsiteY7" fmla="*/ 1624405 h 2329031"/>
              <a:gd name="connsiteX8" fmla="*/ 67822 w 1576307"/>
              <a:gd name="connsiteY8" fmla="*/ 2006301 h 2329031"/>
              <a:gd name="connsiteX9" fmla="*/ 191535 w 1576307"/>
              <a:gd name="connsiteY9" fmla="*/ 2329031 h 2329031"/>
              <a:gd name="connsiteX10" fmla="*/ 1576307 w 1576307"/>
              <a:gd name="connsiteY10" fmla="*/ 769722 h 2329031"/>
              <a:gd name="connsiteX0" fmla="*/ 1576307 w 1576307"/>
              <a:gd name="connsiteY0" fmla="*/ 769722 h 2329031"/>
              <a:gd name="connsiteX1" fmla="*/ 1095178 w 1576307"/>
              <a:gd name="connsiteY1" fmla="*/ 0 h 2329031"/>
              <a:gd name="connsiteX2" fmla="*/ 847752 w 1576307"/>
              <a:gd name="connsiteY2" fmla="*/ 199016 h 2329031"/>
              <a:gd name="connsiteX3" fmla="*/ 503507 w 1576307"/>
              <a:gd name="connsiteY3" fmla="*/ 494852 h 2329031"/>
              <a:gd name="connsiteX4" fmla="*/ 213051 w 1576307"/>
              <a:gd name="connsiteY4" fmla="*/ 753035 h 2329031"/>
              <a:gd name="connsiteX5" fmla="*/ 62444 w 1576307"/>
              <a:gd name="connsiteY5" fmla="*/ 1000461 h 2329031"/>
              <a:gd name="connsiteX6" fmla="*/ 3277 w 1576307"/>
              <a:gd name="connsiteY6" fmla="*/ 1307054 h 2329031"/>
              <a:gd name="connsiteX7" fmla="*/ 14034 w 1576307"/>
              <a:gd name="connsiteY7" fmla="*/ 1624405 h 2329031"/>
              <a:gd name="connsiteX8" fmla="*/ 67822 w 1576307"/>
              <a:gd name="connsiteY8" fmla="*/ 2006301 h 2329031"/>
              <a:gd name="connsiteX9" fmla="*/ 191535 w 1576307"/>
              <a:gd name="connsiteY9" fmla="*/ 2329031 h 2329031"/>
              <a:gd name="connsiteX10" fmla="*/ 1576307 w 1576307"/>
              <a:gd name="connsiteY10" fmla="*/ 769722 h 2329031"/>
              <a:gd name="connsiteX0" fmla="*/ 1576307 w 1576307"/>
              <a:gd name="connsiteY0" fmla="*/ 769722 h 2329031"/>
              <a:gd name="connsiteX1" fmla="*/ 1095178 w 1576307"/>
              <a:gd name="connsiteY1" fmla="*/ 0 h 2329031"/>
              <a:gd name="connsiteX2" fmla="*/ 847752 w 1576307"/>
              <a:gd name="connsiteY2" fmla="*/ 199016 h 2329031"/>
              <a:gd name="connsiteX3" fmla="*/ 503507 w 1576307"/>
              <a:gd name="connsiteY3" fmla="*/ 494852 h 2329031"/>
              <a:gd name="connsiteX4" fmla="*/ 213051 w 1576307"/>
              <a:gd name="connsiteY4" fmla="*/ 753035 h 2329031"/>
              <a:gd name="connsiteX5" fmla="*/ 62444 w 1576307"/>
              <a:gd name="connsiteY5" fmla="*/ 1000461 h 2329031"/>
              <a:gd name="connsiteX6" fmla="*/ 3277 w 1576307"/>
              <a:gd name="connsiteY6" fmla="*/ 1307054 h 2329031"/>
              <a:gd name="connsiteX7" fmla="*/ 14034 w 1576307"/>
              <a:gd name="connsiteY7" fmla="*/ 1624405 h 2329031"/>
              <a:gd name="connsiteX8" fmla="*/ 67822 w 1576307"/>
              <a:gd name="connsiteY8" fmla="*/ 2006301 h 2329031"/>
              <a:gd name="connsiteX9" fmla="*/ 191535 w 1576307"/>
              <a:gd name="connsiteY9" fmla="*/ 2329031 h 2329031"/>
              <a:gd name="connsiteX10" fmla="*/ 1576307 w 1576307"/>
              <a:gd name="connsiteY10" fmla="*/ 769722 h 2329031"/>
              <a:gd name="connsiteX0" fmla="*/ 1576307 w 1576307"/>
              <a:gd name="connsiteY0" fmla="*/ 769722 h 2329031"/>
              <a:gd name="connsiteX1" fmla="*/ 1095178 w 1576307"/>
              <a:gd name="connsiteY1" fmla="*/ 0 h 2329031"/>
              <a:gd name="connsiteX2" fmla="*/ 503507 w 1576307"/>
              <a:gd name="connsiteY2" fmla="*/ 494852 h 2329031"/>
              <a:gd name="connsiteX3" fmla="*/ 213051 w 1576307"/>
              <a:gd name="connsiteY3" fmla="*/ 753035 h 2329031"/>
              <a:gd name="connsiteX4" fmla="*/ 62444 w 1576307"/>
              <a:gd name="connsiteY4" fmla="*/ 1000461 h 2329031"/>
              <a:gd name="connsiteX5" fmla="*/ 3277 w 1576307"/>
              <a:gd name="connsiteY5" fmla="*/ 1307054 h 2329031"/>
              <a:gd name="connsiteX6" fmla="*/ 14034 w 1576307"/>
              <a:gd name="connsiteY6" fmla="*/ 1624405 h 2329031"/>
              <a:gd name="connsiteX7" fmla="*/ 67822 w 1576307"/>
              <a:gd name="connsiteY7" fmla="*/ 2006301 h 2329031"/>
              <a:gd name="connsiteX8" fmla="*/ 191535 w 1576307"/>
              <a:gd name="connsiteY8" fmla="*/ 2329031 h 2329031"/>
              <a:gd name="connsiteX9" fmla="*/ 1576307 w 1576307"/>
              <a:gd name="connsiteY9" fmla="*/ 769722 h 2329031"/>
              <a:gd name="connsiteX0" fmla="*/ 1576307 w 1576307"/>
              <a:gd name="connsiteY0" fmla="*/ 769722 h 2329031"/>
              <a:gd name="connsiteX1" fmla="*/ 1095178 w 1576307"/>
              <a:gd name="connsiteY1" fmla="*/ 0 h 2329031"/>
              <a:gd name="connsiteX2" fmla="*/ 672360 w 1576307"/>
              <a:gd name="connsiteY2" fmla="*/ 357172 h 2329031"/>
              <a:gd name="connsiteX3" fmla="*/ 213051 w 1576307"/>
              <a:gd name="connsiteY3" fmla="*/ 753035 h 2329031"/>
              <a:gd name="connsiteX4" fmla="*/ 62444 w 1576307"/>
              <a:gd name="connsiteY4" fmla="*/ 1000461 h 2329031"/>
              <a:gd name="connsiteX5" fmla="*/ 3277 w 1576307"/>
              <a:gd name="connsiteY5" fmla="*/ 1307054 h 2329031"/>
              <a:gd name="connsiteX6" fmla="*/ 14034 w 1576307"/>
              <a:gd name="connsiteY6" fmla="*/ 1624405 h 2329031"/>
              <a:gd name="connsiteX7" fmla="*/ 67822 w 1576307"/>
              <a:gd name="connsiteY7" fmla="*/ 2006301 h 2329031"/>
              <a:gd name="connsiteX8" fmla="*/ 191535 w 1576307"/>
              <a:gd name="connsiteY8" fmla="*/ 2329031 h 2329031"/>
              <a:gd name="connsiteX9" fmla="*/ 1576307 w 1576307"/>
              <a:gd name="connsiteY9" fmla="*/ 769722 h 2329031"/>
              <a:gd name="connsiteX0" fmla="*/ 1576307 w 1576307"/>
              <a:gd name="connsiteY0" fmla="*/ 769722 h 2329031"/>
              <a:gd name="connsiteX1" fmla="*/ 1095178 w 1576307"/>
              <a:gd name="connsiteY1" fmla="*/ 0 h 2329031"/>
              <a:gd name="connsiteX2" fmla="*/ 672360 w 1576307"/>
              <a:gd name="connsiteY2" fmla="*/ 357172 h 2329031"/>
              <a:gd name="connsiteX3" fmla="*/ 213051 w 1576307"/>
              <a:gd name="connsiteY3" fmla="*/ 753035 h 2329031"/>
              <a:gd name="connsiteX4" fmla="*/ 62444 w 1576307"/>
              <a:gd name="connsiteY4" fmla="*/ 1000461 h 2329031"/>
              <a:gd name="connsiteX5" fmla="*/ 3277 w 1576307"/>
              <a:gd name="connsiteY5" fmla="*/ 1307054 h 2329031"/>
              <a:gd name="connsiteX6" fmla="*/ 14034 w 1576307"/>
              <a:gd name="connsiteY6" fmla="*/ 1624405 h 2329031"/>
              <a:gd name="connsiteX7" fmla="*/ 67822 w 1576307"/>
              <a:gd name="connsiteY7" fmla="*/ 2006301 h 2329031"/>
              <a:gd name="connsiteX8" fmla="*/ 191535 w 1576307"/>
              <a:gd name="connsiteY8" fmla="*/ 2329031 h 2329031"/>
              <a:gd name="connsiteX9" fmla="*/ 1576307 w 1576307"/>
              <a:gd name="connsiteY9" fmla="*/ 769722 h 2329031"/>
              <a:gd name="connsiteX0" fmla="*/ 1576307 w 1576307"/>
              <a:gd name="connsiteY0" fmla="*/ 769722 h 2329031"/>
              <a:gd name="connsiteX1" fmla="*/ 1095178 w 1576307"/>
              <a:gd name="connsiteY1" fmla="*/ 0 h 2329031"/>
              <a:gd name="connsiteX2" fmla="*/ 672360 w 1576307"/>
              <a:gd name="connsiteY2" fmla="*/ 354574 h 2329031"/>
              <a:gd name="connsiteX3" fmla="*/ 213051 w 1576307"/>
              <a:gd name="connsiteY3" fmla="*/ 753035 h 2329031"/>
              <a:gd name="connsiteX4" fmla="*/ 62444 w 1576307"/>
              <a:gd name="connsiteY4" fmla="*/ 1000461 h 2329031"/>
              <a:gd name="connsiteX5" fmla="*/ 3277 w 1576307"/>
              <a:gd name="connsiteY5" fmla="*/ 1307054 h 2329031"/>
              <a:gd name="connsiteX6" fmla="*/ 14034 w 1576307"/>
              <a:gd name="connsiteY6" fmla="*/ 1624405 h 2329031"/>
              <a:gd name="connsiteX7" fmla="*/ 67822 w 1576307"/>
              <a:gd name="connsiteY7" fmla="*/ 2006301 h 2329031"/>
              <a:gd name="connsiteX8" fmla="*/ 191535 w 1576307"/>
              <a:gd name="connsiteY8" fmla="*/ 2329031 h 2329031"/>
              <a:gd name="connsiteX9" fmla="*/ 1576307 w 1576307"/>
              <a:gd name="connsiteY9" fmla="*/ 769722 h 2329031"/>
              <a:gd name="connsiteX0" fmla="*/ 1576462 w 1576462"/>
              <a:gd name="connsiteY0" fmla="*/ 769722 h 2329031"/>
              <a:gd name="connsiteX1" fmla="*/ 1095333 w 1576462"/>
              <a:gd name="connsiteY1" fmla="*/ 0 h 2329031"/>
              <a:gd name="connsiteX2" fmla="*/ 672515 w 1576462"/>
              <a:gd name="connsiteY2" fmla="*/ 354574 h 2329031"/>
              <a:gd name="connsiteX3" fmla="*/ 213206 w 1576462"/>
              <a:gd name="connsiteY3" fmla="*/ 753035 h 2329031"/>
              <a:gd name="connsiteX4" fmla="*/ 62599 w 1576462"/>
              <a:gd name="connsiteY4" fmla="*/ 1000461 h 2329031"/>
              <a:gd name="connsiteX5" fmla="*/ 3432 w 1576462"/>
              <a:gd name="connsiteY5" fmla="*/ 1307054 h 2329031"/>
              <a:gd name="connsiteX6" fmla="*/ 14189 w 1576462"/>
              <a:gd name="connsiteY6" fmla="*/ 1624405 h 2329031"/>
              <a:gd name="connsiteX7" fmla="*/ 73172 w 1576462"/>
              <a:gd name="connsiteY7" fmla="*/ 1993313 h 2329031"/>
              <a:gd name="connsiteX8" fmla="*/ 191690 w 1576462"/>
              <a:gd name="connsiteY8" fmla="*/ 2329031 h 2329031"/>
              <a:gd name="connsiteX9" fmla="*/ 1576462 w 1576462"/>
              <a:gd name="connsiteY9" fmla="*/ 769722 h 2329031"/>
              <a:gd name="connsiteX0" fmla="*/ 1578279 w 1578279"/>
              <a:gd name="connsiteY0" fmla="*/ 769722 h 2329031"/>
              <a:gd name="connsiteX1" fmla="*/ 1097150 w 1578279"/>
              <a:gd name="connsiteY1" fmla="*/ 0 h 2329031"/>
              <a:gd name="connsiteX2" fmla="*/ 674332 w 1578279"/>
              <a:gd name="connsiteY2" fmla="*/ 354574 h 2329031"/>
              <a:gd name="connsiteX3" fmla="*/ 215023 w 1578279"/>
              <a:gd name="connsiteY3" fmla="*/ 753035 h 2329031"/>
              <a:gd name="connsiteX4" fmla="*/ 64416 w 1578279"/>
              <a:gd name="connsiteY4" fmla="*/ 1000461 h 2329031"/>
              <a:gd name="connsiteX5" fmla="*/ 5249 w 1578279"/>
              <a:gd name="connsiteY5" fmla="*/ 1307054 h 2329031"/>
              <a:gd name="connsiteX6" fmla="*/ 10810 w 1578279"/>
              <a:gd name="connsiteY6" fmla="*/ 1624405 h 2329031"/>
              <a:gd name="connsiteX7" fmla="*/ 74989 w 1578279"/>
              <a:gd name="connsiteY7" fmla="*/ 1993313 h 2329031"/>
              <a:gd name="connsiteX8" fmla="*/ 193507 w 1578279"/>
              <a:gd name="connsiteY8" fmla="*/ 2329031 h 2329031"/>
              <a:gd name="connsiteX9" fmla="*/ 1578279 w 1578279"/>
              <a:gd name="connsiteY9" fmla="*/ 769722 h 2329031"/>
              <a:gd name="connsiteX0" fmla="*/ 1578533 w 1578533"/>
              <a:gd name="connsiteY0" fmla="*/ 769722 h 2329031"/>
              <a:gd name="connsiteX1" fmla="*/ 1097404 w 1578533"/>
              <a:gd name="connsiteY1" fmla="*/ 0 h 2329031"/>
              <a:gd name="connsiteX2" fmla="*/ 674586 w 1578533"/>
              <a:gd name="connsiteY2" fmla="*/ 354574 h 2329031"/>
              <a:gd name="connsiteX3" fmla="*/ 215277 w 1578533"/>
              <a:gd name="connsiteY3" fmla="*/ 753035 h 2329031"/>
              <a:gd name="connsiteX4" fmla="*/ 64670 w 1578533"/>
              <a:gd name="connsiteY4" fmla="*/ 1000461 h 2329031"/>
              <a:gd name="connsiteX5" fmla="*/ 5503 w 1578533"/>
              <a:gd name="connsiteY5" fmla="*/ 1307054 h 2329031"/>
              <a:gd name="connsiteX6" fmla="*/ 11064 w 1578533"/>
              <a:gd name="connsiteY6" fmla="*/ 1624405 h 2329031"/>
              <a:gd name="connsiteX7" fmla="*/ 80439 w 1578533"/>
              <a:gd name="connsiteY7" fmla="*/ 1990715 h 2329031"/>
              <a:gd name="connsiteX8" fmla="*/ 193761 w 1578533"/>
              <a:gd name="connsiteY8" fmla="*/ 2329031 h 2329031"/>
              <a:gd name="connsiteX9" fmla="*/ 1578533 w 1578533"/>
              <a:gd name="connsiteY9" fmla="*/ 769722 h 2329031"/>
              <a:gd name="connsiteX0" fmla="*/ 1578533 w 1578533"/>
              <a:gd name="connsiteY0" fmla="*/ 439069 h 1998378"/>
              <a:gd name="connsiteX1" fmla="*/ 836147 w 1578533"/>
              <a:gd name="connsiteY1" fmla="*/ 151947 h 1998378"/>
              <a:gd name="connsiteX2" fmla="*/ 674586 w 1578533"/>
              <a:gd name="connsiteY2" fmla="*/ 23921 h 1998378"/>
              <a:gd name="connsiteX3" fmla="*/ 215277 w 1578533"/>
              <a:gd name="connsiteY3" fmla="*/ 422382 h 1998378"/>
              <a:gd name="connsiteX4" fmla="*/ 64670 w 1578533"/>
              <a:gd name="connsiteY4" fmla="*/ 669808 h 1998378"/>
              <a:gd name="connsiteX5" fmla="*/ 5503 w 1578533"/>
              <a:gd name="connsiteY5" fmla="*/ 976401 h 1998378"/>
              <a:gd name="connsiteX6" fmla="*/ 11064 w 1578533"/>
              <a:gd name="connsiteY6" fmla="*/ 1293752 h 1998378"/>
              <a:gd name="connsiteX7" fmla="*/ 80439 w 1578533"/>
              <a:gd name="connsiteY7" fmla="*/ 1660062 h 1998378"/>
              <a:gd name="connsiteX8" fmla="*/ 193761 w 1578533"/>
              <a:gd name="connsiteY8" fmla="*/ 1998378 h 1998378"/>
              <a:gd name="connsiteX9" fmla="*/ 1578533 w 1578533"/>
              <a:gd name="connsiteY9" fmla="*/ 439069 h 1998378"/>
              <a:gd name="connsiteX0" fmla="*/ 1578533 w 1578533"/>
              <a:gd name="connsiteY0" fmla="*/ 415148 h 1974457"/>
              <a:gd name="connsiteX1" fmla="*/ 836147 w 1578533"/>
              <a:gd name="connsiteY1" fmla="*/ 128026 h 1974457"/>
              <a:gd name="connsiteX2" fmla="*/ 674586 w 1578533"/>
              <a:gd name="connsiteY2" fmla="*/ 0 h 1974457"/>
              <a:gd name="connsiteX3" fmla="*/ 215277 w 1578533"/>
              <a:gd name="connsiteY3" fmla="*/ 398461 h 1974457"/>
              <a:gd name="connsiteX4" fmla="*/ 64670 w 1578533"/>
              <a:gd name="connsiteY4" fmla="*/ 645887 h 1974457"/>
              <a:gd name="connsiteX5" fmla="*/ 5503 w 1578533"/>
              <a:gd name="connsiteY5" fmla="*/ 952480 h 1974457"/>
              <a:gd name="connsiteX6" fmla="*/ 11064 w 1578533"/>
              <a:gd name="connsiteY6" fmla="*/ 1269831 h 1974457"/>
              <a:gd name="connsiteX7" fmla="*/ 80439 w 1578533"/>
              <a:gd name="connsiteY7" fmla="*/ 1636141 h 1974457"/>
              <a:gd name="connsiteX8" fmla="*/ 193761 w 1578533"/>
              <a:gd name="connsiteY8" fmla="*/ 1974457 h 1974457"/>
              <a:gd name="connsiteX9" fmla="*/ 1578533 w 1578533"/>
              <a:gd name="connsiteY9" fmla="*/ 415148 h 1974457"/>
              <a:gd name="connsiteX0" fmla="*/ 1578533 w 1578533"/>
              <a:gd name="connsiteY0" fmla="*/ 415148 h 1974457"/>
              <a:gd name="connsiteX1" fmla="*/ 941376 w 1578533"/>
              <a:gd name="connsiteY1" fmla="*/ 182455 h 1974457"/>
              <a:gd name="connsiteX2" fmla="*/ 674586 w 1578533"/>
              <a:gd name="connsiteY2" fmla="*/ 0 h 1974457"/>
              <a:gd name="connsiteX3" fmla="*/ 215277 w 1578533"/>
              <a:gd name="connsiteY3" fmla="*/ 398461 h 1974457"/>
              <a:gd name="connsiteX4" fmla="*/ 64670 w 1578533"/>
              <a:gd name="connsiteY4" fmla="*/ 645887 h 1974457"/>
              <a:gd name="connsiteX5" fmla="*/ 5503 w 1578533"/>
              <a:gd name="connsiteY5" fmla="*/ 952480 h 1974457"/>
              <a:gd name="connsiteX6" fmla="*/ 11064 w 1578533"/>
              <a:gd name="connsiteY6" fmla="*/ 1269831 h 1974457"/>
              <a:gd name="connsiteX7" fmla="*/ 80439 w 1578533"/>
              <a:gd name="connsiteY7" fmla="*/ 1636141 h 1974457"/>
              <a:gd name="connsiteX8" fmla="*/ 193761 w 1578533"/>
              <a:gd name="connsiteY8" fmla="*/ 1974457 h 1974457"/>
              <a:gd name="connsiteX9" fmla="*/ 1578533 w 1578533"/>
              <a:gd name="connsiteY9" fmla="*/ 415148 h 1974457"/>
              <a:gd name="connsiteX0" fmla="*/ 1578533 w 1578533"/>
              <a:gd name="connsiteY0" fmla="*/ 415148 h 1974457"/>
              <a:gd name="connsiteX1" fmla="*/ 1436399 w 1578533"/>
              <a:gd name="connsiteY1" fmla="*/ 365334 h 1974457"/>
              <a:gd name="connsiteX2" fmla="*/ 941376 w 1578533"/>
              <a:gd name="connsiteY2" fmla="*/ 182455 h 1974457"/>
              <a:gd name="connsiteX3" fmla="*/ 674586 w 1578533"/>
              <a:gd name="connsiteY3" fmla="*/ 0 h 1974457"/>
              <a:gd name="connsiteX4" fmla="*/ 215277 w 1578533"/>
              <a:gd name="connsiteY4" fmla="*/ 398461 h 1974457"/>
              <a:gd name="connsiteX5" fmla="*/ 64670 w 1578533"/>
              <a:gd name="connsiteY5" fmla="*/ 645887 h 1974457"/>
              <a:gd name="connsiteX6" fmla="*/ 5503 w 1578533"/>
              <a:gd name="connsiteY6" fmla="*/ 952480 h 1974457"/>
              <a:gd name="connsiteX7" fmla="*/ 11064 w 1578533"/>
              <a:gd name="connsiteY7" fmla="*/ 1269831 h 1974457"/>
              <a:gd name="connsiteX8" fmla="*/ 80439 w 1578533"/>
              <a:gd name="connsiteY8" fmla="*/ 1636141 h 1974457"/>
              <a:gd name="connsiteX9" fmla="*/ 193761 w 1578533"/>
              <a:gd name="connsiteY9" fmla="*/ 1974457 h 1974457"/>
              <a:gd name="connsiteX10" fmla="*/ 1578533 w 1578533"/>
              <a:gd name="connsiteY10" fmla="*/ 415148 h 1974457"/>
              <a:gd name="connsiteX0" fmla="*/ 1578533 w 1578533"/>
              <a:gd name="connsiteY0" fmla="*/ 415148 h 1974457"/>
              <a:gd name="connsiteX1" fmla="*/ 1501713 w 1578533"/>
              <a:gd name="connsiteY1" fmla="*/ 216563 h 1974457"/>
              <a:gd name="connsiteX2" fmla="*/ 941376 w 1578533"/>
              <a:gd name="connsiteY2" fmla="*/ 182455 h 1974457"/>
              <a:gd name="connsiteX3" fmla="*/ 674586 w 1578533"/>
              <a:gd name="connsiteY3" fmla="*/ 0 h 1974457"/>
              <a:gd name="connsiteX4" fmla="*/ 215277 w 1578533"/>
              <a:gd name="connsiteY4" fmla="*/ 398461 h 1974457"/>
              <a:gd name="connsiteX5" fmla="*/ 64670 w 1578533"/>
              <a:gd name="connsiteY5" fmla="*/ 645887 h 1974457"/>
              <a:gd name="connsiteX6" fmla="*/ 5503 w 1578533"/>
              <a:gd name="connsiteY6" fmla="*/ 952480 h 1974457"/>
              <a:gd name="connsiteX7" fmla="*/ 11064 w 1578533"/>
              <a:gd name="connsiteY7" fmla="*/ 1269831 h 1974457"/>
              <a:gd name="connsiteX8" fmla="*/ 80439 w 1578533"/>
              <a:gd name="connsiteY8" fmla="*/ 1636141 h 1974457"/>
              <a:gd name="connsiteX9" fmla="*/ 193761 w 1578533"/>
              <a:gd name="connsiteY9" fmla="*/ 1974457 h 1974457"/>
              <a:gd name="connsiteX10" fmla="*/ 1578533 w 1578533"/>
              <a:gd name="connsiteY10" fmla="*/ 415148 h 1974457"/>
              <a:gd name="connsiteX0" fmla="*/ 1578533 w 1578533"/>
              <a:gd name="connsiteY0" fmla="*/ 415148 h 1974457"/>
              <a:gd name="connsiteX1" fmla="*/ 1501713 w 1578533"/>
              <a:gd name="connsiteY1" fmla="*/ 216563 h 1974457"/>
              <a:gd name="connsiteX2" fmla="*/ 1057490 w 1578533"/>
              <a:gd name="connsiteY2" fmla="*/ 211484 h 1974457"/>
              <a:gd name="connsiteX3" fmla="*/ 674586 w 1578533"/>
              <a:gd name="connsiteY3" fmla="*/ 0 h 1974457"/>
              <a:gd name="connsiteX4" fmla="*/ 215277 w 1578533"/>
              <a:gd name="connsiteY4" fmla="*/ 398461 h 1974457"/>
              <a:gd name="connsiteX5" fmla="*/ 64670 w 1578533"/>
              <a:gd name="connsiteY5" fmla="*/ 645887 h 1974457"/>
              <a:gd name="connsiteX6" fmla="*/ 5503 w 1578533"/>
              <a:gd name="connsiteY6" fmla="*/ 952480 h 1974457"/>
              <a:gd name="connsiteX7" fmla="*/ 11064 w 1578533"/>
              <a:gd name="connsiteY7" fmla="*/ 1269831 h 1974457"/>
              <a:gd name="connsiteX8" fmla="*/ 80439 w 1578533"/>
              <a:gd name="connsiteY8" fmla="*/ 1636141 h 1974457"/>
              <a:gd name="connsiteX9" fmla="*/ 193761 w 1578533"/>
              <a:gd name="connsiteY9" fmla="*/ 1974457 h 1974457"/>
              <a:gd name="connsiteX10" fmla="*/ 1578533 w 1578533"/>
              <a:gd name="connsiteY10" fmla="*/ 415148 h 1974457"/>
              <a:gd name="connsiteX0" fmla="*/ 1578533 w 1578533"/>
              <a:gd name="connsiteY0" fmla="*/ 415148 h 1974457"/>
              <a:gd name="connsiteX1" fmla="*/ 1501713 w 1578533"/>
              <a:gd name="connsiteY1" fmla="*/ 216563 h 1974457"/>
              <a:gd name="connsiteX2" fmla="*/ 1057490 w 1578533"/>
              <a:gd name="connsiteY2" fmla="*/ 211484 h 1974457"/>
              <a:gd name="connsiteX3" fmla="*/ 674586 w 1578533"/>
              <a:gd name="connsiteY3" fmla="*/ 0 h 1974457"/>
              <a:gd name="connsiteX4" fmla="*/ 215277 w 1578533"/>
              <a:gd name="connsiteY4" fmla="*/ 398461 h 1974457"/>
              <a:gd name="connsiteX5" fmla="*/ 64670 w 1578533"/>
              <a:gd name="connsiteY5" fmla="*/ 645887 h 1974457"/>
              <a:gd name="connsiteX6" fmla="*/ 5503 w 1578533"/>
              <a:gd name="connsiteY6" fmla="*/ 952480 h 1974457"/>
              <a:gd name="connsiteX7" fmla="*/ 11064 w 1578533"/>
              <a:gd name="connsiteY7" fmla="*/ 1269831 h 1974457"/>
              <a:gd name="connsiteX8" fmla="*/ 80439 w 1578533"/>
              <a:gd name="connsiteY8" fmla="*/ 1636141 h 1974457"/>
              <a:gd name="connsiteX9" fmla="*/ 193761 w 1578533"/>
              <a:gd name="connsiteY9" fmla="*/ 1974457 h 1974457"/>
              <a:gd name="connsiteX10" fmla="*/ 1578533 w 1578533"/>
              <a:gd name="connsiteY10" fmla="*/ 415148 h 1974457"/>
              <a:gd name="connsiteX0" fmla="*/ 1578533 w 1578533"/>
              <a:gd name="connsiteY0" fmla="*/ 419940 h 1979249"/>
              <a:gd name="connsiteX1" fmla="*/ 1501713 w 1578533"/>
              <a:gd name="connsiteY1" fmla="*/ 221355 h 1979249"/>
              <a:gd name="connsiteX2" fmla="*/ 1057490 w 1578533"/>
              <a:gd name="connsiteY2" fmla="*/ 216276 h 1979249"/>
              <a:gd name="connsiteX3" fmla="*/ 910256 w 1578533"/>
              <a:gd name="connsiteY3" fmla="*/ 185068 h 1979249"/>
              <a:gd name="connsiteX4" fmla="*/ 674586 w 1578533"/>
              <a:gd name="connsiteY4" fmla="*/ 4792 h 1979249"/>
              <a:gd name="connsiteX5" fmla="*/ 215277 w 1578533"/>
              <a:gd name="connsiteY5" fmla="*/ 403253 h 1979249"/>
              <a:gd name="connsiteX6" fmla="*/ 64670 w 1578533"/>
              <a:gd name="connsiteY6" fmla="*/ 650679 h 1979249"/>
              <a:gd name="connsiteX7" fmla="*/ 5503 w 1578533"/>
              <a:gd name="connsiteY7" fmla="*/ 957272 h 1979249"/>
              <a:gd name="connsiteX8" fmla="*/ 11064 w 1578533"/>
              <a:gd name="connsiteY8" fmla="*/ 1274623 h 1979249"/>
              <a:gd name="connsiteX9" fmla="*/ 80439 w 1578533"/>
              <a:gd name="connsiteY9" fmla="*/ 1640933 h 1979249"/>
              <a:gd name="connsiteX10" fmla="*/ 193761 w 1578533"/>
              <a:gd name="connsiteY10" fmla="*/ 1979249 h 1979249"/>
              <a:gd name="connsiteX11" fmla="*/ 1578533 w 1578533"/>
              <a:gd name="connsiteY11" fmla="*/ 419940 h 1979249"/>
              <a:gd name="connsiteX0" fmla="*/ 1578533 w 1578533"/>
              <a:gd name="connsiteY0" fmla="*/ 419940 h 1979249"/>
              <a:gd name="connsiteX1" fmla="*/ 1501713 w 1578533"/>
              <a:gd name="connsiteY1" fmla="*/ 221355 h 1979249"/>
              <a:gd name="connsiteX2" fmla="*/ 1057490 w 1578533"/>
              <a:gd name="connsiteY2" fmla="*/ 216276 h 1979249"/>
              <a:gd name="connsiteX3" fmla="*/ 910256 w 1578533"/>
              <a:gd name="connsiteY3" fmla="*/ 185068 h 1979249"/>
              <a:gd name="connsiteX4" fmla="*/ 674586 w 1578533"/>
              <a:gd name="connsiteY4" fmla="*/ 4792 h 1979249"/>
              <a:gd name="connsiteX5" fmla="*/ 215277 w 1578533"/>
              <a:gd name="connsiteY5" fmla="*/ 403253 h 1979249"/>
              <a:gd name="connsiteX6" fmla="*/ 64670 w 1578533"/>
              <a:gd name="connsiteY6" fmla="*/ 650679 h 1979249"/>
              <a:gd name="connsiteX7" fmla="*/ 5503 w 1578533"/>
              <a:gd name="connsiteY7" fmla="*/ 957272 h 1979249"/>
              <a:gd name="connsiteX8" fmla="*/ 11064 w 1578533"/>
              <a:gd name="connsiteY8" fmla="*/ 1274623 h 1979249"/>
              <a:gd name="connsiteX9" fmla="*/ 80439 w 1578533"/>
              <a:gd name="connsiteY9" fmla="*/ 1640933 h 1979249"/>
              <a:gd name="connsiteX10" fmla="*/ 193761 w 1578533"/>
              <a:gd name="connsiteY10" fmla="*/ 1979249 h 1979249"/>
              <a:gd name="connsiteX11" fmla="*/ 1578533 w 1578533"/>
              <a:gd name="connsiteY11" fmla="*/ 419940 h 1979249"/>
              <a:gd name="connsiteX0" fmla="*/ 1578533 w 1578533"/>
              <a:gd name="connsiteY0" fmla="*/ 415148 h 1974457"/>
              <a:gd name="connsiteX1" fmla="*/ 1501713 w 1578533"/>
              <a:gd name="connsiteY1" fmla="*/ 216563 h 1974457"/>
              <a:gd name="connsiteX2" fmla="*/ 1057490 w 1578533"/>
              <a:gd name="connsiteY2" fmla="*/ 211484 h 1974457"/>
              <a:gd name="connsiteX3" fmla="*/ 910256 w 1578533"/>
              <a:gd name="connsiteY3" fmla="*/ 180276 h 1974457"/>
              <a:gd name="connsiteX4" fmla="*/ 674586 w 1578533"/>
              <a:gd name="connsiteY4" fmla="*/ 0 h 1974457"/>
              <a:gd name="connsiteX5" fmla="*/ 215277 w 1578533"/>
              <a:gd name="connsiteY5" fmla="*/ 398461 h 1974457"/>
              <a:gd name="connsiteX6" fmla="*/ 64670 w 1578533"/>
              <a:gd name="connsiteY6" fmla="*/ 645887 h 1974457"/>
              <a:gd name="connsiteX7" fmla="*/ 5503 w 1578533"/>
              <a:gd name="connsiteY7" fmla="*/ 952480 h 1974457"/>
              <a:gd name="connsiteX8" fmla="*/ 11064 w 1578533"/>
              <a:gd name="connsiteY8" fmla="*/ 1269831 h 1974457"/>
              <a:gd name="connsiteX9" fmla="*/ 80439 w 1578533"/>
              <a:gd name="connsiteY9" fmla="*/ 1636141 h 1974457"/>
              <a:gd name="connsiteX10" fmla="*/ 193761 w 1578533"/>
              <a:gd name="connsiteY10" fmla="*/ 1974457 h 1974457"/>
              <a:gd name="connsiteX11" fmla="*/ 1578533 w 1578533"/>
              <a:gd name="connsiteY11" fmla="*/ 415148 h 1974457"/>
              <a:gd name="connsiteX0" fmla="*/ 1578533 w 1578533"/>
              <a:gd name="connsiteY0" fmla="*/ 422405 h 1981714"/>
              <a:gd name="connsiteX1" fmla="*/ 1501713 w 1578533"/>
              <a:gd name="connsiteY1" fmla="*/ 223820 h 1981714"/>
              <a:gd name="connsiteX2" fmla="*/ 1057490 w 1578533"/>
              <a:gd name="connsiteY2" fmla="*/ 218741 h 1981714"/>
              <a:gd name="connsiteX3" fmla="*/ 910256 w 1578533"/>
              <a:gd name="connsiteY3" fmla="*/ 187533 h 1981714"/>
              <a:gd name="connsiteX4" fmla="*/ 685471 w 1578533"/>
              <a:gd name="connsiteY4" fmla="*/ 0 h 1981714"/>
              <a:gd name="connsiteX5" fmla="*/ 215277 w 1578533"/>
              <a:gd name="connsiteY5" fmla="*/ 405718 h 1981714"/>
              <a:gd name="connsiteX6" fmla="*/ 64670 w 1578533"/>
              <a:gd name="connsiteY6" fmla="*/ 653144 h 1981714"/>
              <a:gd name="connsiteX7" fmla="*/ 5503 w 1578533"/>
              <a:gd name="connsiteY7" fmla="*/ 959737 h 1981714"/>
              <a:gd name="connsiteX8" fmla="*/ 11064 w 1578533"/>
              <a:gd name="connsiteY8" fmla="*/ 1277088 h 1981714"/>
              <a:gd name="connsiteX9" fmla="*/ 80439 w 1578533"/>
              <a:gd name="connsiteY9" fmla="*/ 1643398 h 1981714"/>
              <a:gd name="connsiteX10" fmla="*/ 193761 w 1578533"/>
              <a:gd name="connsiteY10" fmla="*/ 1981714 h 1981714"/>
              <a:gd name="connsiteX11" fmla="*/ 1578533 w 1578533"/>
              <a:gd name="connsiteY11" fmla="*/ 422405 h 1981714"/>
              <a:gd name="connsiteX0" fmla="*/ 1578533 w 1578533"/>
              <a:gd name="connsiteY0" fmla="*/ 422405 h 1981714"/>
              <a:gd name="connsiteX1" fmla="*/ 1501713 w 1578533"/>
              <a:gd name="connsiteY1" fmla="*/ 223820 h 1981714"/>
              <a:gd name="connsiteX2" fmla="*/ 1057490 w 1578533"/>
              <a:gd name="connsiteY2" fmla="*/ 218741 h 1981714"/>
              <a:gd name="connsiteX3" fmla="*/ 819542 w 1578533"/>
              <a:gd name="connsiteY3" fmla="*/ 147619 h 1981714"/>
              <a:gd name="connsiteX4" fmla="*/ 685471 w 1578533"/>
              <a:gd name="connsiteY4" fmla="*/ 0 h 1981714"/>
              <a:gd name="connsiteX5" fmla="*/ 215277 w 1578533"/>
              <a:gd name="connsiteY5" fmla="*/ 405718 h 1981714"/>
              <a:gd name="connsiteX6" fmla="*/ 64670 w 1578533"/>
              <a:gd name="connsiteY6" fmla="*/ 653144 h 1981714"/>
              <a:gd name="connsiteX7" fmla="*/ 5503 w 1578533"/>
              <a:gd name="connsiteY7" fmla="*/ 959737 h 1981714"/>
              <a:gd name="connsiteX8" fmla="*/ 11064 w 1578533"/>
              <a:gd name="connsiteY8" fmla="*/ 1277088 h 1981714"/>
              <a:gd name="connsiteX9" fmla="*/ 80439 w 1578533"/>
              <a:gd name="connsiteY9" fmla="*/ 1643398 h 1981714"/>
              <a:gd name="connsiteX10" fmla="*/ 193761 w 1578533"/>
              <a:gd name="connsiteY10" fmla="*/ 1981714 h 1981714"/>
              <a:gd name="connsiteX11" fmla="*/ 1578533 w 1578533"/>
              <a:gd name="connsiteY11" fmla="*/ 422405 h 1981714"/>
              <a:gd name="connsiteX0" fmla="*/ 1578533 w 1578533"/>
              <a:gd name="connsiteY0" fmla="*/ 422405 h 1981714"/>
              <a:gd name="connsiteX1" fmla="*/ 1501713 w 1578533"/>
              <a:gd name="connsiteY1" fmla="*/ 223820 h 1981714"/>
              <a:gd name="connsiteX2" fmla="*/ 1057490 w 1578533"/>
              <a:gd name="connsiteY2" fmla="*/ 218741 h 1981714"/>
              <a:gd name="connsiteX3" fmla="*/ 815913 w 1578533"/>
              <a:gd name="connsiteY3" fmla="*/ 133104 h 1981714"/>
              <a:gd name="connsiteX4" fmla="*/ 685471 w 1578533"/>
              <a:gd name="connsiteY4" fmla="*/ 0 h 1981714"/>
              <a:gd name="connsiteX5" fmla="*/ 215277 w 1578533"/>
              <a:gd name="connsiteY5" fmla="*/ 405718 h 1981714"/>
              <a:gd name="connsiteX6" fmla="*/ 64670 w 1578533"/>
              <a:gd name="connsiteY6" fmla="*/ 653144 h 1981714"/>
              <a:gd name="connsiteX7" fmla="*/ 5503 w 1578533"/>
              <a:gd name="connsiteY7" fmla="*/ 959737 h 1981714"/>
              <a:gd name="connsiteX8" fmla="*/ 11064 w 1578533"/>
              <a:gd name="connsiteY8" fmla="*/ 1277088 h 1981714"/>
              <a:gd name="connsiteX9" fmla="*/ 80439 w 1578533"/>
              <a:gd name="connsiteY9" fmla="*/ 1643398 h 1981714"/>
              <a:gd name="connsiteX10" fmla="*/ 193761 w 1578533"/>
              <a:gd name="connsiteY10" fmla="*/ 1981714 h 1981714"/>
              <a:gd name="connsiteX11" fmla="*/ 1578533 w 1578533"/>
              <a:gd name="connsiteY11" fmla="*/ 422405 h 1981714"/>
              <a:gd name="connsiteX0" fmla="*/ 1578533 w 1578533"/>
              <a:gd name="connsiteY0" fmla="*/ 422405 h 1981714"/>
              <a:gd name="connsiteX1" fmla="*/ 1501713 w 1578533"/>
              <a:gd name="connsiteY1" fmla="*/ 223820 h 1981714"/>
              <a:gd name="connsiteX2" fmla="*/ 1090147 w 1578533"/>
              <a:gd name="connsiteY2" fmla="*/ 215113 h 1981714"/>
              <a:gd name="connsiteX3" fmla="*/ 815913 w 1578533"/>
              <a:gd name="connsiteY3" fmla="*/ 133104 h 1981714"/>
              <a:gd name="connsiteX4" fmla="*/ 685471 w 1578533"/>
              <a:gd name="connsiteY4" fmla="*/ 0 h 1981714"/>
              <a:gd name="connsiteX5" fmla="*/ 215277 w 1578533"/>
              <a:gd name="connsiteY5" fmla="*/ 405718 h 1981714"/>
              <a:gd name="connsiteX6" fmla="*/ 64670 w 1578533"/>
              <a:gd name="connsiteY6" fmla="*/ 653144 h 1981714"/>
              <a:gd name="connsiteX7" fmla="*/ 5503 w 1578533"/>
              <a:gd name="connsiteY7" fmla="*/ 959737 h 1981714"/>
              <a:gd name="connsiteX8" fmla="*/ 11064 w 1578533"/>
              <a:gd name="connsiteY8" fmla="*/ 1277088 h 1981714"/>
              <a:gd name="connsiteX9" fmla="*/ 80439 w 1578533"/>
              <a:gd name="connsiteY9" fmla="*/ 1643398 h 1981714"/>
              <a:gd name="connsiteX10" fmla="*/ 193761 w 1578533"/>
              <a:gd name="connsiteY10" fmla="*/ 1981714 h 1981714"/>
              <a:gd name="connsiteX11" fmla="*/ 1578533 w 1578533"/>
              <a:gd name="connsiteY11" fmla="*/ 422405 h 198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8533" h="1981714">
                <a:moveTo>
                  <a:pt x="1578533" y="422405"/>
                </a:moveTo>
                <a:lnTo>
                  <a:pt x="1501713" y="223820"/>
                </a:lnTo>
                <a:lnTo>
                  <a:pt x="1090147" y="215113"/>
                </a:lnTo>
                <a:cubicBezTo>
                  <a:pt x="991571" y="209065"/>
                  <a:pt x="879730" y="168351"/>
                  <a:pt x="815913" y="133104"/>
                </a:cubicBezTo>
                <a:cubicBezTo>
                  <a:pt x="752096" y="97857"/>
                  <a:pt x="790415" y="101522"/>
                  <a:pt x="685471" y="0"/>
                </a:cubicBezTo>
                <a:cubicBezTo>
                  <a:pt x="579688" y="92336"/>
                  <a:pt x="318744" y="296861"/>
                  <a:pt x="215277" y="405718"/>
                </a:cubicBezTo>
                <a:cubicBezTo>
                  <a:pt x="111810" y="514575"/>
                  <a:pt x="99632" y="560808"/>
                  <a:pt x="64670" y="653144"/>
                </a:cubicBezTo>
                <a:cubicBezTo>
                  <a:pt x="29708" y="745481"/>
                  <a:pt x="14437" y="855746"/>
                  <a:pt x="5503" y="959737"/>
                </a:cubicBezTo>
                <a:cubicBezTo>
                  <a:pt x="-3431" y="1063728"/>
                  <a:pt x="-1425" y="1163145"/>
                  <a:pt x="11064" y="1277088"/>
                </a:cubicBezTo>
                <a:cubicBezTo>
                  <a:pt x="23553" y="1391032"/>
                  <a:pt x="50856" y="1525960"/>
                  <a:pt x="80439" y="1643398"/>
                </a:cubicBezTo>
                <a:lnTo>
                  <a:pt x="193761" y="1981714"/>
                </a:lnTo>
                <a:lnTo>
                  <a:pt x="1578533" y="422405"/>
                </a:ln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solidFill>
                  <a:schemeClr val="accent6">
                    <a:lumMod val="50000"/>
                  </a:schemeClr>
                </a:solidFill>
              </a:rPr>
              <a:t>Parking </a:t>
            </a:r>
          </a:p>
          <a:p>
            <a:pPr algn="ctr"/>
            <a:r>
              <a:rPr lang="en-US" sz="1200" dirty="0">
                <a:solidFill>
                  <a:schemeClr val="accent6">
                    <a:lumMod val="50000"/>
                  </a:schemeClr>
                </a:solidFill>
              </a:rPr>
              <a:t>Level 2</a:t>
            </a:r>
            <a:endParaRPr lang="he-IL" sz="1200" dirty="0">
              <a:solidFill>
                <a:schemeClr val="accent6">
                  <a:lumMod val="50000"/>
                </a:schemeClr>
              </a:solidFill>
            </a:endParaRPr>
          </a:p>
        </p:txBody>
      </p:sp>
      <p:sp>
        <p:nvSpPr>
          <p:cNvPr id="82" name="מלבן 81"/>
          <p:cNvSpPr/>
          <p:nvPr/>
        </p:nvSpPr>
        <p:spPr>
          <a:xfrm rot="3090886">
            <a:off x="4642478" y="2330519"/>
            <a:ext cx="14400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bject 8"/>
          <p:cNvSpPr txBox="1"/>
          <p:nvPr/>
        </p:nvSpPr>
        <p:spPr>
          <a:xfrm>
            <a:off x="8968509" y="1778000"/>
            <a:ext cx="3126365" cy="1349459"/>
          </a:xfrm>
          <a:prstGeom prst="rect">
            <a:avLst/>
          </a:prstGeom>
          <a:solidFill>
            <a:srgbClr val="FFFFFF">
              <a:alpha val="50196"/>
            </a:srgbClr>
          </a:solidFill>
          <a:ln>
            <a:solidFill>
              <a:srgbClr val="FF0000"/>
            </a:solidFill>
          </a:ln>
        </p:spPr>
        <p:txBody>
          <a:bodyPr wrap="square" lIns="0" tIns="0" rIns="0" bIns="0" rtlCol="0" anchor="t"/>
          <a:lstStyle/>
          <a:p>
            <a:pPr marL="92075" algn="l" rtl="0"/>
            <a:r>
              <a:rPr lang="en-US" sz="2100" dirty="0">
                <a:latin typeface="Calibri" panose="020F0502020204030204" pitchFamily="34" charset="0"/>
                <a:cs typeface="Calibri" panose="020F0502020204030204" pitchFamily="34" charset="0"/>
              </a:rPr>
              <a:t>Park lane from highway =</a:t>
            </a:r>
          </a:p>
          <a:p>
            <a:pPr marL="92075" algn="l" rtl="0"/>
            <a:r>
              <a:rPr lang="en-US" sz="2100" dirty="0">
                <a:latin typeface="Calibri" panose="020F0502020204030204" pitchFamily="34" charset="0"/>
                <a:cs typeface="Calibri" panose="020F0502020204030204" pitchFamily="34" charset="0"/>
              </a:rPr>
              <a:t>Entry/exit to parking      =</a:t>
            </a:r>
          </a:p>
          <a:p>
            <a:pPr marL="92075" algn="l" rtl="0"/>
            <a:r>
              <a:rPr lang="en-US" sz="2100" dirty="0">
                <a:latin typeface="Calibri" panose="020F0502020204030204" pitchFamily="34" charset="0"/>
                <a:cs typeface="Calibri" panose="020F0502020204030204" pitchFamily="34" charset="0"/>
              </a:rPr>
              <a:t>Staircase/elevator          =</a:t>
            </a:r>
          </a:p>
          <a:p>
            <a:pPr marL="92075" algn="l" rtl="0"/>
            <a:r>
              <a:rPr lang="en-US" sz="2100" dirty="0">
                <a:latin typeface="Calibri" panose="020F0502020204030204" pitchFamily="34" charset="0"/>
                <a:cs typeface="Calibri" panose="020F0502020204030204" pitchFamily="34" charset="0"/>
              </a:rPr>
              <a:t>Bus lane                           = </a:t>
            </a:r>
          </a:p>
        </p:txBody>
      </p:sp>
      <p:cxnSp>
        <p:nvCxnSpPr>
          <p:cNvPr id="96" name="מחבר ישר 95"/>
          <p:cNvCxnSpPr/>
          <p:nvPr/>
        </p:nvCxnSpPr>
        <p:spPr>
          <a:xfrm>
            <a:off x="11951702" y="1808569"/>
            <a:ext cx="0" cy="288000"/>
          </a:xfrm>
          <a:prstGeom prst="lin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97" name="קבוצה 96">
            <a:extLst>
              <a:ext uri="{FF2B5EF4-FFF2-40B4-BE49-F238E27FC236}">
                <a16:creationId xmlns:a16="http://schemas.microsoft.com/office/drawing/2014/main" id="{0906774A-04E6-4183-8B27-8666F2A5C076}"/>
              </a:ext>
            </a:extLst>
          </p:cNvPr>
          <p:cNvGrpSpPr/>
          <p:nvPr/>
        </p:nvGrpSpPr>
        <p:grpSpPr>
          <a:xfrm rot="5046503">
            <a:off x="11851278" y="2204758"/>
            <a:ext cx="220595" cy="148235"/>
            <a:chOff x="7741594" y="2728860"/>
            <a:chExt cx="220595" cy="148235"/>
          </a:xfrm>
        </p:grpSpPr>
        <p:sp>
          <p:nvSpPr>
            <p:cNvPr id="98" name="חץ: ימינה 54">
              <a:extLst>
                <a:ext uri="{FF2B5EF4-FFF2-40B4-BE49-F238E27FC236}">
                  <a16:creationId xmlns:a16="http://schemas.microsoft.com/office/drawing/2014/main" id="{A9E5CFE3-BAAA-4886-8567-377F6C1BEC1D}"/>
                </a:ext>
              </a:extLst>
            </p:cNvPr>
            <p:cNvSpPr/>
            <p:nvPr/>
          </p:nvSpPr>
          <p:spPr>
            <a:xfrm rot="5815379">
              <a:off x="7847398" y="2762305"/>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9" name="חץ: ימינה 55">
              <a:extLst>
                <a:ext uri="{FF2B5EF4-FFF2-40B4-BE49-F238E27FC236}">
                  <a16:creationId xmlns:a16="http://schemas.microsoft.com/office/drawing/2014/main" id="{F474095D-1BAB-48BB-9470-DC7E1737A218}"/>
                </a:ext>
              </a:extLst>
            </p:cNvPr>
            <p:cNvSpPr/>
            <p:nvPr/>
          </p:nvSpPr>
          <p:spPr>
            <a:xfrm rot="16608732">
              <a:off x="7725415" y="2745039"/>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0" name="מלבן 99"/>
          <p:cNvSpPr/>
          <p:nvPr/>
        </p:nvSpPr>
        <p:spPr>
          <a:xfrm rot="3090886">
            <a:off x="11894973" y="2532850"/>
            <a:ext cx="144000"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מחבר ישר 100"/>
          <p:cNvCxnSpPr/>
          <p:nvPr/>
        </p:nvCxnSpPr>
        <p:spPr>
          <a:xfrm>
            <a:off x="11951702" y="2772738"/>
            <a:ext cx="0" cy="288000"/>
          </a:xfrm>
          <a:prstGeom prst="lin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52" name="צורה חופשית 51"/>
          <p:cNvSpPr/>
          <p:nvPr/>
        </p:nvSpPr>
        <p:spPr>
          <a:xfrm>
            <a:off x="4242676" y="732221"/>
            <a:ext cx="1000019" cy="1282262"/>
          </a:xfrm>
          <a:custGeom>
            <a:avLst/>
            <a:gdLst>
              <a:gd name="connsiteX0" fmla="*/ 683172 w 840827"/>
              <a:gd name="connsiteY0" fmla="*/ 1282262 h 1282262"/>
              <a:gd name="connsiteX1" fmla="*/ 767255 w 840827"/>
              <a:gd name="connsiteY1" fmla="*/ 1268248 h 1282262"/>
              <a:gd name="connsiteX2" fmla="*/ 833821 w 840827"/>
              <a:gd name="connsiteY2" fmla="*/ 1226207 h 1282262"/>
              <a:gd name="connsiteX3" fmla="*/ 840827 w 840827"/>
              <a:gd name="connsiteY3" fmla="*/ 1128110 h 1282262"/>
              <a:gd name="connsiteX4" fmla="*/ 777765 w 840827"/>
              <a:gd name="connsiteY4" fmla="*/ 1016000 h 1282262"/>
              <a:gd name="connsiteX5" fmla="*/ 697186 w 840827"/>
              <a:gd name="connsiteY5" fmla="*/ 935420 h 1282262"/>
              <a:gd name="connsiteX6" fmla="*/ 595586 w 840827"/>
              <a:gd name="connsiteY6" fmla="*/ 847834 h 1282262"/>
              <a:gd name="connsiteX7" fmla="*/ 196193 w 840827"/>
              <a:gd name="connsiteY7" fmla="*/ 308303 h 1282262"/>
              <a:gd name="connsiteX8" fmla="*/ 0 w 840827"/>
              <a:gd name="connsiteY8" fmla="*/ 0 h 1282262"/>
              <a:gd name="connsiteX0" fmla="*/ 683172 w 840827"/>
              <a:gd name="connsiteY0" fmla="*/ 1282262 h 1282262"/>
              <a:gd name="connsiteX1" fmla="*/ 767255 w 840827"/>
              <a:gd name="connsiteY1" fmla="*/ 1268248 h 1282262"/>
              <a:gd name="connsiteX2" fmla="*/ 833821 w 840827"/>
              <a:gd name="connsiteY2" fmla="*/ 1226207 h 1282262"/>
              <a:gd name="connsiteX3" fmla="*/ 840827 w 840827"/>
              <a:gd name="connsiteY3" fmla="*/ 1128110 h 1282262"/>
              <a:gd name="connsiteX4" fmla="*/ 777765 w 840827"/>
              <a:gd name="connsiteY4" fmla="*/ 1016000 h 1282262"/>
              <a:gd name="connsiteX5" fmla="*/ 697186 w 840827"/>
              <a:gd name="connsiteY5" fmla="*/ 935420 h 1282262"/>
              <a:gd name="connsiteX6" fmla="*/ 543604 w 840827"/>
              <a:gd name="connsiteY6" fmla="*/ 760411 h 1282262"/>
              <a:gd name="connsiteX7" fmla="*/ 196193 w 840827"/>
              <a:gd name="connsiteY7" fmla="*/ 308303 h 1282262"/>
              <a:gd name="connsiteX8" fmla="*/ 0 w 840827"/>
              <a:gd name="connsiteY8" fmla="*/ 0 h 1282262"/>
              <a:gd name="connsiteX0" fmla="*/ 683172 w 840827"/>
              <a:gd name="connsiteY0" fmla="*/ 1282262 h 1282262"/>
              <a:gd name="connsiteX1" fmla="*/ 767255 w 840827"/>
              <a:gd name="connsiteY1" fmla="*/ 1268248 h 1282262"/>
              <a:gd name="connsiteX2" fmla="*/ 833821 w 840827"/>
              <a:gd name="connsiteY2" fmla="*/ 1226207 h 1282262"/>
              <a:gd name="connsiteX3" fmla="*/ 840827 w 840827"/>
              <a:gd name="connsiteY3" fmla="*/ 1128110 h 1282262"/>
              <a:gd name="connsiteX4" fmla="*/ 777765 w 840827"/>
              <a:gd name="connsiteY4" fmla="*/ 1016000 h 1282262"/>
              <a:gd name="connsiteX5" fmla="*/ 697186 w 840827"/>
              <a:gd name="connsiteY5" fmla="*/ 935420 h 1282262"/>
              <a:gd name="connsiteX6" fmla="*/ 543604 w 840827"/>
              <a:gd name="connsiteY6" fmla="*/ 760411 h 1282262"/>
              <a:gd name="connsiteX7" fmla="*/ 196193 w 840827"/>
              <a:gd name="connsiteY7" fmla="*/ 308303 h 1282262"/>
              <a:gd name="connsiteX8" fmla="*/ 0 w 840827"/>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97186 w 845949"/>
              <a:gd name="connsiteY5" fmla="*/ 935420 h 1282262"/>
              <a:gd name="connsiteX6" fmla="*/ 543604 w 845949"/>
              <a:gd name="connsiteY6" fmla="*/ 760411 h 1282262"/>
              <a:gd name="connsiteX7" fmla="*/ 196193 w 845949"/>
              <a:gd name="connsiteY7" fmla="*/ 308303 h 1282262"/>
              <a:gd name="connsiteX8" fmla="*/ 0 w 845949"/>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97186 w 845949"/>
              <a:gd name="connsiteY5" fmla="*/ 935420 h 1282262"/>
              <a:gd name="connsiteX6" fmla="*/ 543604 w 845949"/>
              <a:gd name="connsiteY6" fmla="*/ 760411 h 1282262"/>
              <a:gd name="connsiteX7" fmla="*/ 196193 w 845949"/>
              <a:gd name="connsiteY7" fmla="*/ 308303 h 1282262"/>
              <a:gd name="connsiteX8" fmla="*/ 0 w 845949"/>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97186 w 845949"/>
              <a:gd name="connsiteY5" fmla="*/ 935420 h 1282262"/>
              <a:gd name="connsiteX6" fmla="*/ 543604 w 845949"/>
              <a:gd name="connsiteY6" fmla="*/ 760411 h 1282262"/>
              <a:gd name="connsiteX7" fmla="*/ 196193 w 845949"/>
              <a:gd name="connsiteY7" fmla="*/ 308303 h 1282262"/>
              <a:gd name="connsiteX8" fmla="*/ 0 w 845949"/>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97186 w 845949"/>
              <a:gd name="connsiteY5" fmla="*/ 935420 h 1282262"/>
              <a:gd name="connsiteX6" fmla="*/ 543604 w 845949"/>
              <a:gd name="connsiteY6" fmla="*/ 760411 h 1282262"/>
              <a:gd name="connsiteX7" fmla="*/ 196193 w 845949"/>
              <a:gd name="connsiteY7" fmla="*/ 308303 h 1282262"/>
              <a:gd name="connsiteX8" fmla="*/ 0 w 845949"/>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543604 w 845949"/>
              <a:gd name="connsiteY6" fmla="*/ 760411 h 1282262"/>
              <a:gd name="connsiteX7" fmla="*/ 196193 w 845949"/>
              <a:gd name="connsiteY7" fmla="*/ 308303 h 1282262"/>
              <a:gd name="connsiteX8" fmla="*/ 0 w 845949"/>
              <a:gd name="connsiteY8"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543604 w 845949"/>
              <a:gd name="connsiteY6" fmla="*/ 760411 h 1282262"/>
              <a:gd name="connsiteX7" fmla="*/ 382962 w 845949"/>
              <a:gd name="connsiteY7" fmla="*/ 560199 h 1282262"/>
              <a:gd name="connsiteX8" fmla="*/ 196193 w 845949"/>
              <a:gd name="connsiteY8" fmla="*/ 308303 h 1282262"/>
              <a:gd name="connsiteX9" fmla="*/ 0 w 845949"/>
              <a:gd name="connsiteY9"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543604 w 845949"/>
              <a:gd name="connsiteY6" fmla="*/ 760411 h 1282262"/>
              <a:gd name="connsiteX7" fmla="*/ 477467 w 845949"/>
              <a:gd name="connsiteY7" fmla="*/ 682800 h 1282262"/>
              <a:gd name="connsiteX8" fmla="*/ 382962 w 845949"/>
              <a:gd name="connsiteY8" fmla="*/ 560199 h 1282262"/>
              <a:gd name="connsiteX9" fmla="*/ 196193 w 845949"/>
              <a:gd name="connsiteY9" fmla="*/ 308303 h 1282262"/>
              <a:gd name="connsiteX10" fmla="*/ 0 w 845949"/>
              <a:gd name="connsiteY10"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610285 w 845949"/>
              <a:gd name="connsiteY6" fmla="*/ 830943 h 1282262"/>
              <a:gd name="connsiteX7" fmla="*/ 543604 w 845949"/>
              <a:gd name="connsiteY7" fmla="*/ 760411 h 1282262"/>
              <a:gd name="connsiteX8" fmla="*/ 477467 w 845949"/>
              <a:gd name="connsiteY8" fmla="*/ 682800 h 1282262"/>
              <a:gd name="connsiteX9" fmla="*/ 382962 w 845949"/>
              <a:gd name="connsiteY9" fmla="*/ 560199 h 1282262"/>
              <a:gd name="connsiteX10" fmla="*/ 196193 w 845949"/>
              <a:gd name="connsiteY10" fmla="*/ 308303 h 1282262"/>
              <a:gd name="connsiteX11" fmla="*/ 0 w 845949"/>
              <a:gd name="connsiteY11"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610285 w 845949"/>
              <a:gd name="connsiteY6" fmla="*/ 830943 h 1282262"/>
              <a:gd name="connsiteX7" fmla="*/ 543604 w 845949"/>
              <a:gd name="connsiteY7" fmla="*/ 760411 h 1282262"/>
              <a:gd name="connsiteX8" fmla="*/ 477467 w 845949"/>
              <a:gd name="connsiteY8" fmla="*/ 682800 h 1282262"/>
              <a:gd name="connsiteX9" fmla="*/ 382962 w 845949"/>
              <a:gd name="connsiteY9" fmla="*/ 560199 h 1282262"/>
              <a:gd name="connsiteX10" fmla="*/ 216626 w 845949"/>
              <a:gd name="connsiteY10" fmla="*/ 308303 h 1282262"/>
              <a:gd name="connsiteX11" fmla="*/ 0 w 845949"/>
              <a:gd name="connsiteY11"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610285 w 845949"/>
              <a:gd name="connsiteY6" fmla="*/ 830943 h 1282262"/>
              <a:gd name="connsiteX7" fmla="*/ 543604 w 845949"/>
              <a:gd name="connsiteY7" fmla="*/ 760411 h 1282262"/>
              <a:gd name="connsiteX8" fmla="*/ 477467 w 845949"/>
              <a:gd name="connsiteY8" fmla="*/ 682800 h 1282262"/>
              <a:gd name="connsiteX9" fmla="*/ 403396 w 845949"/>
              <a:gd name="connsiteY9" fmla="*/ 516778 h 1282262"/>
              <a:gd name="connsiteX10" fmla="*/ 216626 w 845949"/>
              <a:gd name="connsiteY10" fmla="*/ 308303 h 1282262"/>
              <a:gd name="connsiteX11" fmla="*/ 0 w 845949"/>
              <a:gd name="connsiteY11"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610285 w 845949"/>
              <a:gd name="connsiteY6" fmla="*/ 830943 h 1282262"/>
              <a:gd name="connsiteX7" fmla="*/ 543604 w 845949"/>
              <a:gd name="connsiteY7" fmla="*/ 760411 h 1282262"/>
              <a:gd name="connsiteX8" fmla="*/ 574526 w 845949"/>
              <a:gd name="connsiteY8" fmla="*/ 590849 h 1282262"/>
              <a:gd name="connsiteX9" fmla="*/ 403396 w 845949"/>
              <a:gd name="connsiteY9" fmla="*/ 516778 h 1282262"/>
              <a:gd name="connsiteX10" fmla="*/ 216626 w 845949"/>
              <a:gd name="connsiteY10" fmla="*/ 308303 h 1282262"/>
              <a:gd name="connsiteX11" fmla="*/ 0 w 845949"/>
              <a:gd name="connsiteY11"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610285 w 845949"/>
              <a:gd name="connsiteY6" fmla="*/ 830943 h 1282262"/>
              <a:gd name="connsiteX7" fmla="*/ 701964 w 845949"/>
              <a:gd name="connsiteY7" fmla="*/ 678677 h 1282262"/>
              <a:gd name="connsiteX8" fmla="*/ 574526 w 845949"/>
              <a:gd name="connsiteY8" fmla="*/ 590849 h 1282262"/>
              <a:gd name="connsiteX9" fmla="*/ 403396 w 845949"/>
              <a:gd name="connsiteY9" fmla="*/ 516778 h 1282262"/>
              <a:gd name="connsiteX10" fmla="*/ 216626 w 845949"/>
              <a:gd name="connsiteY10" fmla="*/ 308303 h 1282262"/>
              <a:gd name="connsiteX11" fmla="*/ 0 w 845949"/>
              <a:gd name="connsiteY11" fmla="*/ 0 h 1282262"/>
              <a:gd name="connsiteX0" fmla="*/ 683172 w 845949"/>
              <a:gd name="connsiteY0" fmla="*/ 1282262 h 1282262"/>
              <a:gd name="connsiteX1" fmla="*/ 767255 w 845949"/>
              <a:gd name="connsiteY1" fmla="*/ 1268248 h 1282262"/>
              <a:gd name="connsiteX2" fmla="*/ 833821 w 845949"/>
              <a:gd name="connsiteY2" fmla="*/ 1226207 h 1282262"/>
              <a:gd name="connsiteX3" fmla="*/ 840827 w 845949"/>
              <a:gd name="connsiteY3" fmla="*/ 1128110 h 1282262"/>
              <a:gd name="connsiteX4" fmla="*/ 777765 w 845949"/>
              <a:gd name="connsiteY4" fmla="*/ 1016000 h 1282262"/>
              <a:gd name="connsiteX5" fmla="*/ 666470 w 845949"/>
              <a:gd name="connsiteY5" fmla="*/ 899978 h 1282262"/>
              <a:gd name="connsiteX6" fmla="*/ 812066 w 845949"/>
              <a:gd name="connsiteY6" fmla="*/ 769643 h 1282262"/>
              <a:gd name="connsiteX7" fmla="*/ 701964 w 845949"/>
              <a:gd name="connsiteY7" fmla="*/ 678677 h 1282262"/>
              <a:gd name="connsiteX8" fmla="*/ 574526 w 845949"/>
              <a:gd name="connsiteY8" fmla="*/ 590849 h 1282262"/>
              <a:gd name="connsiteX9" fmla="*/ 403396 w 845949"/>
              <a:gd name="connsiteY9" fmla="*/ 516778 h 1282262"/>
              <a:gd name="connsiteX10" fmla="*/ 216626 w 845949"/>
              <a:gd name="connsiteY10" fmla="*/ 308303 h 1282262"/>
              <a:gd name="connsiteX11" fmla="*/ 0 w 845949"/>
              <a:gd name="connsiteY11" fmla="*/ 0 h 1282262"/>
              <a:gd name="connsiteX0" fmla="*/ 683172 w 875135"/>
              <a:gd name="connsiteY0" fmla="*/ 1282262 h 1282262"/>
              <a:gd name="connsiteX1" fmla="*/ 767255 w 875135"/>
              <a:gd name="connsiteY1" fmla="*/ 1268248 h 1282262"/>
              <a:gd name="connsiteX2" fmla="*/ 833821 w 875135"/>
              <a:gd name="connsiteY2" fmla="*/ 1226207 h 1282262"/>
              <a:gd name="connsiteX3" fmla="*/ 840827 w 875135"/>
              <a:gd name="connsiteY3" fmla="*/ 1128110 h 1282262"/>
              <a:gd name="connsiteX4" fmla="*/ 777765 w 875135"/>
              <a:gd name="connsiteY4" fmla="*/ 1016000 h 1282262"/>
              <a:gd name="connsiteX5" fmla="*/ 870805 w 875135"/>
              <a:gd name="connsiteY5" fmla="*/ 871882 h 1282262"/>
              <a:gd name="connsiteX6" fmla="*/ 812066 w 875135"/>
              <a:gd name="connsiteY6" fmla="*/ 769643 h 1282262"/>
              <a:gd name="connsiteX7" fmla="*/ 701964 w 875135"/>
              <a:gd name="connsiteY7" fmla="*/ 678677 h 1282262"/>
              <a:gd name="connsiteX8" fmla="*/ 574526 w 875135"/>
              <a:gd name="connsiteY8" fmla="*/ 590849 h 1282262"/>
              <a:gd name="connsiteX9" fmla="*/ 403396 w 875135"/>
              <a:gd name="connsiteY9" fmla="*/ 516778 h 1282262"/>
              <a:gd name="connsiteX10" fmla="*/ 216626 w 875135"/>
              <a:gd name="connsiteY10" fmla="*/ 308303 h 1282262"/>
              <a:gd name="connsiteX11" fmla="*/ 0 w 875135"/>
              <a:gd name="connsiteY11" fmla="*/ 0 h 1282262"/>
              <a:gd name="connsiteX0" fmla="*/ 683172 w 893589"/>
              <a:gd name="connsiteY0" fmla="*/ 1282262 h 1282262"/>
              <a:gd name="connsiteX1" fmla="*/ 767255 w 893589"/>
              <a:gd name="connsiteY1" fmla="*/ 1268248 h 1282262"/>
              <a:gd name="connsiteX2" fmla="*/ 833821 w 893589"/>
              <a:gd name="connsiteY2" fmla="*/ 1226207 h 1282262"/>
              <a:gd name="connsiteX3" fmla="*/ 840827 w 893589"/>
              <a:gd name="connsiteY3" fmla="*/ 1128110 h 1282262"/>
              <a:gd name="connsiteX4" fmla="*/ 890150 w 893589"/>
              <a:gd name="connsiteY4" fmla="*/ 1005784 h 1282262"/>
              <a:gd name="connsiteX5" fmla="*/ 870805 w 893589"/>
              <a:gd name="connsiteY5" fmla="*/ 871882 h 1282262"/>
              <a:gd name="connsiteX6" fmla="*/ 812066 w 893589"/>
              <a:gd name="connsiteY6" fmla="*/ 769643 h 1282262"/>
              <a:gd name="connsiteX7" fmla="*/ 701964 w 893589"/>
              <a:gd name="connsiteY7" fmla="*/ 678677 h 1282262"/>
              <a:gd name="connsiteX8" fmla="*/ 574526 w 893589"/>
              <a:gd name="connsiteY8" fmla="*/ 590849 h 1282262"/>
              <a:gd name="connsiteX9" fmla="*/ 403396 w 893589"/>
              <a:gd name="connsiteY9" fmla="*/ 516778 h 1282262"/>
              <a:gd name="connsiteX10" fmla="*/ 216626 w 893589"/>
              <a:gd name="connsiteY10" fmla="*/ 308303 h 1282262"/>
              <a:gd name="connsiteX11" fmla="*/ 0 w 893589"/>
              <a:gd name="connsiteY11" fmla="*/ 0 h 1282262"/>
              <a:gd name="connsiteX0" fmla="*/ 683172 w 924218"/>
              <a:gd name="connsiteY0" fmla="*/ 1282262 h 1282262"/>
              <a:gd name="connsiteX1" fmla="*/ 767255 w 924218"/>
              <a:gd name="connsiteY1" fmla="*/ 1268248 h 1282262"/>
              <a:gd name="connsiteX2" fmla="*/ 833821 w 924218"/>
              <a:gd name="connsiteY2" fmla="*/ 1226207 h 1282262"/>
              <a:gd name="connsiteX3" fmla="*/ 922561 w 924218"/>
              <a:gd name="connsiteY3" fmla="*/ 1128110 h 1282262"/>
              <a:gd name="connsiteX4" fmla="*/ 890150 w 924218"/>
              <a:gd name="connsiteY4" fmla="*/ 1005784 h 1282262"/>
              <a:gd name="connsiteX5" fmla="*/ 870805 w 924218"/>
              <a:gd name="connsiteY5" fmla="*/ 871882 h 1282262"/>
              <a:gd name="connsiteX6" fmla="*/ 812066 w 924218"/>
              <a:gd name="connsiteY6" fmla="*/ 769643 h 1282262"/>
              <a:gd name="connsiteX7" fmla="*/ 701964 w 924218"/>
              <a:gd name="connsiteY7" fmla="*/ 678677 h 1282262"/>
              <a:gd name="connsiteX8" fmla="*/ 574526 w 924218"/>
              <a:gd name="connsiteY8" fmla="*/ 590849 h 1282262"/>
              <a:gd name="connsiteX9" fmla="*/ 403396 w 924218"/>
              <a:gd name="connsiteY9" fmla="*/ 516778 h 1282262"/>
              <a:gd name="connsiteX10" fmla="*/ 216626 w 924218"/>
              <a:gd name="connsiteY10" fmla="*/ 308303 h 1282262"/>
              <a:gd name="connsiteX11" fmla="*/ 0 w 924218"/>
              <a:gd name="connsiteY11" fmla="*/ 0 h 1282262"/>
              <a:gd name="connsiteX0" fmla="*/ 683172 w 970741"/>
              <a:gd name="connsiteY0" fmla="*/ 1282262 h 1282262"/>
              <a:gd name="connsiteX1" fmla="*/ 767255 w 970741"/>
              <a:gd name="connsiteY1" fmla="*/ 1268248 h 1282262"/>
              <a:gd name="connsiteX2" fmla="*/ 833821 w 970741"/>
              <a:gd name="connsiteY2" fmla="*/ 1226207 h 1282262"/>
              <a:gd name="connsiteX3" fmla="*/ 922561 w 970741"/>
              <a:gd name="connsiteY3" fmla="*/ 1128110 h 1282262"/>
              <a:gd name="connsiteX4" fmla="*/ 969330 w 970741"/>
              <a:gd name="connsiteY4" fmla="*/ 975134 h 1282262"/>
              <a:gd name="connsiteX5" fmla="*/ 870805 w 970741"/>
              <a:gd name="connsiteY5" fmla="*/ 871882 h 1282262"/>
              <a:gd name="connsiteX6" fmla="*/ 812066 w 970741"/>
              <a:gd name="connsiteY6" fmla="*/ 769643 h 1282262"/>
              <a:gd name="connsiteX7" fmla="*/ 701964 w 970741"/>
              <a:gd name="connsiteY7" fmla="*/ 678677 h 1282262"/>
              <a:gd name="connsiteX8" fmla="*/ 574526 w 970741"/>
              <a:gd name="connsiteY8" fmla="*/ 590849 h 1282262"/>
              <a:gd name="connsiteX9" fmla="*/ 403396 w 970741"/>
              <a:gd name="connsiteY9" fmla="*/ 516778 h 1282262"/>
              <a:gd name="connsiteX10" fmla="*/ 216626 w 970741"/>
              <a:gd name="connsiteY10" fmla="*/ 308303 h 1282262"/>
              <a:gd name="connsiteX11" fmla="*/ 0 w 970741"/>
              <a:gd name="connsiteY11" fmla="*/ 0 h 1282262"/>
              <a:gd name="connsiteX0" fmla="*/ 683172 w 970074"/>
              <a:gd name="connsiteY0" fmla="*/ 1282262 h 1282262"/>
              <a:gd name="connsiteX1" fmla="*/ 767255 w 970074"/>
              <a:gd name="connsiteY1" fmla="*/ 1268248 h 1282262"/>
              <a:gd name="connsiteX2" fmla="*/ 833821 w 970074"/>
              <a:gd name="connsiteY2" fmla="*/ 1226207 h 1282262"/>
              <a:gd name="connsiteX3" fmla="*/ 922561 w 970074"/>
              <a:gd name="connsiteY3" fmla="*/ 1128110 h 1282262"/>
              <a:gd name="connsiteX4" fmla="*/ 969330 w 970074"/>
              <a:gd name="connsiteY4" fmla="*/ 975134 h 1282262"/>
              <a:gd name="connsiteX5" fmla="*/ 939768 w 970074"/>
              <a:gd name="connsiteY5" fmla="*/ 836124 h 1282262"/>
              <a:gd name="connsiteX6" fmla="*/ 812066 w 970074"/>
              <a:gd name="connsiteY6" fmla="*/ 769643 h 1282262"/>
              <a:gd name="connsiteX7" fmla="*/ 701964 w 970074"/>
              <a:gd name="connsiteY7" fmla="*/ 678677 h 1282262"/>
              <a:gd name="connsiteX8" fmla="*/ 574526 w 970074"/>
              <a:gd name="connsiteY8" fmla="*/ 590849 h 1282262"/>
              <a:gd name="connsiteX9" fmla="*/ 403396 w 970074"/>
              <a:gd name="connsiteY9" fmla="*/ 516778 h 1282262"/>
              <a:gd name="connsiteX10" fmla="*/ 216626 w 970074"/>
              <a:gd name="connsiteY10" fmla="*/ 308303 h 1282262"/>
              <a:gd name="connsiteX11" fmla="*/ 0 w 970074"/>
              <a:gd name="connsiteY11" fmla="*/ 0 h 1282262"/>
              <a:gd name="connsiteX0" fmla="*/ 683172 w 970074"/>
              <a:gd name="connsiteY0" fmla="*/ 1282262 h 1282262"/>
              <a:gd name="connsiteX1" fmla="*/ 767255 w 970074"/>
              <a:gd name="connsiteY1" fmla="*/ 1268248 h 1282262"/>
              <a:gd name="connsiteX2" fmla="*/ 833821 w 970074"/>
              <a:gd name="connsiteY2" fmla="*/ 1226207 h 1282262"/>
              <a:gd name="connsiteX3" fmla="*/ 922561 w 970074"/>
              <a:gd name="connsiteY3" fmla="*/ 1128110 h 1282262"/>
              <a:gd name="connsiteX4" fmla="*/ 969330 w 970074"/>
              <a:gd name="connsiteY4" fmla="*/ 975134 h 1282262"/>
              <a:gd name="connsiteX5" fmla="*/ 939768 w 970074"/>
              <a:gd name="connsiteY5" fmla="*/ 836124 h 1282262"/>
              <a:gd name="connsiteX6" fmla="*/ 855487 w 970074"/>
              <a:gd name="connsiteY6" fmla="*/ 731330 h 1282262"/>
              <a:gd name="connsiteX7" fmla="*/ 701964 w 970074"/>
              <a:gd name="connsiteY7" fmla="*/ 678677 h 1282262"/>
              <a:gd name="connsiteX8" fmla="*/ 574526 w 970074"/>
              <a:gd name="connsiteY8" fmla="*/ 590849 h 1282262"/>
              <a:gd name="connsiteX9" fmla="*/ 403396 w 970074"/>
              <a:gd name="connsiteY9" fmla="*/ 516778 h 1282262"/>
              <a:gd name="connsiteX10" fmla="*/ 216626 w 970074"/>
              <a:gd name="connsiteY10" fmla="*/ 308303 h 1282262"/>
              <a:gd name="connsiteX11" fmla="*/ 0 w 970074"/>
              <a:gd name="connsiteY11" fmla="*/ 0 h 1282262"/>
              <a:gd name="connsiteX0" fmla="*/ 683172 w 970074"/>
              <a:gd name="connsiteY0" fmla="*/ 1282262 h 1282262"/>
              <a:gd name="connsiteX1" fmla="*/ 767255 w 970074"/>
              <a:gd name="connsiteY1" fmla="*/ 1268248 h 1282262"/>
              <a:gd name="connsiteX2" fmla="*/ 833821 w 970074"/>
              <a:gd name="connsiteY2" fmla="*/ 1226207 h 1282262"/>
              <a:gd name="connsiteX3" fmla="*/ 922561 w 970074"/>
              <a:gd name="connsiteY3" fmla="*/ 1128110 h 1282262"/>
              <a:gd name="connsiteX4" fmla="*/ 969330 w 970074"/>
              <a:gd name="connsiteY4" fmla="*/ 975134 h 1282262"/>
              <a:gd name="connsiteX5" fmla="*/ 939768 w 970074"/>
              <a:gd name="connsiteY5" fmla="*/ 836124 h 1282262"/>
              <a:gd name="connsiteX6" fmla="*/ 855487 w 970074"/>
              <a:gd name="connsiteY6" fmla="*/ 731330 h 1282262"/>
              <a:gd name="connsiteX7" fmla="*/ 740276 w 970074"/>
              <a:gd name="connsiteY7" fmla="*/ 637810 h 1282262"/>
              <a:gd name="connsiteX8" fmla="*/ 574526 w 970074"/>
              <a:gd name="connsiteY8" fmla="*/ 590849 h 1282262"/>
              <a:gd name="connsiteX9" fmla="*/ 403396 w 970074"/>
              <a:gd name="connsiteY9" fmla="*/ 516778 h 1282262"/>
              <a:gd name="connsiteX10" fmla="*/ 216626 w 970074"/>
              <a:gd name="connsiteY10" fmla="*/ 308303 h 1282262"/>
              <a:gd name="connsiteX11" fmla="*/ 0 w 970074"/>
              <a:gd name="connsiteY11" fmla="*/ 0 h 1282262"/>
              <a:gd name="connsiteX0" fmla="*/ 683172 w 973477"/>
              <a:gd name="connsiteY0" fmla="*/ 1282262 h 1282262"/>
              <a:gd name="connsiteX1" fmla="*/ 767255 w 973477"/>
              <a:gd name="connsiteY1" fmla="*/ 1268248 h 1282262"/>
              <a:gd name="connsiteX2" fmla="*/ 833821 w 973477"/>
              <a:gd name="connsiteY2" fmla="*/ 1226207 h 1282262"/>
              <a:gd name="connsiteX3" fmla="*/ 958320 w 973477"/>
              <a:gd name="connsiteY3" fmla="*/ 1089797 h 1282262"/>
              <a:gd name="connsiteX4" fmla="*/ 969330 w 973477"/>
              <a:gd name="connsiteY4" fmla="*/ 975134 h 1282262"/>
              <a:gd name="connsiteX5" fmla="*/ 939768 w 973477"/>
              <a:gd name="connsiteY5" fmla="*/ 836124 h 1282262"/>
              <a:gd name="connsiteX6" fmla="*/ 855487 w 973477"/>
              <a:gd name="connsiteY6" fmla="*/ 731330 h 1282262"/>
              <a:gd name="connsiteX7" fmla="*/ 740276 w 973477"/>
              <a:gd name="connsiteY7" fmla="*/ 637810 h 1282262"/>
              <a:gd name="connsiteX8" fmla="*/ 574526 w 973477"/>
              <a:gd name="connsiteY8" fmla="*/ 590849 h 1282262"/>
              <a:gd name="connsiteX9" fmla="*/ 403396 w 973477"/>
              <a:gd name="connsiteY9" fmla="*/ 516778 h 1282262"/>
              <a:gd name="connsiteX10" fmla="*/ 216626 w 973477"/>
              <a:gd name="connsiteY10" fmla="*/ 308303 h 1282262"/>
              <a:gd name="connsiteX11" fmla="*/ 0 w 973477"/>
              <a:gd name="connsiteY11" fmla="*/ 0 h 1282262"/>
              <a:gd name="connsiteX0" fmla="*/ 683172 w 1000341"/>
              <a:gd name="connsiteY0" fmla="*/ 1282262 h 1282262"/>
              <a:gd name="connsiteX1" fmla="*/ 767255 w 1000341"/>
              <a:gd name="connsiteY1" fmla="*/ 1268248 h 1282262"/>
              <a:gd name="connsiteX2" fmla="*/ 833821 w 1000341"/>
              <a:gd name="connsiteY2" fmla="*/ 1226207 h 1282262"/>
              <a:gd name="connsiteX3" fmla="*/ 958320 w 1000341"/>
              <a:gd name="connsiteY3" fmla="*/ 1089797 h 1282262"/>
              <a:gd name="connsiteX4" fmla="*/ 999981 w 1000341"/>
              <a:gd name="connsiteY4" fmla="*/ 941929 h 1282262"/>
              <a:gd name="connsiteX5" fmla="*/ 939768 w 1000341"/>
              <a:gd name="connsiteY5" fmla="*/ 836124 h 1282262"/>
              <a:gd name="connsiteX6" fmla="*/ 855487 w 1000341"/>
              <a:gd name="connsiteY6" fmla="*/ 731330 h 1282262"/>
              <a:gd name="connsiteX7" fmla="*/ 740276 w 1000341"/>
              <a:gd name="connsiteY7" fmla="*/ 637810 h 1282262"/>
              <a:gd name="connsiteX8" fmla="*/ 574526 w 1000341"/>
              <a:gd name="connsiteY8" fmla="*/ 590849 h 1282262"/>
              <a:gd name="connsiteX9" fmla="*/ 403396 w 1000341"/>
              <a:gd name="connsiteY9" fmla="*/ 516778 h 1282262"/>
              <a:gd name="connsiteX10" fmla="*/ 216626 w 1000341"/>
              <a:gd name="connsiteY10" fmla="*/ 308303 h 1282262"/>
              <a:gd name="connsiteX11" fmla="*/ 0 w 1000341"/>
              <a:gd name="connsiteY11" fmla="*/ 0 h 1282262"/>
              <a:gd name="connsiteX0" fmla="*/ 683172 w 999986"/>
              <a:gd name="connsiteY0" fmla="*/ 1282262 h 1282262"/>
              <a:gd name="connsiteX1" fmla="*/ 767255 w 999986"/>
              <a:gd name="connsiteY1" fmla="*/ 1268248 h 1282262"/>
              <a:gd name="connsiteX2" fmla="*/ 833821 w 999986"/>
              <a:gd name="connsiteY2" fmla="*/ 1226207 h 1282262"/>
              <a:gd name="connsiteX3" fmla="*/ 958320 w 999986"/>
              <a:gd name="connsiteY3" fmla="*/ 1089797 h 1282262"/>
              <a:gd name="connsiteX4" fmla="*/ 999981 w 999986"/>
              <a:gd name="connsiteY4" fmla="*/ 941929 h 1282262"/>
              <a:gd name="connsiteX5" fmla="*/ 960202 w 999986"/>
              <a:gd name="connsiteY5" fmla="*/ 810582 h 1282262"/>
              <a:gd name="connsiteX6" fmla="*/ 855487 w 999986"/>
              <a:gd name="connsiteY6" fmla="*/ 731330 h 1282262"/>
              <a:gd name="connsiteX7" fmla="*/ 740276 w 999986"/>
              <a:gd name="connsiteY7" fmla="*/ 637810 h 1282262"/>
              <a:gd name="connsiteX8" fmla="*/ 574526 w 999986"/>
              <a:gd name="connsiteY8" fmla="*/ 590849 h 1282262"/>
              <a:gd name="connsiteX9" fmla="*/ 403396 w 999986"/>
              <a:gd name="connsiteY9" fmla="*/ 516778 h 1282262"/>
              <a:gd name="connsiteX10" fmla="*/ 216626 w 999986"/>
              <a:gd name="connsiteY10" fmla="*/ 308303 h 1282262"/>
              <a:gd name="connsiteX11" fmla="*/ 0 w 999986"/>
              <a:gd name="connsiteY11" fmla="*/ 0 h 1282262"/>
              <a:gd name="connsiteX0" fmla="*/ 683172 w 999986"/>
              <a:gd name="connsiteY0" fmla="*/ 1282262 h 1282262"/>
              <a:gd name="connsiteX1" fmla="*/ 767255 w 999986"/>
              <a:gd name="connsiteY1" fmla="*/ 1268248 h 1282262"/>
              <a:gd name="connsiteX2" fmla="*/ 833821 w 999986"/>
              <a:gd name="connsiteY2" fmla="*/ 1226207 h 1282262"/>
              <a:gd name="connsiteX3" fmla="*/ 958320 w 999986"/>
              <a:gd name="connsiteY3" fmla="*/ 1089797 h 1282262"/>
              <a:gd name="connsiteX4" fmla="*/ 999981 w 999986"/>
              <a:gd name="connsiteY4" fmla="*/ 941929 h 1282262"/>
              <a:gd name="connsiteX5" fmla="*/ 960202 w 999986"/>
              <a:gd name="connsiteY5" fmla="*/ 810582 h 1282262"/>
              <a:gd name="connsiteX6" fmla="*/ 875921 w 999986"/>
              <a:gd name="connsiteY6" fmla="*/ 705788 h 1282262"/>
              <a:gd name="connsiteX7" fmla="*/ 740276 w 999986"/>
              <a:gd name="connsiteY7" fmla="*/ 637810 h 1282262"/>
              <a:gd name="connsiteX8" fmla="*/ 574526 w 999986"/>
              <a:gd name="connsiteY8" fmla="*/ 590849 h 1282262"/>
              <a:gd name="connsiteX9" fmla="*/ 403396 w 999986"/>
              <a:gd name="connsiteY9" fmla="*/ 516778 h 1282262"/>
              <a:gd name="connsiteX10" fmla="*/ 216626 w 999986"/>
              <a:gd name="connsiteY10" fmla="*/ 308303 h 1282262"/>
              <a:gd name="connsiteX11" fmla="*/ 0 w 999986"/>
              <a:gd name="connsiteY11" fmla="*/ 0 h 1282262"/>
              <a:gd name="connsiteX0" fmla="*/ 683172 w 999986"/>
              <a:gd name="connsiteY0" fmla="*/ 1282262 h 1282262"/>
              <a:gd name="connsiteX1" fmla="*/ 767255 w 999986"/>
              <a:gd name="connsiteY1" fmla="*/ 1268248 h 1282262"/>
              <a:gd name="connsiteX2" fmla="*/ 833821 w 999986"/>
              <a:gd name="connsiteY2" fmla="*/ 1226207 h 1282262"/>
              <a:gd name="connsiteX3" fmla="*/ 958320 w 999986"/>
              <a:gd name="connsiteY3" fmla="*/ 1089797 h 1282262"/>
              <a:gd name="connsiteX4" fmla="*/ 999981 w 999986"/>
              <a:gd name="connsiteY4" fmla="*/ 941929 h 1282262"/>
              <a:gd name="connsiteX5" fmla="*/ 960202 w 999986"/>
              <a:gd name="connsiteY5" fmla="*/ 810582 h 1282262"/>
              <a:gd name="connsiteX6" fmla="*/ 875921 w 999986"/>
              <a:gd name="connsiteY6" fmla="*/ 705788 h 1282262"/>
              <a:gd name="connsiteX7" fmla="*/ 735168 w 999986"/>
              <a:gd name="connsiteY7" fmla="*/ 614822 h 1282262"/>
              <a:gd name="connsiteX8" fmla="*/ 574526 w 999986"/>
              <a:gd name="connsiteY8" fmla="*/ 590849 h 1282262"/>
              <a:gd name="connsiteX9" fmla="*/ 403396 w 999986"/>
              <a:gd name="connsiteY9" fmla="*/ 516778 h 1282262"/>
              <a:gd name="connsiteX10" fmla="*/ 216626 w 999986"/>
              <a:gd name="connsiteY10" fmla="*/ 308303 h 1282262"/>
              <a:gd name="connsiteX11" fmla="*/ 0 w 999986"/>
              <a:gd name="connsiteY11" fmla="*/ 0 h 1282262"/>
              <a:gd name="connsiteX0" fmla="*/ 683172 w 999986"/>
              <a:gd name="connsiteY0" fmla="*/ 1282262 h 1282262"/>
              <a:gd name="connsiteX1" fmla="*/ 767255 w 999986"/>
              <a:gd name="connsiteY1" fmla="*/ 1268248 h 1282262"/>
              <a:gd name="connsiteX2" fmla="*/ 833821 w 999986"/>
              <a:gd name="connsiteY2" fmla="*/ 1226207 h 1282262"/>
              <a:gd name="connsiteX3" fmla="*/ 958320 w 999986"/>
              <a:gd name="connsiteY3" fmla="*/ 1089797 h 1282262"/>
              <a:gd name="connsiteX4" fmla="*/ 999981 w 999986"/>
              <a:gd name="connsiteY4" fmla="*/ 941929 h 1282262"/>
              <a:gd name="connsiteX5" fmla="*/ 960202 w 999986"/>
              <a:gd name="connsiteY5" fmla="*/ 810582 h 1282262"/>
              <a:gd name="connsiteX6" fmla="*/ 875921 w 999986"/>
              <a:gd name="connsiteY6" fmla="*/ 705788 h 1282262"/>
              <a:gd name="connsiteX7" fmla="*/ 735168 w 999986"/>
              <a:gd name="connsiteY7" fmla="*/ 614822 h 1282262"/>
              <a:gd name="connsiteX8" fmla="*/ 579634 w 999986"/>
              <a:gd name="connsiteY8" fmla="*/ 578078 h 1282262"/>
              <a:gd name="connsiteX9" fmla="*/ 403396 w 999986"/>
              <a:gd name="connsiteY9" fmla="*/ 516778 h 1282262"/>
              <a:gd name="connsiteX10" fmla="*/ 216626 w 999986"/>
              <a:gd name="connsiteY10" fmla="*/ 308303 h 1282262"/>
              <a:gd name="connsiteX11" fmla="*/ 0 w 999986"/>
              <a:gd name="connsiteY11" fmla="*/ 0 h 1282262"/>
              <a:gd name="connsiteX0" fmla="*/ 683172 w 999986"/>
              <a:gd name="connsiteY0" fmla="*/ 1282262 h 1282262"/>
              <a:gd name="connsiteX1" fmla="*/ 767255 w 999986"/>
              <a:gd name="connsiteY1" fmla="*/ 1268248 h 1282262"/>
              <a:gd name="connsiteX2" fmla="*/ 833821 w 999986"/>
              <a:gd name="connsiteY2" fmla="*/ 1226207 h 1282262"/>
              <a:gd name="connsiteX3" fmla="*/ 958320 w 999986"/>
              <a:gd name="connsiteY3" fmla="*/ 1089797 h 1282262"/>
              <a:gd name="connsiteX4" fmla="*/ 999981 w 999986"/>
              <a:gd name="connsiteY4" fmla="*/ 941929 h 1282262"/>
              <a:gd name="connsiteX5" fmla="*/ 960202 w 999986"/>
              <a:gd name="connsiteY5" fmla="*/ 810582 h 1282262"/>
              <a:gd name="connsiteX6" fmla="*/ 875921 w 999986"/>
              <a:gd name="connsiteY6" fmla="*/ 705788 h 1282262"/>
              <a:gd name="connsiteX7" fmla="*/ 735168 w 999986"/>
              <a:gd name="connsiteY7" fmla="*/ 614822 h 1282262"/>
              <a:gd name="connsiteX8" fmla="*/ 579634 w 999986"/>
              <a:gd name="connsiteY8" fmla="*/ 565307 h 1282262"/>
              <a:gd name="connsiteX9" fmla="*/ 403396 w 999986"/>
              <a:gd name="connsiteY9" fmla="*/ 516778 h 1282262"/>
              <a:gd name="connsiteX10" fmla="*/ 216626 w 999986"/>
              <a:gd name="connsiteY10" fmla="*/ 308303 h 1282262"/>
              <a:gd name="connsiteX11" fmla="*/ 0 w 999986"/>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5921 w 1000018"/>
              <a:gd name="connsiteY6" fmla="*/ 705788 h 1282262"/>
              <a:gd name="connsiteX7" fmla="*/ 735168 w 1000018"/>
              <a:gd name="connsiteY7" fmla="*/ 61482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61482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58417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58417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58417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58417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18"/>
              <a:gd name="connsiteY0" fmla="*/ 1282262 h 1282262"/>
              <a:gd name="connsiteX1" fmla="*/ 767255 w 1000018"/>
              <a:gd name="connsiteY1" fmla="*/ 1268248 h 1282262"/>
              <a:gd name="connsiteX2" fmla="*/ 833821 w 1000018"/>
              <a:gd name="connsiteY2" fmla="*/ 1226207 h 1282262"/>
              <a:gd name="connsiteX3" fmla="*/ 958320 w 1000018"/>
              <a:gd name="connsiteY3" fmla="*/ 1089797 h 1282262"/>
              <a:gd name="connsiteX4" fmla="*/ 999981 w 1000018"/>
              <a:gd name="connsiteY4" fmla="*/ 941929 h 1282262"/>
              <a:gd name="connsiteX5" fmla="*/ 962756 w 1000018"/>
              <a:gd name="connsiteY5" fmla="*/ 759498 h 1282262"/>
              <a:gd name="connsiteX6" fmla="*/ 870812 w 1000018"/>
              <a:gd name="connsiteY6" fmla="*/ 659812 h 1282262"/>
              <a:gd name="connsiteX7" fmla="*/ 735168 w 1000018"/>
              <a:gd name="connsiteY7" fmla="*/ 584172 h 1282262"/>
              <a:gd name="connsiteX8" fmla="*/ 579634 w 1000018"/>
              <a:gd name="connsiteY8" fmla="*/ 565307 h 1282262"/>
              <a:gd name="connsiteX9" fmla="*/ 403396 w 1000018"/>
              <a:gd name="connsiteY9" fmla="*/ 516778 h 1282262"/>
              <a:gd name="connsiteX10" fmla="*/ 216626 w 1000018"/>
              <a:gd name="connsiteY10" fmla="*/ 308303 h 1282262"/>
              <a:gd name="connsiteX11" fmla="*/ 0 w 1000018"/>
              <a:gd name="connsiteY11" fmla="*/ 0 h 1282262"/>
              <a:gd name="connsiteX0" fmla="*/ 683172 w 1000030"/>
              <a:gd name="connsiteY0" fmla="*/ 1282262 h 1282262"/>
              <a:gd name="connsiteX1" fmla="*/ 767255 w 1000030"/>
              <a:gd name="connsiteY1" fmla="*/ 1268248 h 1282262"/>
              <a:gd name="connsiteX2" fmla="*/ 833821 w 1000030"/>
              <a:gd name="connsiteY2" fmla="*/ 1226207 h 1282262"/>
              <a:gd name="connsiteX3" fmla="*/ 958320 w 1000030"/>
              <a:gd name="connsiteY3" fmla="*/ 1089797 h 1282262"/>
              <a:gd name="connsiteX4" fmla="*/ 999981 w 1000030"/>
              <a:gd name="connsiteY4" fmla="*/ 941929 h 1282262"/>
              <a:gd name="connsiteX5" fmla="*/ 962756 w 1000030"/>
              <a:gd name="connsiteY5" fmla="*/ 759498 h 1282262"/>
              <a:gd name="connsiteX6" fmla="*/ 870812 w 1000030"/>
              <a:gd name="connsiteY6" fmla="*/ 659812 h 1282262"/>
              <a:gd name="connsiteX7" fmla="*/ 735168 w 1000030"/>
              <a:gd name="connsiteY7" fmla="*/ 584172 h 1282262"/>
              <a:gd name="connsiteX8" fmla="*/ 579634 w 1000030"/>
              <a:gd name="connsiteY8" fmla="*/ 565307 h 1282262"/>
              <a:gd name="connsiteX9" fmla="*/ 403396 w 1000030"/>
              <a:gd name="connsiteY9" fmla="*/ 516778 h 1282262"/>
              <a:gd name="connsiteX10" fmla="*/ 216626 w 1000030"/>
              <a:gd name="connsiteY10" fmla="*/ 308303 h 1282262"/>
              <a:gd name="connsiteX11" fmla="*/ 0 w 1000030"/>
              <a:gd name="connsiteY11" fmla="*/ 0 h 1282262"/>
              <a:gd name="connsiteX0" fmla="*/ 683172 w 1000030"/>
              <a:gd name="connsiteY0" fmla="*/ 1282262 h 1282262"/>
              <a:gd name="connsiteX1" fmla="*/ 767255 w 1000030"/>
              <a:gd name="connsiteY1" fmla="*/ 1268248 h 1282262"/>
              <a:gd name="connsiteX2" fmla="*/ 833821 w 1000030"/>
              <a:gd name="connsiteY2" fmla="*/ 1226207 h 1282262"/>
              <a:gd name="connsiteX3" fmla="*/ 958320 w 1000030"/>
              <a:gd name="connsiteY3" fmla="*/ 1089797 h 1282262"/>
              <a:gd name="connsiteX4" fmla="*/ 999981 w 1000030"/>
              <a:gd name="connsiteY4" fmla="*/ 941929 h 1282262"/>
              <a:gd name="connsiteX5" fmla="*/ 962756 w 1000030"/>
              <a:gd name="connsiteY5" fmla="*/ 759498 h 1282262"/>
              <a:gd name="connsiteX6" fmla="*/ 870812 w 1000030"/>
              <a:gd name="connsiteY6" fmla="*/ 659812 h 1282262"/>
              <a:gd name="connsiteX7" fmla="*/ 735168 w 1000030"/>
              <a:gd name="connsiteY7" fmla="*/ 584172 h 1282262"/>
              <a:gd name="connsiteX8" fmla="*/ 579634 w 1000030"/>
              <a:gd name="connsiteY8" fmla="*/ 565307 h 1282262"/>
              <a:gd name="connsiteX9" fmla="*/ 403396 w 1000030"/>
              <a:gd name="connsiteY9" fmla="*/ 516778 h 1282262"/>
              <a:gd name="connsiteX10" fmla="*/ 216626 w 1000030"/>
              <a:gd name="connsiteY10" fmla="*/ 308303 h 1282262"/>
              <a:gd name="connsiteX11" fmla="*/ 0 w 1000030"/>
              <a:gd name="connsiteY11" fmla="*/ 0 h 1282262"/>
              <a:gd name="connsiteX0" fmla="*/ 683172 w 1000030"/>
              <a:gd name="connsiteY0" fmla="*/ 1282262 h 1282262"/>
              <a:gd name="connsiteX1" fmla="*/ 767255 w 1000030"/>
              <a:gd name="connsiteY1" fmla="*/ 1268248 h 1282262"/>
              <a:gd name="connsiteX2" fmla="*/ 833821 w 1000030"/>
              <a:gd name="connsiteY2" fmla="*/ 1226207 h 1282262"/>
              <a:gd name="connsiteX3" fmla="*/ 958320 w 1000030"/>
              <a:gd name="connsiteY3" fmla="*/ 1089797 h 1282262"/>
              <a:gd name="connsiteX4" fmla="*/ 999981 w 1000030"/>
              <a:gd name="connsiteY4" fmla="*/ 941929 h 1282262"/>
              <a:gd name="connsiteX5" fmla="*/ 962756 w 1000030"/>
              <a:gd name="connsiteY5" fmla="*/ 759498 h 1282262"/>
              <a:gd name="connsiteX6" fmla="*/ 870812 w 1000030"/>
              <a:gd name="connsiteY6" fmla="*/ 659812 h 1282262"/>
              <a:gd name="connsiteX7" fmla="*/ 735168 w 1000030"/>
              <a:gd name="connsiteY7" fmla="*/ 584172 h 1282262"/>
              <a:gd name="connsiteX8" fmla="*/ 579634 w 1000030"/>
              <a:gd name="connsiteY8" fmla="*/ 565307 h 1282262"/>
              <a:gd name="connsiteX9" fmla="*/ 403396 w 1000030"/>
              <a:gd name="connsiteY9" fmla="*/ 516778 h 1282262"/>
              <a:gd name="connsiteX10" fmla="*/ 216626 w 1000030"/>
              <a:gd name="connsiteY10" fmla="*/ 308303 h 1282262"/>
              <a:gd name="connsiteX11" fmla="*/ 0 w 1000030"/>
              <a:gd name="connsiteY11" fmla="*/ 0 h 1282262"/>
              <a:gd name="connsiteX0" fmla="*/ 683172 w 1000030"/>
              <a:gd name="connsiteY0" fmla="*/ 1282262 h 1282262"/>
              <a:gd name="connsiteX1" fmla="*/ 767255 w 1000030"/>
              <a:gd name="connsiteY1" fmla="*/ 1268248 h 1282262"/>
              <a:gd name="connsiteX2" fmla="*/ 833821 w 1000030"/>
              <a:gd name="connsiteY2" fmla="*/ 1226207 h 1282262"/>
              <a:gd name="connsiteX3" fmla="*/ 958320 w 1000030"/>
              <a:gd name="connsiteY3" fmla="*/ 1089797 h 1282262"/>
              <a:gd name="connsiteX4" fmla="*/ 999981 w 1000030"/>
              <a:gd name="connsiteY4" fmla="*/ 941929 h 1282262"/>
              <a:gd name="connsiteX5" fmla="*/ 962756 w 1000030"/>
              <a:gd name="connsiteY5" fmla="*/ 759498 h 1282262"/>
              <a:gd name="connsiteX6" fmla="*/ 870812 w 1000030"/>
              <a:gd name="connsiteY6" fmla="*/ 659812 h 1282262"/>
              <a:gd name="connsiteX7" fmla="*/ 735168 w 1000030"/>
              <a:gd name="connsiteY7" fmla="*/ 584172 h 1282262"/>
              <a:gd name="connsiteX8" fmla="*/ 579634 w 1000030"/>
              <a:gd name="connsiteY8" fmla="*/ 565307 h 1282262"/>
              <a:gd name="connsiteX9" fmla="*/ 403396 w 1000030"/>
              <a:gd name="connsiteY9" fmla="*/ 516778 h 1282262"/>
              <a:gd name="connsiteX10" fmla="*/ 216626 w 1000030"/>
              <a:gd name="connsiteY10" fmla="*/ 308303 h 1282262"/>
              <a:gd name="connsiteX11" fmla="*/ 0 w 1000030"/>
              <a:gd name="connsiteY11" fmla="*/ 0 h 1282262"/>
              <a:gd name="connsiteX0" fmla="*/ 683172 w 1000030"/>
              <a:gd name="connsiteY0" fmla="*/ 1282262 h 1282262"/>
              <a:gd name="connsiteX1" fmla="*/ 767255 w 1000030"/>
              <a:gd name="connsiteY1" fmla="*/ 1268248 h 1282262"/>
              <a:gd name="connsiteX2" fmla="*/ 833821 w 1000030"/>
              <a:gd name="connsiteY2" fmla="*/ 1226207 h 1282262"/>
              <a:gd name="connsiteX3" fmla="*/ 958320 w 1000030"/>
              <a:gd name="connsiteY3" fmla="*/ 1089797 h 1282262"/>
              <a:gd name="connsiteX4" fmla="*/ 999981 w 1000030"/>
              <a:gd name="connsiteY4" fmla="*/ 941929 h 1282262"/>
              <a:gd name="connsiteX5" fmla="*/ 962756 w 1000030"/>
              <a:gd name="connsiteY5" fmla="*/ 759498 h 1282262"/>
              <a:gd name="connsiteX6" fmla="*/ 870812 w 1000030"/>
              <a:gd name="connsiteY6" fmla="*/ 659812 h 1282262"/>
              <a:gd name="connsiteX7" fmla="*/ 735168 w 1000030"/>
              <a:gd name="connsiteY7" fmla="*/ 584172 h 1282262"/>
              <a:gd name="connsiteX8" fmla="*/ 579634 w 1000030"/>
              <a:gd name="connsiteY8" fmla="*/ 565307 h 1282262"/>
              <a:gd name="connsiteX9" fmla="*/ 403396 w 1000030"/>
              <a:gd name="connsiteY9" fmla="*/ 516778 h 1282262"/>
              <a:gd name="connsiteX10" fmla="*/ 216626 w 1000030"/>
              <a:gd name="connsiteY10" fmla="*/ 308303 h 1282262"/>
              <a:gd name="connsiteX11" fmla="*/ 0 w 1000030"/>
              <a:gd name="connsiteY11" fmla="*/ 0 h 1282262"/>
              <a:gd name="connsiteX0" fmla="*/ 683172 w 1000019"/>
              <a:gd name="connsiteY0" fmla="*/ 1282262 h 1282262"/>
              <a:gd name="connsiteX1" fmla="*/ 767255 w 1000019"/>
              <a:gd name="connsiteY1" fmla="*/ 1268248 h 1282262"/>
              <a:gd name="connsiteX2" fmla="*/ 833821 w 1000019"/>
              <a:gd name="connsiteY2" fmla="*/ 1226207 h 1282262"/>
              <a:gd name="connsiteX3" fmla="*/ 958320 w 1000019"/>
              <a:gd name="connsiteY3" fmla="*/ 1089797 h 1282262"/>
              <a:gd name="connsiteX4" fmla="*/ 999981 w 1000019"/>
              <a:gd name="connsiteY4" fmla="*/ 941929 h 1282262"/>
              <a:gd name="connsiteX5" fmla="*/ 962756 w 1000019"/>
              <a:gd name="connsiteY5" fmla="*/ 759498 h 1282262"/>
              <a:gd name="connsiteX6" fmla="*/ 870812 w 1000019"/>
              <a:gd name="connsiteY6" fmla="*/ 659812 h 1282262"/>
              <a:gd name="connsiteX7" fmla="*/ 735168 w 1000019"/>
              <a:gd name="connsiteY7" fmla="*/ 584172 h 1282262"/>
              <a:gd name="connsiteX8" fmla="*/ 579634 w 1000019"/>
              <a:gd name="connsiteY8" fmla="*/ 565307 h 1282262"/>
              <a:gd name="connsiteX9" fmla="*/ 403396 w 1000019"/>
              <a:gd name="connsiteY9" fmla="*/ 516778 h 1282262"/>
              <a:gd name="connsiteX10" fmla="*/ 216626 w 1000019"/>
              <a:gd name="connsiteY10" fmla="*/ 308303 h 1282262"/>
              <a:gd name="connsiteX11" fmla="*/ 0 w 1000019"/>
              <a:gd name="connsiteY11" fmla="*/ 0 h 128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19" h="1282262">
                <a:moveTo>
                  <a:pt x="683172" y="1282262"/>
                </a:moveTo>
                <a:lnTo>
                  <a:pt x="767255" y="1268248"/>
                </a:lnTo>
                <a:cubicBezTo>
                  <a:pt x="792363" y="1258906"/>
                  <a:pt x="801977" y="1255949"/>
                  <a:pt x="833821" y="1226207"/>
                </a:cubicBezTo>
                <a:cubicBezTo>
                  <a:pt x="865665" y="1196465"/>
                  <a:pt x="930627" y="1137177"/>
                  <a:pt x="958320" y="1089797"/>
                </a:cubicBezTo>
                <a:cubicBezTo>
                  <a:pt x="986013" y="1042417"/>
                  <a:pt x="999242" y="996979"/>
                  <a:pt x="999981" y="941929"/>
                </a:cubicBezTo>
                <a:cubicBezTo>
                  <a:pt x="1000720" y="886879"/>
                  <a:pt x="990776" y="797982"/>
                  <a:pt x="962756" y="759498"/>
                </a:cubicBezTo>
                <a:cubicBezTo>
                  <a:pt x="934736" y="721014"/>
                  <a:pt x="911971" y="690413"/>
                  <a:pt x="870812" y="659812"/>
                </a:cubicBezTo>
                <a:cubicBezTo>
                  <a:pt x="829653" y="629211"/>
                  <a:pt x="783698" y="599923"/>
                  <a:pt x="735168" y="584172"/>
                </a:cubicBezTo>
                <a:cubicBezTo>
                  <a:pt x="686638" y="568421"/>
                  <a:pt x="634929" y="576539"/>
                  <a:pt x="579634" y="565307"/>
                </a:cubicBezTo>
                <a:cubicBezTo>
                  <a:pt x="524339" y="554075"/>
                  <a:pt x="463897" y="559612"/>
                  <a:pt x="403396" y="516778"/>
                </a:cubicBezTo>
                <a:cubicBezTo>
                  <a:pt x="342895" y="473944"/>
                  <a:pt x="283859" y="394433"/>
                  <a:pt x="216626" y="308303"/>
                </a:cubicBezTo>
                <a:lnTo>
                  <a:pt x="0" y="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תמונה 52" descr="תמונה שמכילה טקסט, אוסף תמונות&#10;&#10;התיאור נוצר באופן אוטומטי">
            <a:extLst>
              <a:ext uri="{FF2B5EF4-FFF2-40B4-BE49-F238E27FC236}">
                <a16:creationId xmlns:a16="http://schemas.microsoft.com/office/drawing/2014/main" id="{132770D4-4982-484F-9180-868370FE5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grpSp>
        <p:nvGrpSpPr>
          <p:cNvPr id="61" name="קבוצה 60">
            <a:extLst>
              <a:ext uri="{FF2B5EF4-FFF2-40B4-BE49-F238E27FC236}">
                <a16:creationId xmlns:a16="http://schemas.microsoft.com/office/drawing/2014/main" id="{8C0581AA-B1C5-402D-99A0-471E2F4F1865}"/>
              </a:ext>
            </a:extLst>
          </p:cNvPr>
          <p:cNvGrpSpPr/>
          <p:nvPr/>
        </p:nvGrpSpPr>
        <p:grpSpPr>
          <a:xfrm rot="7105997">
            <a:off x="3176833" y="2352795"/>
            <a:ext cx="220595" cy="148235"/>
            <a:chOff x="7741594" y="2728860"/>
            <a:chExt cx="220595" cy="148235"/>
          </a:xfrm>
        </p:grpSpPr>
        <p:sp>
          <p:nvSpPr>
            <p:cNvPr id="62" name="חץ: ימינה 61">
              <a:extLst>
                <a:ext uri="{FF2B5EF4-FFF2-40B4-BE49-F238E27FC236}">
                  <a16:creationId xmlns:a16="http://schemas.microsoft.com/office/drawing/2014/main" id="{1C4F9425-224C-44D0-8714-1304B7876E22}"/>
                </a:ext>
              </a:extLst>
            </p:cNvPr>
            <p:cNvSpPr/>
            <p:nvPr/>
          </p:nvSpPr>
          <p:spPr>
            <a:xfrm rot="5815379">
              <a:off x="7847398" y="2762305"/>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3" name="חץ: ימינה 62">
              <a:extLst>
                <a:ext uri="{FF2B5EF4-FFF2-40B4-BE49-F238E27FC236}">
                  <a16:creationId xmlns:a16="http://schemas.microsoft.com/office/drawing/2014/main" id="{4EAC326E-0B35-4135-89DB-654A594C4CD3}"/>
                </a:ext>
              </a:extLst>
            </p:cNvPr>
            <p:cNvSpPr/>
            <p:nvPr/>
          </p:nvSpPr>
          <p:spPr>
            <a:xfrm rot="16608732">
              <a:off x="7725415" y="2745039"/>
              <a:ext cx="130969" cy="98612"/>
            </a:xfrm>
            <a:prstGeom prst="rightArrow">
              <a:avLst>
                <a:gd name="adj1" fmla="val 33369"/>
                <a:gd name="adj2" fmla="val 50000"/>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64" name="תמונה 63">
            <a:extLst>
              <a:ext uri="{FF2B5EF4-FFF2-40B4-BE49-F238E27FC236}">
                <a16:creationId xmlns:a16="http://schemas.microsoft.com/office/drawing/2014/main" id="{C94EB751-44C4-495C-B02B-496B0BC6464C}"/>
              </a:ext>
            </a:extLst>
          </p:cNvPr>
          <p:cNvPicPr>
            <a:picLocks noChangeAspect="1"/>
          </p:cNvPicPr>
          <p:nvPr/>
        </p:nvPicPr>
        <p:blipFill rotWithShape="1">
          <a:blip r:embed="rId4"/>
          <a:srcRect l="71139" t="25505" r="443" b="53888"/>
          <a:stretch/>
        </p:blipFill>
        <p:spPr>
          <a:xfrm>
            <a:off x="8671439" y="1759105"/>
            <a:ext cx="3458271" cy="1413215"/>
          </a:xfrm>
          <a:prstGeom prst="rect">
            <a:avLst/>
          </a:prstGeom>
        </p:spPr>
      </p:pic>
    </p:spTree>
    <p:extLst>
      <p:ext uri="{BB962C8B-B14F-4D97-AF65-F5344CB8AC3E}">
        <p14:creationId xmlns:p14="http://schemas.microsoft.com/office/powerpoint/2010/main" val="3514343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4DEE9E56-9BBC-452C-B215-67B93490C4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2848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6100DB3-95ED-4D75-B709-ED700E85E531}"/>
              </a:ext>
            </a:extLst>
          </p:cNvPr>
          <p:cNvPicPr>
            <a:picLocks noChangeAspect="1"/>
          </p:cNvPicPr>
          <p:nvPr/>
        </p:nvPicPr>
        <p:blipFill>
          <a:blip r:embed="rId2"/>
          <a:stretch>
            <a:fillRect/>
          </a:stretch>
        </p:blipFill>
        <p:spPr>
          <a:xfrm>
            <a:off x="0" y="2677"/>
            <a:ext cx="12192000" cy="6852646"/>
          </a:xfrm>
          <a:prstGeom prst="rect">
            <a:avLst/>
          </a:prstGeom>
        </p:spPr>
      </p:pic>
    </p:spTree>
    <p:extLst>
      <p:ext uri="{BB962C8B-B14F-4D97-AF65-F5344CB8AC3E}">
        <p14:creationId xmlns:p14="http://schemas.microsoft.com/office/powerpoint/2010/main" val="1444108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tretch>
            <a:fillRect/>
          </a:stretch>
        </p:blipFill>
        <p:spPr>
          <a:xfrm>
            <a:off x="0" y="0"/>
            <a:ext cx="12192000" cy="6858000"/>
          </a:xfrm>
          <a:prstGeom prst="rect">
            <a:avLst/>
          </a:prstGeom>
        </p:spPr>
      </p:pic>
      <p:pic>
        <p:nvPicPr>
          <p:cNvPr id="5" name="Object 4" descr="preencoded.png"/>
          <p:cNvPicPr>
            <a:picLocks noChangeAspect="1"/>
          </p:cNvPicPr>
          <p:nvPr/>
        </p:nvPicPr>
        <p:blipFill>
          <a:blip r:embed="rId4"/>
          <a:stretch>
            <a:fillRect/>
          </a:stretch>
        </p:blipFill>
        <p:spPr>
          <a:xfrm>
            <a:off x="3775531" y="1413499"/>
            <a:ext cx="4590360" cy="2928366"/>
          </a:xfrm>
          <a:prstGeom prst="rect">
            <a:avLst/>
          </a:prstGeom>
        </p:spPr>
      </p:pic>
      <p:sp>
        <p:nvSpPr>
          <p:cNvPr id="14" name="Object 5"/>
          <p:cNvSpPr txBox="1"/>
          <p:nvPr/>
        </p:nvSpPr>
        <p:spPr>
          <a:xfrm>
            <a:off x="1260113" y="915074"/>
            <a:ext cx="4005072" cy="473202"/>
          </a:xfrm>
          <a:prstGeom prst="rect">
            <a:avLst/>
          </a:prstGeom>
          <a:noFill/>
        </p:spPr>
        <p:txBody>
          <a:bodyPr wrap="square" lIns="0" tIns="0" rIns="0" bIns="0" rtlCol="0" anchor="t"/>
          <a:lstStyle/>
          <a:p>
            <a:pPr algn="l" rtl="0">
              <a:buNone/>
            </a:pPr>
            <a:r>
              <a:rPr lang="en-US" sz="3200" b="1" dirty="0">
                <a:solidFill>
                  <a:schemeClr val="bg1"/>
                </a:solidFill>
                <a:latin typeface="Calibri" panose="020F0502020204030204" pitchFamily="34" charset="0"/>
                <a:ea typeface="Poppins" pitchFamily="34" charset="-122"/>
                <a:cs typeface="Calibri" panose="020F0502020204030204" pitchFamily="34" charset="0"/>
              </a:rPr>
              <a:t>The Challenges</a:t>
            </a:r>
            <a:endParaRPr lang="en-US" sz="3200" b="1" dirty="0">
              <a:solidFill>
                <a:schemeClr val="bg1"/>
              </a:solidFill>
              <a:latin typeface="Calibri" panose="020F0502020204030204" pitchFamily="34" charset="0"/>
              <a:cs typeface="Calibri" panose="020F0502020204030204" pitchFamily="34" charset="0"/>
            </a:endParaRPr>
          </a:p>
        </p:txBody>
      </p:sp>
      <p:sp>
        <p:nvSpPr>
          <p:cNvPr id="15" name="Object 6"/>
          <p:cNvSpPr txBox="1"/>
          <p:nvPr/>
        </p:nvSpPr>
        <p:spPr>
          <a:xfrm>
            <a:off x="1367376" y="2244883"/>
            <a:ext cx="4869076" cy="294894"/>
          </a:xfrm>
          <a:prstGeom prst="rect">
            <a:avLst/>
          </a:prstGeom>
          <a:noFill/>
        </p:spPr>
        <p:txBody>
          <a:bodyPr wrap="square" lIns="0" tIns="0" rIns="0" bIns="0" rtlCol="0" anchor="t"/>
          <a:lstStyle/>
          <a:p>
            <a:pPr algn="l" rtl="0">
              <a:buSzPct val="100000"/>
            </a:pPr>
            <a:r>
              <a:rPr lang="en-US" sz="2400" b="1" dirty="0">
                <a:solidFill>
                  <a:schemeClr val="bg1"/>
                </a:solidFill>
                <a:latin typeface="Calibri" panose="020F0502020204030204" pitchFamily="34" charset="0"/>
                <a:ea typeface="effra" pitchFamily="34" charset="-122"/>
                <a:cs typeface="Calibri" panose="020F0502020204030204" pitchFamily="34" charset="0"/>
              </a:rPr>
              <a:t>1. Unstable infrastructure budgets</a:t>
            </a:r>
            <a:endParaRPr lang="en-US" sz="2400" dirty="0">
              <a:solidFill>
                <a:schemeClr val="bg1"/>
              </a:solidFill>
              <a:latin typeface="Calibri" panose="020F0502020204030204" pitchFamily="34" charset="0"/>
              <a:cs typeface="Calibri" panose="020F0502020204030204" pitchFamily="34" charset="0"/>
            </a:endParaRPr>
          </a:p>
        </p:txBody>
      </p:sp>
      <p:sp>
        <p:nvSpPr>
          <p:cNvPr id="16" name="Object 7"/>
          <p:cNvSpPr txBox="1"/>
          <p:nvPr/>
        </p:nvSpPr>
        <p:spPr>
          <a:xfrm>
            <a:off x="1367377" y="2604807"/>
            <a:ext cx="3911418" cy="294894"/>
          </a:xfrm>
          <a:prstGeom prst="rect">
            <a:avLst/>
          </a:prstGeom>
          <a:noFill/>
        </p:spPr>
        <p:txBody>
          <a:bodyPr wrap="square" lIns="0" tIns="0" rIns="0" bIns="0" rtlCol="0" anchor="t"/>
          <a:lstStyle/>
          <a:p>
            <a:pPr algn="l" rtl="0">
              <a:buSzPct val="100000"/>
            </a:pPr>
            <a:r>
              <a:rPr lang="en-US" sz="2400" b="1" dirty="0">
                <a:solidFill>
                  <a:schemeClr val="bg1"/>
                </a:solidFill>
                <a:latin typeface="Calibri" panose="020F0502020204030204" pitchFamily="34" charset="0"/>
                <a:ea typeface="effra" pitchFamily="34" charset="-122"/>
                <a:cs typeface="Calibri" panose="020F0502020204030204" pitchFamily="34" charset="0"/>
              </a:rPr>
              <a:t>2. Land shortage</a:t>
            </a:r>
            <a:endParaRPr lang="en-US" sz="2400" dirty="0">
              <a:solidFill>
                <a:schemeClr val="bg1"/>
              </a:solidFill>
              <a:latin typeface="Calibri" panose="020F0502020204030204" pitchFamily="34" charset="0"/>
              <a:cs typeface="Calibri" panose="020F0502020204030204" pitchFamily="34" charset="0"/>
            </a:endParaRPr>
          </a:p>
        </p:txBody>
      </p:sp>
      <p:sp>
        <p:nvSpPr>
          <p:cNvPr id="17" name="Object 8"/>
          <p:cNvSpPr txBox="1"/>
          <p:nvPr/>
        </p:nvSpPr>
        <p:spPr>
          <a:xfrm>
            <a:off x="1367377" y="2958115"/>
            <a:ext cx="3911418" cy="294894"/>
          </a:xfrm>
          <a:prstGeom prst="rect">
            <a:avLst/>
          </a:prstGeom>
          <a:noFill/>
        </p:spPr>
        <p:txBody>
          <a:bodyPr wrap="square" lIns="0" tIns="0" rIns="0" bIns="0" rtlCol="0" anchor="t"/>
          <a:lstStyle/>
          <a:p>
            <a:pPr algn="l" rtl="0">
              <a:buSzPct val="100000"/>
            </a:pPr>
            <a:r>
              <a:rPr lang="en-US" sz="2400" b="1" dirty="0">
                <a:solidFill>
                  <a:schemeClr val="bg1"/>
                </a:solidFill>
                <a:latin typeface="Calibri" panose="020F0502020204030204" pitchFamily="34" charset="0"/>
                <a:ea typeface="effra" pitchFamily="34" charset="-122"/>
                <a:cs typeface="Calibri" panose="020F0502020204030204" pitchFamily="34" charset="0"/>
              </a:rPr>
              <a:t>3. Road congestion </a:t>
            </a:r>
            <a:endParaRPr lang="en-US" sz="2400" dirty="0">
              <a:solidFill>
                <a:schemeClr val="bg1"/>
              </a:solidFill>
              <a:latin typeface="Calibri" panose="020F0502020204030204" pitchFamily="34" charset="0"/>
              <a:cs typeface="Calibri" panose="020F0502020204030204" pitchFamily="34" charset="0"/>
            </a:endParaRPr>
          </a:p>
        </p:txBody>
      </p:sp>
      <p:sp>
        <p:nvSpPr>
          <p:cNvPr id="18" name="Object 9"/>
          <p:cNvSpPr txBox="1"/>
          <p:nvPr/>
        </p:nvSpPr>
        <p:spPr>
          <a:xfrm>
            <a:off x="1367377" y="3314731"/>
            <a:ext cx="3911418" cy="294894"/>
          </a:xfrm>
          <a:prstGeom prst="rect">
            <a:avLst/>
          </a:prstGeom>
          <a:noFill/>
        </p:spPr>
        <p:txBody>
          <a:bodyPr wrap="square" lIns="0" tIns="0" rIns="0" bIns="0" rtlCol="0" anchor="t"/>
          <a:lstStyle/>
          <a:p>
            <a:pPr algn="l" rtl="0">
              <a:buSzPct val="100000"/>
            </a:pPr>
            <a:r>
              <a:rPr lang="en-US" sz="2400" b="1" dirty="0">
                <a:solidFill>
                  <a:schemeClr val="bg1"/>
                </a:solidFill>
                <a:latin typeface="Calibri" panose="020F0502020204030204" pitchFamily="34" charset="0"/>
                <a:ea typeface="effra" pitchFamily="34" charset="-122"/>
                <a:cs typeface="Calibri" panose="020F0502020204030204" pitchFamily="34" charset="0"/>
              </a:rPr>
              <a:t>4. Parking hunting</a:t>
            </a:r>
            <a:endParaRPr lang="en-US" sz="2400" dirty="0">
              <a:solidFill>
                <a:schemeClr val="bg1"/>
              </a:solidFill>
              <a:latin typeface="Calibri" panose="020F0502020204030204" pitchFamily="34" charset="0"/>
              <a:cs typeface="Calibri" panose="020F0502020204030204" pitchFamily="34" charset="0"/>
            </a:endParaRPr>
          </a:p>
        </p:txBody>
      </p:sp>
      <p:sp>
        <p:nvSpPr>
          <p:cNvPr id="19" name="Object 10"/>
          <p:cNvSpPr txBox="1"/>
          <p:nvPr/>
        </p:nvSpPr>
        <p:spPr>
          <a:xfrm>
            <a:off x="1367377" y="3671347"/>
            <a:ext cx="3911418" cy="294894"/>
          </a:xfrm>
          <a:prstGeom prst="rect">
            <a:avLst/>
          </a:prstGeom>
          <a:noFill/>
        </p:spPr>
        <p:txBody>
          <a:bodyPr wrap="square" lIns="0" tIns="0" rIns="0" bIns="0" rtlCol="0" anchor="t"/>
          <a:lstStyle/>
          <a:p>
            <a:pPr algn="l" rtl="0">
              <a:buSzPct val="100000"/>
            </a:pPr>
            <a:r>
              <a:rPr lang="en-US" sz="2400" b="1" dirty="0">
                <a:solidFill>
                  <a:schemeClr val="bg1"/>
                </a:solidFill>
                <a:latin typeface="Calibri" panose="020F0502020204030204" pitchFamily="34" charset="0"/>
                <a:ea typeface="effra" pitchFamily="34" charset="-122"/>
                <a:cs typeface="Calibri" panose="020F0502020204030204" pitchFamily="34" charset="0"/>
              </a:rPr>
              <a:t>5. </a:t>
            </a:r>
            <a:r>
              <a:rPr lang="en-US" sz="2400" b="1">
                <a:solidFill>
                  <a:schemeClr val="bg1"/>
                </a:solidFill>
                <a:latin typeface="Calibri" panose="020F0502020204030204" pitchFamily="34" charset="0"/>
                <a:ea typeface="effra" pitchFamily="34" charset="-122"/>
                <a:cs typeface="Calibri" panose="020F0502020204030204" pitchFamily="34" charset="0"/>
              </a:rPr>
              <a:t>Pollution and energy </a:t>
            </a:r>
            <a:r>
              <a:rPr lang="en-US" sz="2400" b="1" dirty="0">
                <a:solidFill>
                  <a:schemeClr val="bg1"/>
                </a:solidFill>
                <a:latin typeface="Calibri" panose="020F0502020204030204" pitchFamily="34" charset="0"/>
                <a:ea typeface="effra" pitchFamily="34" charset="-122"/>
                <a:cs typeface="Calibri" panose="020F0502020204030204" pitchFamily="34" charset="0"/>
              </a:rPr>
              <a:t>loss</a:t>
            </a:r>
            <a:endParaRPr lang="en-US" sz="2400" dirty="0">
              <a:solidFill>
                <a:schemeClr val="bg1"/>
              </a:solidFill>
              <a:latin typeface="Calibri" panose="020F0502020204030204" pitchFamily="34" charset="0"/>
              <a:cs typeface="Calibri" panose="020F0502020204030204" pitchFamily="34" charset="0"/>
            </a:endParaRPr>
          </a:p>
        </p:txBody>
      </p:sp>
      <p:sp>
        <p:nvSpPr>
          <p:cNvPr id="20" name="Object 11"/>
          <p:cNvSpPr txBox="1"/>
          <p:nvPr/>
        </p:nvSpPr>
        <p:spPr>
          <a:xfrm>
            <a:off x="1367377" y="4027963"/>
            <a:ext cx="3911418" cy="294894"/>
          </a:xfrm>
          <a:prstGeom prst="rect">
            <a:avLst/>
          </a:prstGeom>
          <a:noFill/>
        </p:spPr>
        <p:txBody>
          <a:bodyPr wrap="square" lIns="0" tIns="0" rIns="0" bIns="0" rtlCol="0" anchor="t"/>
          <a:lstStyle/>
          <a:p>
            <a:pPr algn="l" rtl="0">
              <a:buSzPct val="100000"/>
            </a:pPr>
            <a:r>
              <a:rPr lang="en-US" sz="2400" b="1" dirty="0">
                <a:solidFill>
                  <a:schemeClr val="bg1"/>
                </a:solidFill>
                <a:latin typeface="Calibri" panose="020F0502020204030204" pitchFamily="34" charset="0"/>
                <a:ea typeface="effra" pitchFamily="34" charset="-122"/>
                <a:cs typeface="Calibri" panose="020F0502020204030204" pitchFamily="34" charset="0"/>
              </a:rPr>
              <a:t>6. Human stress</a:t>
            </a:r>
            <a:endParaRPr lang="en-US" sz="2400" dirty="0">
              <a:solidFill>
                <a:schemeClr val="bg1"/>
              </a:solidFill>
              <a:latin typeface="Calibri" panose="020F0502020204030204" pitchFamily="34" charset="0"/>
              <a:cs typeface="Calibri" panose="020F0502020204030204" pitchFamily="34" charset="0"/>
            </a:endParaRPr>
          </a:p>
        </p:txBody>
      </p:sp>
      <p:sp>
        <p:nvSpPr>
          <p:cNvPr id="21" name="Object 12"/>
          <p:cNvSpPr txBox="1"/>
          <p:nvPr/>
        </p:nvSpPr>
        <p:spPr>
          <a:xfrm>
            <a:off x="1367377" y="4384579"/>
            <a:ext cx="3911418" cy="294894"/>
          </a:xfrm>
          <a:prstGeom prst="rect">
            <a:avLst/>
          </a:prstGeom>
          <a:noFill/>
        </p:spPr>
        <p:txBody>
          <a:bodyPr wrap="square" lIns="0" tIns="0" rIns="0" bIns="0" rtlCol="0" anchor="t"/>
          <a:lstStyle/>
          <a:p>
            <a:pPr algn="l" rtl="0">
              <a:buSzPct val="100000"/>
            </a:pPr>
            <a:r>
              <a:rPr lang="en-US" sz="2400" b="1" dirty="0">
                <a:solidFill>
                  <a:schemeClr val="bg1"/>
                </a:solidFill>
                <a:latin typeface="Calibri" panose="020F0502020204030204" pitchFamily="34" charset="0"/>
                <a:ea typeface="effra" pitchFamily="34" charset="-122"/>
                <a:cs typeface="Calibri" panose="020F0502020204030204" pitchFamily="34" charset="0"/>
              </a:rPr>
              <a:t>7. Economic loss</a:t>
            </a:r>
            <a:endParaRPr lang="en-US" sz="2400" dirty="0">
              <a:solidFill>
                <a:schemeClr val="bg1"/>
              </a:solidFill>
              <a:latin typeface="Calibri" panose="020F0502020204030204" pitchFamily="34" charset="0"/>
              <a:cs typeface="Calibri" panose="020F0502020204030204" pitchFamily="34" charset="0"/>
            </a:endParaRPr>
          </a:p>
        </p:txBody>
      </p:sp>
      <p:sp>
        <p:nvSpPr>
          <p:cNvPr id="2" name="מלבן 1">
            <a:extLst>
              <a:ext uri="{FF2B5EF4-FFF2-40B4-BE49-F238E27FC236}">
                <a16:creationId xmlns:a16="http://schemas.microsoft.com/office/drawing/2014/main" id="{D75D7DB2-E58E-4115-BF7F-CADBF997E3C5}"/>
              </a:ext>
            </a:extLst>
          </p:cNvPr>
          <p:cNvSpPr/>
          <p:nvPr/>
        </p:nvSpPr>
        <p:spPr>
          <a:xfrm>
            <a:off x="0" y="30341"/>
            <a:ext cx="2328421" cy="848718"/>
          </a:xfrm>
          <a:prstGeom prst="rect">
            <a:avLst/>
          </a:prstGeom>
          <a:solidFill>
            <a:srgbClr val="2A334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descr="תמונה שמכילה טקסט, אוסף תמונות&#10;&#10;התיאור נוצר באופן אוטומטי">
            <a:extLst>
              <a:ext uri="{FF2B5EF4-FFF2-40B4-BE49-F238E27FC236}">
                <a16:creationId xmlns:a16="http://schemas.microsoft.com/office/drawing/2014/main" id="{C1E922EB-6006-4F27-A522-8AADED9248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4157628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FFE9A308-9D11-4DB1-9DC1-9DB5E3A6539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255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4F288FE-B832-4D64-8A6D-9BA7E107797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2267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FD22726B-4279-496A-B8AF-A8920CC4F7E6}"/>
              </a:ext>
            </a:extLst>
          </p:cNvPr>
          <p:cNvPicPr>
            <a:picLocks noChangeAspect="1"/>
          </p:cNvPicPr>
          <p:nvPr/>
        </p:nvPicPr>
        <p:blipFill>
          <a:blip r:embed="rId2"/>
          <a:stretch>
            <a:fillRect/>
          </a:stretch>
        </p:blipFill>
        <p:spPr>
          <a:xfrm>
            <a:off x="0" y="669"/>
            <a:ext cx="12192000" cy="6856661"/>
          </a:xfrm>
          <a:prstGeom prst="rect">
            <a:avLst/>
          </a:prstGeom>
        </p:spPr>
      </p:pic>
    </p:spTree>
    <p:extLst>
      <p:ext uri="{BB962C8B-B14F-4D97-AF65-F5344CB8AC3E}">
        <p14:creationId xmlns:p14="http://schemas.microsoft.com/office/powerpoint/2010/main" val="2305624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942A2A76-7091-40B9-9F69-35966CD7A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תמונה 10" descr="תמונה שמכילה טקסט, אוסף תמונות&#10;&#10;התיאור נוצר באופן אוטומטי">
            <a:extLst>
              <a:ext uri="{FF2B5EF4-FFF2-40B4-BE49-F238E27FC236}">
                <a16:creationId xmlns:a16="http://schemas.microsoft.com/office/drawing/2014/main" id="{12E87E0A-E291-4796-9615-05885EF17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306" y="250869"/>
            <a:ext cx="1570123" cy="498330"/>
          </a:xfrm>
          <a:prstGeom prst="rect">
            <a:avLst/>
          </a:prstGeom>
        </p:spPr>
      </p:pic>
      <p:pic>
        <p:nvPicPr>
          <p:cNvPr id="4" name="Object 3" descr="preencoded.png"/>
          <p:cNvPicPr>
            <a:picLocks noChangeAspect="1"/>
          </p:cNvPicPr>
          <p:nvPr/>
        </p:nvPicPr>
        <p:blipFill>
          <a:blip r:embed="rId5"/>
          <a:stretch>
            <a:fillRect/>
          </a:stretch>
        </p:blipFill>
        <p:spPr>
          <a:xfrm>
            <a:off x="3901440" y="2223064"/>
            <a:ext cx="4498848" cy="966978"/>
          </a:xfrm>
          <a:prstGeom prst="rect">
            <a:avLst/>
          </a:prstGeom>
        </p:spPr>
      </p:pic>
      <p:pic>
        <p:nvPicPr>
          <p:cNvPr id="5" name="Object 4" descr="preencoded.png"/>
          <p:cNvPicPr>
            <a:picLocks noChangeAspect="1"/>
          </p:cNvPicPr>
          <p:nvPr/>
        </p:nvPicPr>
        <p:blipFill>
          <a:blip r:embed="rId6"/>
          <a:stretch>
            <a:fillRect/>
          </a:stretch>
        </p:blipFill>
        <p:spPr>
          <a:xfrm>
            <a:off x="3901440" y="3366100"/>
            <a:ext cx="3401568" cy="1268730"/>
          </a:xfrm>
          <a:prstGeom prst="rect">
            <a:avLst/>
          </a:prstGeom>
        </p:spPr>
      </p:pic>
      <p:sp>
        <p:nvSpPr>
          <p:cNvPr id="6" name="Object 5"/>
          <p:cNvSpPr txBox="1"/>
          <p:nvPr/>
        </p:nvSpPr>
        <p:spPr>
          <a:xfrm>
            <a:off x="2723619" y="571180"/>
            <a:ext cx="6854490" cy="473202"/>
          </a:xfrm>
          <a:prstGeom prst="rect">
            <a:avLst/>
          </a:prstGeom>
          <a:noFill/>
        </p:spPr>
        <p:txBody>
          <a:bodyPr wrap="square" lIns="0" tIns="0" rIns="0" bIns="0" rtlCol="0" anchor="t"/>
          <a:lstStyle>
            <a:defPPr>
              <a:defRPr lang="en-US"/>
            </a:defPPr>
            <a:lvl1pPr algn="ctr">
              <a:buNone/>
              <a:defRPr sz="4400" b="1">
                <a:solidFill>
                  <a:srgbClr val="FFFFFF"/>
                </a:solidFill>
                <a:ea typeface="Poppins" pitchFamily="34" charset="-122"/>
                <a:cs typeface="Poppins" pitchFamily="34" charset="-120"/>
              </a:defRPr>
            </a:lvl1pPr>
          </a:lstStyle>
          <a:p>
            <a:r>
              <a:rPr lang="en-US" dirty="0"/>
              <a:t>Let's build together!</a:t>
            </a:r>
          </a:p>
        </p:txBody>
      </p:sp>
      <p:sp>
        <p:nvSpPr>
          <p:cNvPr id="7" name="Object 6"/>
          <p:cNvSpPr txBox="1"/>
          <p:nvPr/>
        </p:nvSpPr>
        <p:spPr>
          <a:xfrm>
            <a:off x="3533694" y="6315324"/>
            <a:ext cx="1345646" cy="294894"/>
          </a:xfrm>
          <a:prstGeom prst="rect">
            <a:avLst/>
          </a:prstGeom>
          <a:noFill/>
        </p:spPr>
        <p:txBody>
          <a:bodyPr wrap="square" lIns="0" tIns="0" rIns="0" bIns="0" rtlCol="0" anchor="t"/>
          <a:lstStyle/>
          <a:p>
            <a:pPr algn="l">
              <a:buNone/>
            </a:pPr>
            <a:r>
              <a:rPr lang="en-US" sz="2400" b="1" dirty="0">
                <a:solidFill>
                  <a:srgbClr val="FFFFFF"/>
                </a:solidFill>
                <a:latin typeface="Calibri" panose="020F0502020204030204" pitchFamily="34" charset="0"/>
                <a:ea typeface="effra" pitchFamily="34" charset="-122"/>
                <a:cs typeface="Calibri" panose="020F0502020204030204" pitchFamily="34" charset="0"/>
              </a:rPr>
              <a:t>Contact:</a:t>
            </a:r>
            <a:endParaRPr lang="en-US" sz="2400" dirty="0">
              <a:latin typeface="Calibri" panose="020F0502020204030204" pitchFamily="34" charset="0"/>
              <a:cs typeface="Calibri" panose="020F0502020204030204" pitchFamily="34" charset="0"/>
            </a:endParaRPr>
          </a:p>
        </p:txBody>
      </p:sp>
      <p:sp>
        <p:nvSpPr>
          <p:cNvPr id="8" name="Object 7"/>
          <p:cNvSpPr txBox="1"/>
          <p:nvPr/>
        </p:nvSpPr>
        <p:spPr>
          <a:xfrm>
            <a:off x="4984524" y="6310041"/>
            <a:ext cx="2907792" cy="294894"/>
          </a:xfrm>
          <a:prstGeom prst="rect">
            <a:avLst/>
          </a:prstGeom>
          <a:noFill/>
        </p:spPr>
        <p:txBody>
          <a:bodyPr wrap="square" lIns="0" tIns="0" rIns="0" bIns="0" rtlCol="0" anchor="t"/>
          <a:lstStyle/>
          <a:p>
            <a:pPr algn="l">
              <a:buNone/>
            </a:pPr>
            <a:r>
              <a:rPr lang="en-US" sz="2400" b="1" u="sng" dirty="0">
                <a:solidFill>
                  <a:schemeClr val="bg1"/>
                </a:solidFill>
                <a:latin typeface="Calibri" panose="020F0502020204030204" pitchFamily="34" charset="0"/>
                <a:ea typeface="effra" pitchFamily="34" charset="-122"/>
                <a:cs typeface="Calibri" panose="020F0502020204030204" pitchFamily="34" charset="0"/>
                <a:hlinkClick r:id="rId7">
                  <a:extLst>
                    <a:ext uri="{A12FA001-AC4F-418D-AE19-62706E023703}">
                      <ahyp:hlinkClr xmlns:ahyp="http://schemas.microsoft.com/office/drawing/2018/hyperlinkcolor" val="tx"/>
                    </a:ext>
                  </a:extLst>
                </a:hlinkClick>
              </a:rPr>
              <a:t>hello@roadhub.design</a:t>
            </a:r>
            <a:endParaRPr lang="en-US" sz="2400" b="1" dirty="0">
              <a:solidFill>
                <a:schemeClr val="bg1"/>
              </a:solidFill>
              <a:latin typeface="Calibri" panose="020F0502020204030204" pitchFamily="34" charset="0"/>
              <a:cs typeface="Calibri" panose="020F0502020204030204" pitchFamily="34" charset="0"/>
            </a:endParaRPr>
          </a:p>
        </p:txBody>
      </p:sp>
      <p:sp>
        <p:nvSpPr>
          <p:cNvPr id="9" name="Object 8"/>
          <p:cNvSpPr txBox="1"/>
          <p:nvPr/>
        </p:nvSpPr>
        <p:spPr>
          <a:xfrm>
            <a:off x="4984524" y="5807802"/>
            <a:ext cx="3291260" cy="373542"/>
          </a:xfrm>
          <a:prstGeom prst="rect">
            <a:avLst/>
          </a:prstGeom>
          <a:noFill/>
        </p:spPr>
        <p:txBody>
          <a:bodyPr wrap="square" lIns="0" tIns="0" rIns="0" bIns="0" rtlCol="0" anchor="t"/>
          <a:lstStyle/>
          <a:p>
            <a:pPr algn="l">
              <a:buNone/>
            </a:pPr>
            <a:r>
              <a:rPr lang="en-US" sz="2400" b="1" u="sng" dirty="0">
                <a:solidFill>
                  <a:schemeClr val="bg1"/>
                </a:solidFill>
                <a:latin typeface="Calibri" panose="020F0502020204030204" pitchFamily="34" charset="0"/>
                <a:ea typeface="effra" pitchFamily="34" charset="-122"/>
                <a:cs typeface="Calibri" panose="020F0502020204030204" pitchFamily="34" charset="0"/>
                <a:hlinkClick r:id="rId8">
                  <a:extLst>
                    <a:ext uri="{A12FA001-AC4F-418D-AE19-62706E023703}">
                      <ahyp:hlinkClr xmlns:ahyp="http://schemas.microsoft.com/office/drawing/2018/hyperlinkcolor" val="tx"/>
                    </a:ext>
                  </a:extLst>
                </a:hlinkClick>
              </a:rPr>
              <a:t>https://roadhub.design/</a:t>
            </a:r>
            <a:endParaRPr lang="en-US" sz="2400" b="1" dirty="0">
              <a:solidFill>
                <a:schemeClr val="bg1"/>
              </a:solidFill>
              <a:latin typeface="Calibri" panose="020F0502020204030204" pitchFamily="34" charset="0"/>
              <a:cs typeface="Calibri" panose="020F0502020204030204" pitchFamily="34" charset="0"/>
            </a:endParaRPr>
          </a:p>
        </p:txBody>
      </p:sp>
      <p:sp>
        <p:nvSpPr>
          <p:cNvPr id="12" name="Object 6"/>
          <p:cNvSpPr txBox="1"/>
          <p:nvPr/>
        </p:nvSpPr>
        <p:spPr>
          <a:xfrm>
            <a:off x="3533694" y="5295728"/>
            <a:ext cx="1075254" cy="264292"/>
          </a:xfrm>
          <a:prstGeom prst="rect">
            <a:avLst/>
          </a:prstGeom>
          <a:noFill/>
        </p:spPr>
        <p:txBody>
          <a:bodyPr wrap="square" lIns="0" tIns="0" rIns="0" bIns="0" rtlCol="0" anchor="t"/>
          <a:lstStyle/>
          <a:p>
            <a:pPr algn="l">
              <a:buNone/>
            </a:pPr>
            <a:r>
              <a:rPr lang="en-US" sz="2400" b="1" dirty="0">
                <a:solidFill>
                  <a:srgbClr val="FFFFFF"/>
                </a:solidFill>
                <a:latin typeface="Calibri" panose="020F0502020204030204" pitchFamily="34" charset="0"/>
                <a:ea typeface="effra" pitchFamily="34" charset="-122"/>
                <a:cs typeface="Calibri" panose="020F0502020204030204" pitchFamily="34" charset="0"/>
              </a:rPr>
              <a:t>Video:</a:t>
            </a:r>
            <a:endParaRPr lang="en-US" sz="2400" dirty="0">
              <a:latin typeface="Calibri" panose="020F0502020204030204" pitchFamily="34" charset="0"/>
              <a:cs typeface="Calibri" panose="020F0502020204030204" pitchFamily="34" charset="0"/>
            </a:endParaRPr>
          </a:p>
        </p:txBody>
      </p:sp>
      <p:sp>
        <p:nvSpPr>
          <p:cNvPr id="2" name="מלבן 1"/>
          <p:cNvSpPr/>
          <p:nvPr/>
        </p:nvSpPr>
        <p:spPr>
          <a:xfrm>
            <a:off x="4984524" y="5295728"/>
            <a:ext cx="4150242" cy="400110"/>
          </a:xfrm>
          <a:prstGeom prst="rect">
            <a:avLst/>
          </a:prstGeom>
          <a:noFill/>
        </p:spPr>
        <p:txBody>
          <a:bodyPr wrap="square" lIns="0" tIns="0" rIns="0" bIns="0" rtlCol="0" anchor="t"/>
          <a:lstStyle/>
          <a:p>
            <a:pPr algn="l"/>
            <a:r>
              <a:rPr lang="en-US" sz="2400" b="1" u="sng" dirty="0">
                <a:solidFill>
                  <a:schemeClr val="bg1"/>
                </a:solidFill>
                <a:latin typeface="Calibri" panose="020F0502020204030204" pitchFamily="34" charset="0"/>
                <a:ea typeface="effra" pitchFamily="34" charset="-122"/>
                <a:cs typeface="Calibri" panose="020F0502020204030204" pitchFamily="34" charset="0"/>
                <a:hlinkClick r:id="rId9">
                  <a:extLst>
                    <a:ext uri="{A12FA001-AC4F-418D-AE19-62706E023703}">
                      <ahyp:hlinkClr xmlns:ahyp="http://schemas.microsoft.com/office/drawing/2018/hyperlinkcolor" val="tx"/>
                    </a:ext>
                  </a:extLst>
                </a:hlinkClick>
              </a:rPr>
              <a:t>https://youtu.be/SYUl2o8fdYA</a:t>
            </a:r>
            <a:endParaRPr lang="en-US" sz="2400" b="1" u="sng" dirty="0">
              <a:solidFill>
                <a:schemeClr val="bg1"/>
              </a:solidFill>
              <a:latin typeface="Calibri" panose="020F0502020204030204" pitchFamily="34" charset="0"/>
              <a:ea typeface="effra" pitchFamily="34" charset="-122"/>
              <a:cs typeface="Calibri" panose="020F0502020204030204" pitchFamily="34" charset="0"/>
            </a:endParaRPr>
          </a:p>
        </p:txBody>
      </p:sp>
      <p:sp>
        <p:nvSpPr>
          <p:cNvPr id="13" name="Object 6"/>
          <p:cNvSpPr txBox="1"/>
          <p:nvPr/>
        </p:nvSpPr>
        <p:spPr>
          <a:xfrm>
            <a:off x="3533694" y="5807802"/>
            <a:ext cx="1167618" cy="373542"/>
          </a:xfrm>
          <a:prstGeom prst="rect">
            <a:avLst/>
          </a:prstGeom>
          <a:noFill/>
        </p:spPr>
        <p:txBody>
          <a:bodyPr wrap="square" lIns="0" tIns="0" rIns="0" bIns="0" rtlCol="0" anchor="t"/>
          <a:lstStyle/>
          <a:p>
            <a:pPr algn="l">
              <a:buNone/>
            </a:pPr>
            <a:r>
              <a:rPr lang="en-US" sz="2400" b="1" dirty="0">
                <a:solidFill>
                  <a:srgbClr val="FFFFFF"/>
                </a:solidFill>
                <a:latin typeface="Calibri" panose="020F0502020204030204" pitchFamily="34" charset="0"/>
                <a:ea typeface="effra" pitchFamily="34" charset="-122"/>
                <a:cs typeface="Calibri" panose="020F0502020204030204" pitchFamily="34" charset="0"/>
              </a:rPr>
              <a:t>Website:</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4772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תמונה 16">
            <a:extLst>
              <a:ext uri="{FF2B5EF4-FFF2-40B4-BE49-F238E27FC236}">
                <a16:creationId xmlns:a16="http://schemas.microsoft.com/office/drawing/2014/main" id="{221C97FB-3A9D-4D20-9C58-AEA56D1678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89" t="22656" r="26464" b="21001"/>
          <a:stretch/>
        </p:blipFill>
        <p:spPr>
          <a:xfrm>
            <a:off x="8088912" y="2574426"/>
            <a:ext cx="2642504" cy="1739456"/>
          </a:xfrm>
          <a:prstGeom prst="rect">
            <a:avLst/>
          </a:prstGeom>
        </p:spPr>
      </p:pic>
      <p:pic>
        <p:nvPicPr>
          <p:cNvPr id="5" name="Object 4" descr="preencoded.png"/>
          <p:cNvPicPr>
            <a:picLocks noChangeAspect="1"/>
          </p:cNvPicPr>
          <p:nvPr/>
        </p:nvPicPr>
        <p:blipFill>
          <a:blip r:embed="rId4"/>
          <a:stretch>
            <a:fillRect/>
          </a:stretch>
        </p:blipFill>
        <p:spPr>
          <a:xfrm>
            <a:off x="1220229" y="2220929"/>
            <a:ext cx="3146750" cy="4013002"/>
          </a:xfrm>
          <a:prstGeom prst="rect">
            <a:avLst/>
          </a:prstGeom>
        </p:spPr>
      </p:pic>
      <p:pic>
        <p:nvPicPr>
          <p:cNvPr id="7" name="Object 6" descr="preencoded.png"/>
          <p:cNvPicPr>
            <a:picLocks noChangeAspect="1"/>
          </p:cNvPicPr>
          <p:nvPr/>
        </p:nvPicPr>
        <p:blipFill rotWithShape="1">
          <a:blip r:embed="rId5"/>
          <a:srcRect r="2310"/>
          <a:stretch/>
        </p:blipFill>
        <p:spPr>
          <a:xfrm>
            <a:off x="4234146" y="2297323"/>
            <a:ext cx="3629969" cy="4635972"/>
          </a:xfrm>
          <a:prstGeom prst="rect">
            <a:avLst/>
          </a:prstGeom>
        </p:spPr>
      </p:pic>
      <p:sp>
        <p:nvSpPr>
          <p:cNvPr id="8" name="Object 7"/>
          <p:cNvSpPr txBox="1"/>
          <p:nvPr/>
        </p:nvSpPr>
        <p:spPr>
          <a:xfrm>
            <a:off x="1315975" y="912115"/>
            <a:ext cx="6327011" cy="473202"/>
          </a:xfrm>
          <a:prstGeom prst="rect">
            <a:avLst/>
          </a:prstGeom>
          <a:noFill/>
        </p:spPr>
        <p:txBody>
          <a:bodyPr wrap="square" lIns="0" tIns="0" rIns="0" bIns="0" rtlCol="0" anchor="t"/>
          <a:lstStyle>
            <a:lvl1pPr>
              <a:buNone/>
              <a:defRPr sz="2600" b="1">
                <a:solidFill>
                  <a:schemeClr val="bg1"/>
                </a:solidFill>
                <a:latin typeface="Poppins" pitchFamily="34" charset="0"/>
                <a:ea typeface="Poppins" pitchFamily="34" charset="-122"/>
                <a:cs typeface="Poppins" pitchFamily="34" charset="-120"/>
              </a:defRPr>
            </a:lvl1pPr>
          </a:lstStyle>
          <a:p>
            <a:pPr algn="l" rtl="0"/>
            <a:r>
              <a:rPr lang="en-US" sz="3200" dirty="0">
                <a:solidFill>
                  <a:schemeClr val="tx1"/>
                </a:solidFill>
                <a:latin typeface="Calibri" panose="020F0502020204030204" pitchFamily="34" charset="0"/>
                <a:cs typeface="Calibri" panose="020F0502020204030204" pitchFamily="34" charset="0"/>
              </a:rPr>
              <a:t>RoadHub's Solution Package</a:t>
            </a:r>
          </a:p>
        </p:txBody>
      </p:sp>
      <p:sp>
        <p:nvSpPr>
          <p:cNvPr id="9" name="Object 8"/>
          <p:cNvSpPr txBox="1"/>
          <p:nvPr/>
        </p:nvSpPr>
        <p:spPr>
          <a:xfrm>
            <a:off x="1315975" y="1533406"/>
            <a:ext cx="5671566" cy="349758"/>
          </a:xfrm>
          <a:prstGeom prst="rect">
            <a:avLst/>
          </a:prstGeom>
          <a:noFill/>
        </p:spPr>
        <p:txBody>
          <a:bodyPr wrap="square" lIns="0" tIns="0" rIns="0" bIns="0" rtlCol="0" anchor="t"/>
          <a:lstStyle/>
          <a:p>
            <a:pPr algn="l" rtl="0">
              <a:buNone/>
            </a:pPr>
            <a:r>
              <a:rPr lang="en-US" sz="2400" dirty="0">
                <a:solidFill>
                  <a:srgbClr val="222222"/>
                </a:solidFill>
                <a:latin typeface="Calibri" panose="020F0502020204030204" pitchFamily="34" charset="0"/>
                <a:ea typeface="Poppins" pitchFamily="34" charset="-122"/>
                <a:cs typeface="Calibri" panose="020F0502020204030204" pitchFamily="34" charset="0"/>
              </a:rPr>
              <a:t>A glimpse of our scope of solutions</a:t>
            </a:r>
            <a:endParaRPr lang="en-US" sz="2400" dirty="0">
              <a:latin typeface="Calibri" panose="020F0502020204030204" pitchFamily="34" charset="0"/>
              <a:cs typeface="Calibri" panose="020F0502020204030204" pitchFamily="34" charset="0"/>
            </a:endParaRPr>
          </a:p>
        </p:txBody>
      </p:sp>
      <p:sp>
        <p:nvSpPr>
          <p:cNvPr id="10" name="Object 9"/>
          <p:cNvSpPr txBox="1"/>
          <p:nvPr/>
        </p:nvSpPr>
        <p:spPr>
          <a:xfrm>
            <a:off x="1467117" y="4512349"/>
            <a:ext cx="2652974" cy="219456"/>
          </a:xfrm>
          <a:prstGeom prst="rect">
            <a:avLst/>
          </a:prstGeom>
          <a:noFill/>
        </p:spPr>
        <p:txBody>
          <a:bodyPr wrap="square" lIns="0" tIns="0" rIns="0" bIns="0" rtlCol="0" anchor="t"/>
          <a:lstStyle/>
          <a:p>
            <a:pPr algn="ctr">
              <a:buNone/>
            </a:pPr>
            <a:r>
              <a:rPr lang="en-US" sz="1440" dirty="0">
                <a:solidFill>
                  <a:srgbClr val="222222"/>
                </a:solidFill>
                <a:latin typeface="Calibri" panose="020F0502020204030204" pitchFamily="34" charset="0"/>
                <a:ea typeface="effra" pitchFamily="34" charset="-122"/>
                <a:cs typeface="Calibri" panose="020F0502020204030204" pitchFamily="34" charset="0"/>
              </a:rPr>
              <a:t>Spiral Ring Interchange   </a:t>
            </a:r>
          </a:p>
          <a:p>
            <a:pPr algn="ctr">
              <a:buNone/>
            </a:pPr>
            <a:r>
              <a:rPr lang="en-US" sz="1440" dirty="0">
                <a:solidFill>
                  <a:srgbClr val="222222"/>
                </a:solidFill>
                <a:latin typeface="Calibri" panose="020F0502020204030204" pitchFamily="34" charset="0"/>
                <a:ea typeface="effra" pitchFamily="34" charset="-122"/>
                <a:cs typeface="Calibri" panose="020F0502020204030204" pitchFamily="34" charset="0"/>
              </a:rPr>
              <a:t>(SRI)</a:t>
            </a:r>
            <a:endParaRPr lang="en-US" sz="2160" dirty="0">
              <a:latin typeface="Calibri" panose="020F0502020204030204" pitchFamily="34" charset="0"/>
              <a:cs typeface="Calibri" panose="020F0502020204030204" pitchFamily="34" charset="0"/>
            </a:endParaRPr>
          </a:p>
        </p:txBody>
      </p:sp>
      <p:sp>
        <p:nvSpPr>
          <p:cNvPr id="11" name="Object 10"/>
          <p:cNvSpPr txBox="1"/>
          <p:nvPr/>
        </p:nvSpPr>
        <p:spPr>
          <a:xfrm>
            <a:off x="1467117" y="5007329"/>
            <a:ext cx="2652974" cy="1097280"/>
          </a:xfrm>
          <a:prstGeom prst="rect">
            <a:avLst/>
          </a:prstGeom>
          <a:noFill/>
        </p:spPr>
        <p:txBody>
          <a:bodyPr wrap="square" lIns="0" tIns="0" rIns="0" bIns="0" rtlCol="0" anchor="t"/>
          <a:lstStyle/>
          <a:p>
            <a:pPr algn="ctr">
              <a:buNone/>
            </a:pPr>
            <a:r>
              <a:rPr lang="en-US" sz="1440" dirty="0">
                <a:solidFill>
                  <a:srgbClr val="222222"/>
                </a:solidFill>
                <a:latin typeface="Calibri" panose="020F0502020204030204" pitchFamily="34" charset="0"/>
                <a:ea typeface="effra" pitchFamily="34" charset="-122"/>
                <a:cs typeface="Calibri" panose="020F0502020204030204" pitchFamily="34" charset="0"/>
              </a:rPr>
              <a:t>A patented, innovative design geometry with a spiral construction that provides minimal land footprint and maximal vehicle flow</a:t>
            </a:r>
            <a:endParaRPr lang="en-US" sz="2160" dirty="0">
              <a:latin typeface="Calibri" panose="020F0502020204030204" pitchFamily="34" charset="0"/>
              <a:cs typeface="Calibri" panose="020F0502020204030204" pitchFamily="34" charset="0"/>
            </a:endParaRPr>
          </a:p>
        </p:txBody>
      </p:sp>
      <p:sp>
        <p:nvSpPr>
          <p:cNvPr id="12" name="Object 11"/>
          <p:cNvSpPr txBox="1"/>
          <p:nvPr/>
        </p:nvSpPr>
        <p:spPr>
          <a:xfrm>
            <a:off x="7902582" y="4464505"/>
            <a:ext cx="3031236" cy="219456"/>
          </a:xfrm>
          <a:prstGeom prst="rect">
            <a:avLst/>
          </a:prstGeom>
          <a:noFill/>
        </p:spPr>
        <p:txBody>
          <a:bodyPr wrap="square" lIns="0" tIns="0" rIns="0" bIns="0" rtlCol="0" anchor="t"/>
          <a:lstStyle/>
          <a:p>
            <a:pPr algn="ctr">
              <a:buNone/>
            </a:pPr>
            <a:r>
              <a:rPr lang="en-US" sz="1440" dirty="0">
                <a:solidFill>
                  <a:srgbClr val="222222"/>
                </a:solidFill>
                <a:latin typeface="Calibri" panose="020F0502020204030204" pitchFamily="34" charset="0"/>
                <a:ea typeface="effra" pitchFamily="34" charset="-122"/>
                <a:cs typeface="Calibri" panose="020F0502020204030204" pitchFamily="34" charset="0"/>
              </a:rPr>
              <a:t>Urban Services Hub</a:t>
            </a:r>
            <a:endParaRPr lang="en-US" sz="2160" dirty="0">
              <a:latin typeface="Calibri" panose="020F0502020204030204" pitchFamily="34" charset="0"/>
              <a:cs typeface="Calibri" panose="020F0502020204030204" pitchFamily="34" charset="0"/>
            </a:endParaRPr>
          </a:p>
        </p:txBody>
      </p:sp>
      <p:sp>
        <p:nvSpPr>
          <p:cNvPr id="13" name="Object 12"/>
          <p:cNvSpPr txBox="1"/>
          <p:nvPr/>
        </p:nvSpPr>
        <p:spPr>
          <a:xfrm>
            <a:off x="7902582" y="5007329"/>
            <a:ext cx="3031236" cy="877824"/>
          </a:xfrm>
          <a:prstGeom prst="rect">
            <a:avLst/>
          </a:prstGeom>
          <a:noFill/>
        </p:spPr>
        <p:txBody>
          <a:bodyPr wrap="square" lIns="0" tIns="0" rIns="0" bIns="0" rtlCol="0" anchor="t"/>
          <a:lstStyle/>
          <a:p>
            <a:pPr algn="ctr">
              <a:buNone/>
            </a:pPr>
            <a:r>
              <a:rPr lang="en-US" sz="1440" dirty="0">
                <a:solidFill>
                  <a:srgbClr val="222222"/>
                </a:solidFill>
                <a:latin typeface="Calibri" panose="020F0502020204030204" pitchFamily="34" charset="0"/>
                <a:ea typeface="effra" pitchFamily="34" charset="-122"/>
                <a:cs typeface="Calibri" panose="020F0502020204030204" pitchFamily="34" charset="0"/>
              </a:rPr>
              <a:t>Urban services such as logistical and industrial centers can benefit from strategic positioning at urban highway interchanges</a:t>
            </a:r>
            <a:endParaRPr lang="en-US" sz="2160" dirty="0">
              <a:latin typeface="Calibri" panose="020F0502020204030204" pitchFamily="34" charset="0"/>
              <a:cs typeface="Calibri" panose="020F0502020204030204" pitchFamily="34" charset="0"/>
            </a:endParaRPr>
          </a:p>
        </p:txBody>
      </p:sp>
      <p:sp>
        <p:nvSpPr>
          <p:cNvPr id="14" name="Object 13"/>
          <p:cNvSpPr txBox="1"/>
          <p:nvPr/>
        </p:nvSpPr>
        <p:spPr>
          <a:xfrm>
            <a:off x="4784611" y="4472941"/>
            <a:ext cx="2660904" cy="438912"/>
          </a:xfrm>
          <a:prstGeom prst="rect">
            <a:avLst/>
          </a:prstGeom>
          <a:noFill/>
        </p:spPr>
        <p:txBody>
          <a:bodyPr wrap="square" lIns="0" tIns="0" rIns="0" bIns="0" rtlCol="0" anchor="t"/>
          <a:lstStyle/>
          <a:p>
            <a:pPr algn="ctr">
              <a:buNone/>
            </a:pPr>
            <a:r>
              <a:rPr lang="en-US" sz="1440" dirty="0">
                <a:solidFill>
                  <a:srgbClr val="222222"/>
                </a:solidFill>
                <a:latin typeface="Calibri" panose="020F0502020204030204" pitchFamily="34" charset="0"/>
                <a:ea typeface="effra" pitchFamily="34" charset="-122"/>
                <a:cs typeface="Calibri" panose="020F0502020204030204" pitchFamily="34" charset="0"/>
              </a:rPr>
              <a:t>Complete Park &amp; Ride System (CPRS)</a:t>
            </a:r>
            <a:endParaRPr lang="en-US" sz="2160" dirty="0">
              <a:latin typeface="Calibri" panose="020F0502020204030204" pitchFamily="34" charset="0"/>
              <a:cs typeface="Calibri" panose="020F0502020204030204" pitchFamily="34" charset="0"/>
            </a:endParaRPr>
          </a:p>
        </p:txBody>
      </p:sp>
      <p:sp>
        <p:nvSpPr>
          <p:cNvPr id="15" name="Object 14"/>
          <p:cNvSpPr txBox="1"/>
          <p:nvPr/>
        </p:nvSpPr>
        <p:spPr>
          <a:xfrm>
            <a:off x="4784611" y="5007329"/>
            <a:ext cx="2660904" cy="1316736"/>
          </a:xfrm>
          <a:prstGeom prst="rect">
            <a:avLst/>
          </a:prstGeom>
          <a:noFill/>
        </p:spPr>
        <p:txBody>
          <a:bodyPr wrap="square" lIns="0" tIns="0" rIns="0" bIns="0" rtlCol="0" anchor="t"/>
          <a:lstStyle/>
          <a:p>
            <a:pPr algn="ctr">
              <a:buNone/>
            </a:pPr>
            <a:r>
              <a:rPr lang="en-US" sz="1440" dirty="0">
                <a:solidFill>
                  <a:srgbClr val="222222"/>
                </a:solidFill>
                <a:latin typeface="Calibri" panose="020F0502020204030204" pitchFamily="34" charset="0"/>
                <a:ea typeface="effra" pitchFamily="34" charset="-122"/>
                <a:cs typeface="Calibri" panose="020F0502020204030204" pitchFamily="34" charset="0"/>
              </a:rPr>
              <a:t>A patented, innovative, efficient and user-friendly facility that combines parking areas, public transportation, an urban services hub, and safe pedestrian accessibility</a:t>
            </a:r>
            <a:endParaRPr lang="en-US" sz="2160" dirty="0">
              <a:latin typeface="Calibri" panose="020F0502020204030204" pitchFamily="34" charset="0"/>
              <a:cs typeface="Calibri" panose="020F0502020204030204" pitchFamily="34" charset="0"/>
            </a:endParaRPr>
          </a:p>
        </p:txBody>
      </p:sp>
      <p:sp>
        <p:nvSpPr>
          <p:cNvPr id="2" name="מלבן 1"/>
          <p:cNvSpPr/>
          <p:nvPr/>
        </p:nvSpPr>
        <p:spPr>
          <a:xfrm>
            <a:off x="1467117" y="2576222"/>
            <a:ext cx="2652974" cy="1746106"/>
          </a:xfrm>
          <a:prstGeom prst="rect">
            <a:avLst/>
          </a:prstGeom>
          <a:noFill/>
          <a:ln w="19050">
            <a:solidFill>
              <a:srgbClr val="7DB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atin typeface="Calibri" panose="020F0502020204030204" pitchFamily="34" charset="0"/>
              <a:cs typeface="Calibri" panose="020F0502020204030204" pitchFamily="34" charset="0"/>
            </a:endParaRPr>
          </a:p>
        </p:txBody>
      </p:sp>
      <p:sp>
        <p:nvSpPr>
          <p:cNvPr id="24" name="מלבן 23"/>
          <p:cNvSpPr/>
          <p:nvPr/>
        </p:nvSpPr>
        <p:spPr>
          <a:xfrm>
            <a:off x="4788576" y="2574426"/>
            <a:ext cx="2652974" cy="1746106"/>
          </a:xfrm>
          <a:prstGeom prst="rect">
            <a:avLst/>
          </a:prstGeom>
          <a:noFill/>
          <a:ln w="19050">
            <a:solidFill>
              <a:srgbClr val="7DB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atin typeface="Calibri" panose="020F0502020204030204" pitchFamily="34" charset="0"/>
              <a:cs typeface="Calibri" panose="020F0502020204030204" pitchFamily="34" charset="0"/>
            </a:endParaRPr>
          </a:p>
        </p:txBody>
      </p:sp>
      <p:sp>
        <p:nvSpPr>
          <p:cNvPr id="25" name="מלבן 24"/>
          <p:cNvSpPr/>
          <p:nvPr/>
        </p:nvSpPr>
        <p:spPr>
          <a:xfrm>
            <a:off x="8082379" y="2574426"/>
            <a:ext cx="2652974" cy="1746106"/>
          </a:xfrm>
          <a:prstGeom prst="rect">
            <a:avLst/>
          </a:prstGeom>
          <a:noFill/>
          <a:ln w="19050">
            <a:solidFill>
              <a:srgbClr val="7DB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atin typeface="Calibri" panose="020F0502020204030204" pitchFamily="34" charset="0"/>
              <a:cs typeface="Calibri" panose="020F0502020204030204" pitchFamily="34" charset="0"/>
            </a:endParaRPr>
          </a:p>
        </p:txBody>
      </p:sp>
      <p:pic>
        <p:nvPicPr>
          <p:cNvPr id="18" name="תמונה 17" descr="תמונה שמכילה טקסט, אוסף תמונות&#10;&#10;התיאור נוצר באופן אוטומטי">
            <a:extLst>
              <a:ext uri="{FF2B5EF4-FFF2-40B4-BE49-F238E27FC236}">
                <a16:creationId xmlns:a16="http://schemas.microsoft.com/office/drawing/2014/main" id="{7052C1BD-BBCE-4703-8F67-6D9842E8BD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4248934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7"/>
          <p:cNvSpPr txBox="1"/>
          <p:nvPr/>
        </p:nvSpPr>
        <p:spPr>
          <a:xfrm>
            <a:off x="1315975" y="912115"/>
            <a:ext cx="7230918" cy="473202"/>
          </a:xfrm>
          <a:prstGeom prst="rect">
            <a:avLst/>
          </a:prstGeom>
          <a:noFill/>
        </p:spPr>
        <p:txBody>
          <a:bodyPr wrap="square" lIns="0" tIns="0" rIns="0" bIns="0" rtlCol="0" anchor="t"/>
          <a:lstStyle>
            <a:lvl1pPr>
              <a:buNone/>
              <a:defRPr sz="2600" b="1">
                <a:solidFill>
                  <a:schemeClr val="bg1"/>
                </a:solidFill>
                <a:latin typeface="Poppins" pitchFamily="34" charset="0"/>
                <a:ea typeface="Poppins" pitchFamily="34" charset="-122"/>
                <a:cs typeface="Poppins" pitchFamily="34" charset="-120"/>
              </a:defRPr>
            </a:lvl1pPr>
          </a:lstStyle>
          <a:p>
            <a:pPr algn="l" rtl="0"/>
            <a:r>
              <a:rPr lang="en-US" sz="3200" dirty="0" err="1">
                <a:solidFill>
                  <a:schemeClr val="tx1"/>
                </a:solidFill>
                <a:latin typeface="Calibri" panose="020F0502020204030204" pitchFamily="34" charset="0"/>
                <a:cs typeface="Calibri" panose="020F0502020204030204" pitchFamily="34" charset="0"/>
              </a:rPr>
              <a:t>RoadHub</a:t>
            </a:r>
            <a:r>
              <a:rPr lang="en-US" sz="3200" dirty="0">
                <a:solidFill>
                  <a:schemeClr val="tx1"/>
                </a:solidFill>
                <a:latin typeface="Calibri" panose="020F0502020204030204" pitchFamily="34" charset="0"/>
                <a:cs typeface="Calibri" panose="020F0502020204030204" pitchFamily="34" charset="0"/>
              </a:rPr>
              <a:t> vs. Conventional Designs</a:t>
            </a:r>
          </a:p>
        </p:txBody>
      </p:sp>
      <p:sp>
        <p:nvSpPr>
          <p:cNvPr id="9" name="Object 8"/>
          <p:cNvSpPr txBox="1"/>
          <p:nvPr/>
        </p:nvSpPr>
        <p:spPr>
          <a:xfrm>
            <a:off x="1315975" y="1533406"/>
            <a:ext cx="5671566" cy="349758"/>
          </a:xfrm>
          <a:prstGeom prst="rect">
            <a:avLst/>
          </a:prstGeom>
          <a:noFill/>
        </p:spPr>
        <p:txBody>
          <a:bodyPr wrap="square" lIns="0" tIns="0" rIns="0" bIns="0" rtlCol="0" anchor="t"/>
          <a:lstStyle/>
          <a:p>
            <a:pPr algn="l" rtl="0">
              <a:buNone/>
            </a:pPr>
            <a:r>
              <a:rPr lang="en-US" sz="2400" dirty="0">
                <a:solidFill>
                  <a:srgbClr val="222222"/>
                </a:solidFill>
                <a:latin typeface="Calibri" panose="020F0502020204030204" pitchFamily="34" charset="0"/>
                <a:ea typeface="Poppins" pitchFamily="34" charset="-122"/>
                <a:cs typeface="Calibri" panose="020F0502020204030204" pitchFamily="34" charset="0"/>
              </a:rPr>
              <a:t>Benchmark: Minimal Land Use</a:t>
            </a:r>
            <a:endParaRPr lang="en-US" sz="2400" dirty="0">
              <a:latin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EA164A05-7C64-4B1D-986C-71A0D565130B}"/>
              </a:ext>
            </a:extLst>
          </p:cNvPr>
          <p:cNvSpPr txBox="1"/>
          <p:nvPr/>
        </p:nvSpPr>
        <p:spPr>
          <a:xfrm>
            <a:off x="1232855" y="2005603"/>
            <a:ext cx="9998414" cy="646331"/>
          </a:xfrm>
          <a:prstGeom prst="rect">
            <a:avLst/>
          </a:prstGeom>
          <a:noFill/>
        </p:spPr>
        <p:txBody>
          <a:bodyPr wrap="square" rtlCol="1">
            <a:spAutoFit/>
          </a:bodyPr>
          <a:lstStyle/>
          <a:p>
            <a:pPr algn="l" rtl="0"/>
            <a:r>
              <a:rPr lang="en-US" sz="1200" b="1" dirty="0">
                <a:latin typeface="Calibri" panose="020F0502020204030204" pitchFamily="34" charset="0"/>
                <a:ea typeface="Poppins" pitchFamily="34" charset="-122"/>
                <a:cs typeface="Calibri" panose="020F0502020204030204" pitchFamily="34" charset="0"/>
              </a:rPr>
              <a:t>SRI Compact </a:t>
            </a:r>
            <a:r>
              <a:rPr lang="en-US" sz="1200" dirty="0">
                <a:latin typeface="Calibri" panose="020F0502020204030204" pitchFamily="34" charset="0"/>
                <a:ea typeface="Poppins" pitchFamily="34" charset="-122"/>
                <a:cs typeface="Calibri" panose="020F0502020204030204" pitchFamily="34" charset="0"/>
              </a:rPr>
              <a:t>enables a complete system interchange to be built in tight urban spaces previously considered fit only for road junctions.</a:t>
            </a:r>
          </a:p>
          <a:p>
            <a:pPr algn="l" rtl="0"/>
            <a:r>
              <a:rPr lang="en-US" sz="1200" b="1" dirty="0">
                <a:latin typeface="Calibri" panose="020F0502020204030204" pitchFamily="34" charset="0"/>
                <a:ea typeface="Poppins" pitchFamily="34" charset="-122"/>
                <a:cs typeface="Calibri" panose="020F0502020204030204" pitchFamily="34" charset="0"/>
              </a:rPr>
              <a:t>SRI Open-core </a:t>
            </a:r>
            <a:r>
              <a:rPr lang="en-US" sz="1200" dirty="0">
                <a:latin typeface="Calibri" panose="020F0502020204030204" pitchFamily="34" charset="0"/>
                <a:ea typeface="Poppins" pitchFamily="34" charset="-122"/>
                <a:cs typeface="Calibri" panose="020F0502020204030204" pitchFamily="34" charset="0"/>
              </a:rPr>
              <a:t>transforms the trapped spaces within highway interchanges into accessible land for strategic uses. In combination with CPRS, it can contain a transportation and urban services hub</a:t>
            </a:r>
            <a:r>
              <a:rPr lang="en-US" sz="1200" dirty="0">
                <a:solidFill>
                  <a:srgbClr val="FF0000"/>
                </a:solidFill>
                <a:latin typeface="Calibri" panose="020F0502020204030204" pitchFamily="34" charset="0"/>
                <a:ea typeface="Poppins" pitchFamily="34" charset="-122"/>
                <a:cs typeface="Calibri" panose="020F0502020204030204" pitchFamily="34" charset="0"/>
              </a:rPr>
              <a:t>.</a:t>
            </a:r>
            <a:endParaRPr lang="he-IL" sz="1200" dirty="0">
              <a:solidFill>
                <a:srgbClr val="FF0000"/>
              </a:solidFill>
              <a:latin typeface="Calibri" panose="020F0502020204030204" pitchFamily="34" charset="0"/>
              <a:ea typeface="Poppins" pitchFamily="34" charset="-122"/>
              <a:cs typeface="Calibri" panose="020F0502020204030204" pitchFamily="34" charset="0"/>
            </a:endParaRPr>
          </a:p>
        </p:txBody>
      </p:sp>
      <p:pic>
        <p:nvPicPr>
          <p:cNvPr id="5" name="Picture 4" descr="Diagram&#10;&#10;Description automatically generated">
            <a:extLst>
              <a:ext uri="{FF2B5EF4-FFF2-40B4-BE49-F238E27FC236}">
                <a16:creationId xmlns:a16="http://schemas.microsoft.com/office/drawing/2014/main" id="{BD252E07-82A2-4DD5-8D7E-548E0FC6A5A7}"/>
              </a:ext>
            </a:extLst>
          </p:cNvPr>
          <p:cNvPicPr>
            <a:picLocks noChangeAspect="1"/>
          </p:cNvPicPr>
          <p:nvPr/>
        </p:nvPicPr>
        <p:blipFill rotWithShape="1">
          <a:blip r:embed="rId3"/>
          <a:srcRect t="6286"/>
          <a:stretch/>
        </p:blipFill>
        <p:spPr>
          <a:xfrm>
            <a:off x="575704" y="2724912"/>
            <a:ext cx="10900016" cy="3615244"/>
          </a:xfrm>
          <a:prstGeom prst="rect">
            <a:avLst/>
          </a:prstGeom>
        </p:spPr>
      </p:pic>
      <p:sp>
        <p:nvSpPr>
          <p:cNvPr id="11" name="Rectangle 10">
            <a:extLst>
              <a:ext uri="{FF2B5EF4-FFF2-40B4-BE49-F238E27FC236}">
                <a16:creationId xmlns:a16="http://schemas.microsoft.com/office/drawing/2014/main" id="{0340EDD7-27AF-4C66-9ED6-EE57179954EE}"/>
              </a:ext>
            </a:extLst>
          </p:cNvPr>
          <p:cNvSpPr/>
          <p:nvPr/>
        </p:nvSpPr>
        <p:spPr>
          <a:xfrm>
            <a:off x="1879046" y="5945435"/>
            <a:ext cx="605897" cy="129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2" name="תמונה 11" descr="תמונה שמכילה טקסט, אוסף תמונות&#10;&#10;התיאור נוצר באופן אוטומטי">
            <a:extLst>
              <a:ext uri="{FF2B5EF4-FFF2-40B4-BE49-F238E27FC236}">
                <a16:creationId xmlns:a16="http://schemas.microsoft.com/office/drawing/2014/main" id="{C3EC53BA-4841-4DB1-8BF1-1C275CCE0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105212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7"/>
          <p:cNvSpPr txBox="1"/>
          <p:nvPr/>
        </p:nvSpPr>
        <p:spPr>
          <a:xfrm>
            <a:off x="1315975" y="912115"/>
            <a:ext cx="7230918" cy="473202"/>
          </a:xfrm>
          <a:prstGeom prst="rect">
            <a:avLst/>
          </a:prstGeom>
          <a:noFill/>
        </p:spPr>
        <p:txBody>
          <a:bodyPr wrap="square" lIns="0" tIns="0" rIns="0" bIns="0" rtlCol="0" anchor="t"/>
          <a:lstStyle>
            <a:lvl1pPr>
              <a:buNone/>
              <a:defRPr sz="2600" b="1">
                <a:solidFill>
                  <a:schemeClr val="bg1"/>
                </a:solidFill>
                <a:latin typeface="Poppins" pitchFamily="34" charset="0"/>
                <a:ea typeface="Poppins" pitchFamily="34" charset="-122"/>
                <a:cs typeface="Poppins" pitchFamily="34" charset="-120"/>
              </a:defRPr>
            </a:lvl1pPr>
          </a:lstStyle>
          <a:p>
            <a:pPr algn="l" rtl="0"/>
            <a:r>
              <a:rPr lang="en-US" sz="3200" dirty="0" err="1">
                <a:solidFill>
                  <a:schemeClr val="tx1"/>
                </a:solidFill>
                <a:latin typeface="Calibri" panose="020F0502020204030204" pitchFamily="34" charset="0"/>
                <a:cs typeface="Calibri" panose="020F0502020204030204" pitchFamily="34" charset="0"/>
              </a:rPr>
              <a:t>RoadHub</a:t>
            </a:r>
            <a:r>
              <a:rPr lang="en-US" sz="3200" dirty="0">
                <a:solidFill>
                  <a:schemeClr val="tx1"/>
                </a:solidFill>
                <a:latin typeface="Calibri" panose="020F0502020204030204" pitchFamily="34" charset="0"/>
                <a:cs typeface="Calibri" panose="020F0502020204030204" pitchFamily="34" charset="0"/>
              </a:rPr>
              <a:t> vs. Conventional Designs</a:t>
            </a:r>
          </a:p>
        </p:txBody>
      </p:sp>
      <p:sp>
        <p:nvSpPr>
          <p:cNvPr id="9" name="Object 8"/>
          <p:cNvSpPr txBox="1"/>
          <p:nvPr/>
        </p:nvSpPr>
        <p:spPr>
          <a:xfrm>
            <a:off x="1315975" y="1533406"/>
            <a:ext cx="5671566" cy="349758"/>
          </a:xfrm>
          <a:prstGeom prst="rect">
            <a:avLst/>
          </a:prstGeom>
          <a:noFill/>
        </p:spPr>
        <p:txBody>
          <a:bodyPr wrap="square" lIns="0" tIns="0" rIns="0" bIns="0" rtlCol="0" anchor="t"/>
          <a:lstStyle/>
          <a:p>
            <a:pPr algn="l" rtl="0">
              <a:buNone/>
            </a:pPr>
            <a:r>
              <a:rPr lang="en-US" sz="2400" dirty="0">
                <a:solidFill>
                  <a:srgbClr val="222222"/>
                </a:solidFill>
                <a:latin typeface="Calibri" panose="020F0502020204030204" pitchFamily="34" charset="0"/>
                <a:ea typeface="Poppins" pitchFamily="34" charset="-122"/>
                <a:cs typeface="Calibri" panose="020F0502020204030204" pitchFamily="34" charset="0"/>
              </a:rPr>
              <a:t>Benchmark: High Speed (90 km/h)</a:t>
            </a:r>
            <a:endParaRPr lang="en-US" sz="2400" dirty="0">
              <a:latin typeface="Calibri" panose="020F0502020204030204" pitchFamily="34" charset="0"/>
              <a:cs typeface="Calibri" panose="020F0502020204030204" pitchFamily="34" charset="0"/>
            </a:endParaRPr>
          </a:p>
        </p:txBody>
      </p:sp>
      <p:pic>
        <p:nvPicPr>
          <p:cNvPr id="5" name="Picture 4" descr="Diagram&#10;&#10;Description automatically generated">
            <a:extLst>
              <a:ext uri="{FF2B5EF4-FFF2-40B4-BE49-F238E27FC236}">
                <a16:creationId xmlns:a16="http://schemas.microsoft.com/office/drawing/2014/main" id="{9E9D24C4-8FF5-4340-937B-ECCE8BA0CF2C}"/>
              </a:ext>
            </a:extLst>
          </p:cNvPr>
          <p:cNvPicPr>
            <a:picLocks noChangeAspect="1"/>
          </p:cNvPicPr>
          <p:nvPr/>
        </p:nvPicPr>
        <p:blipFill rotWithShape="1">
          <a:blip r:embed="rId3"/>
          <a:srcRect t="4977"/>
          <a:stretch/>
        </p:blipFill>
        <p:spPr>
          <a:xfrm>
            <a:off x="637308" y="2734056"/>
            <a:ext cx="10872055" cy="3595162"/>
          </a:xfrm>
          <a:prstGeom prst="rect">
            <a:avLst/>
          </a:prstGeom>
          <a:ln>
            <a:solidFill>
              <a:schemeClr val="bg1"/>
            </a:solidFill>
          </a:ln>
        </p:spPr>
      </p:pic>
      <p:sp>
        <p:nvSpPr>
          <p:cNvPr id="10" name="Rectangle 9">
            <a:extLst>
              <a:ext uri="{FF2B5EF4-FFF2-40B4-BE49-F238E27FC236}">
                <a16:creationId xmlns:a16="http://schemas.microsoft.com/office/drawing/2014/main" id="{4F3E59FE-8518-4B9F-B252-CF029C6484AB}"/>
              </a:ext>
            </a:extLst>
          </p:cNvPr>
          <p:cNvSpPr/>
          <p:nvPr/>
        </p:nvSpPr>
        <p:spPr>
          <a:xfrm>
            <a:off x="2105630" y="5824864"/>
            <a:ext cx="556477" cy="116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תיבת טקסט 9">
            <a:extLst>
              <a:ext uri="{FF2B5EF4-FFF2-40B4-BE49-F238E27FC236}">
                <a16:creationId xmlns:a16="http://schemas.microsoft.com/office/drawing/2014/main" id="{EA164A05-7C64-4B1D-986C-71A0D565130B}"/>
              </a:ext>
            </a:extLst>
          </p:cNvPr>
          <p:cNvSpPr txBox="1"/>
          <p:nvPr/>
        </p:nvSpPr>
        <p:spPr>
          <a:xfrm>
            <a:off x="1232855" y="2005603"/>
            <a:ext cx="9998414" cy="646331"/>
          </a:xfrm>
          <a:prstGeom prst="rect">
            <a:avLst/>
          </a:prstGeom>
          <a:noFill/>
        </p:spPr>
        <p:txBody>
          <a:bodyPr wrap="square" rtlCol="1">
            <a:spAutoFit/>
          </a:bodyPr>
          <a:lstStyle/>
          <a:p>
            <a:pPr algn="l" rtl="0"/>
            <a:r>
              <a:rPr lang="en-US" sz="1200" b="1" dirty="0">
                <a:latin typeface="Calibri" panose="020F0502020204030204" pitchFamily="34" charset="0"/>
                <a:ea typeface="Poppins" pitchFamily="34" charset="-122"/>
                <a:cs typeface="Calibri" panose="020F0502020204030204" pitchFamily="34" charset="0"/>
              </a:rPr>
              <a:t>SRI Compact </a:t>
            </a:r>
            <a:r>
              <a:rPr lang="en-US" sz="1200" dirty="0">
                <a:latin typeface="Calibri" panose="020F0502020204030204" pitchFamily="34" charset="0"/>
                <a:ea typeface="Poppins" pitchFamily="34" charset="-122"/>
                <a:cs typeface="Calibri" panose="020F0502020204030204" pitchFamily="34" charset="0"/>
              </a:rPr>
              <a:t>enables a complete system interchange to be built in tight urban spaces previously considered fit only for road junctions.</a:t>
            </a:r>
          </a:p>
          <a:p>
            <a:pPr algn="l" rtl="0"/>
            <a:r>
              <a:rPr lang="en-US" sz="1200" b="1" dirty="0">
                <a:latin typeface="Calibri" panose="020F0502020204030204" pitchFamily="34" charset="0"/>
                <a:ea typeface="Poppins" pitchFamily="34" charset="-122"/>
                <a:cs typeface="Calibri" panose="020F0502020204030204" pitchFamily="34" charset="0"/>
              </a:rPr>
              <a:t>SRI Open-core </a:t>
            </a:r>
            <a:r>
              <a:rPr lang="en-US" sz="1200" dirty="0">
                <a:latin typeface="Calibri" panose="020F0502020204030204" pitchFamily="34" charset="0"/>
                <a:ea typeface="Poppins" pitchFamily="34" charset="-122"/>
                <a:cs typeface="Calibri" panose="020F0502020204030204" pitchFamily="34" charset="0"/>
              </a:rPr>
              <a:t>transforms the trapped spaces within highway interchanges into accessible land for strategic uses. In combination with CPRS, it can contain a transportation and urban services hub</a:t>
            </a:r>
            <a:r>
              <a:rPr lang="en-US" sz="1200" dirty="0">
                <a:solidFill>
                  <a:srgbClr val="FF0000"/>
                </a:solidFill>
                <a:latin typeface="Calibri" panose="020F0502020204030204" pitchFamily="34" charset="0"/>
                <a:ea typeface="Poppins" pitchFamily="34" charset="-122"/>
                <a:cs typeface="Calibri" panose="020F0502020204030204" pitchFamily="34" charset="0"/>
              </a:rPr>
              <a:t>.</a:t>
            </a:r>
            <a:endParaRPr lang="he-IL" sz="1200" dirty="0">
              <a:solidFill>
                <a:srgbClr val="FF0000"/>
              </a:solidFill>
              <a:latin typeface="Calibri" panose="020F0502020204030204" pitchFamily="34" charset="0"/>
              <a:ea typeface="Poppins" pitchFamily="34" charset="-122"/>
              <a:cs typeface="Calibri" panose="020F0502020204030204" pitchFamily="34" charset="0"/>
            </a:endParaRPr>
          </a:p>
        </p:txBody>
      </p:sp>
      <p:pic>
        <p:nvPicPr>
          <p:cNvPr id="12" name="תמונה 11" descr="תמונה שמכילה טקסט, אוסף תמונות&#10;&#10;התיאור נוצר באופן אוטומטי">
            <a:extLst>
              <a:ext uri="{FF2B5EF4-FFF2-40B4-BE49-F238E27FC236}">
                <a16:creationId xmlns:a16="http://schemas.microsoft.com/office/drawing/2014/main" id="{C7FFBA72-0D4C-4C3B-AA8D-EE33DB5B9A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2108056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CFCDCF77-01B4-4DCB-A80E-A9D3832F41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תמונה 10" descr="תמונה שמכילה טקסט, אוסף תמונות&#10;&#10;התיאור נוצר באופן אוטומטי">
            <a:extLst>
              <a:ext uri="{FF2B5EF4-FFF2-40B4-BE49-F238E27FC236}">
                <a16:creationId xmlns:a16="http://schemas.microsoft.com/office/drawing/2014/main" id="{FF5C31ED-40CF-482D-9025-C85D6BF665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306" y="250869"/>
            <a:ext cx="1570123" cy="498330"/>
          </a:xfrm>
          <a:prstGeom prst="rect">
            <a:avLst/>
          </a:prstGeom>
        </p:spPr>
      </p:pic>
      <p:pic>
        <p:nvPicPr>
          <p:cNvPr id="5" name="Object 4" descr="preencoded.png"/>
          <p:cNvPicPr>
            <a:picLocks noChangeAspect="1"/>
          </p:cNvPicPr>
          <p:nvPr/>
        </p:nvPicPr>
        <p:blipFill>
          <a:blip r:embed="rId5"/>
          <a:stretch>
            <a:fillRect/>
          </a:stretch>
        </p:blipFill>
        <p:spPr>
          <a:xfrm>
            <a:off x="1126308" y="1639597"/>
            <a:ext cx="6274963" cy="1726394"/>
          </a:xfrm>
          <a:prstGeom prst="rect">
            <a:avLst/>
          </a:prstGeom>
        </p:spPr>
      </p:pic>
      <p:pic>
        <p:nvPicPr>
          <p:cNvPr id="6" name="Object 5" descr="preencoded.png"/>
          <p:cNvPicPr>
            <a:picLocks noChangeAspect="1"/>
          </p:cNvPicPr>
          <p:nvPr/>
        </p:nvPicPr>
        <p:blipFill>
          <a:blip r:embed="rId6"/>
          <a:stretch>
            <a:fillRect/>
          </a:stretch>
        </p:blipFill>
        <p:spPr>
          <a:xfrm>
            <a:off x="1050798" y="3367278"/>
            <a:ext cx="6298109" cy="1074778"/>
          </a:xfrm>
          <a:prstGeom prst="rect">
            <a:avLst/>
          </a:prstGeom>
        </p:spPr>
      </p:pic>
      <p:sp>
        <p:nvSpPr>
          <p:cNvPr id="7" name="Object 6"/>
          <p:cNvSpPr txBox="1"/>
          <p:nvPr/>
        </p:nvSpPr>
        <p:spPr>
          <a:xfrm>
            <a:off x="1288543" y="918973"/>
            <a:ext cx="4989731" cy="473202"/>
          </a:xfrm>
          <a:prstGeom prst="rect">
            <a:avLst/>
          </a:prstGeom>
          <a:noFill/>
        </p:spPr>
        <p:txBody>
          <a:bodyPr wrap="square" lIns="0" tIns="0" rIns="0" bIns="0" rtlCol="0" anchor="t"/>
          <a:lstStyle>
            <a:lvl1pPr>
              <a:buNone/>
              <a:defRPr sz="2600" b="1">
                <a:latin typeface="Poppins" pitchFamily="34" charset="0"/>
                <a:ea typeface="Poppins" pitchFamily="34" charset="-122"/>
                <a:cs typeface="Poppins" pitchFamily="34" charset="-120"/>
              </a:defRPr>
            </a:lvl1pPr>
          </a:lstStyle>
          <a:p>
            <a:pPr algn="l" rtl="0"/>
            <a:r>
              <a:rPr lang="en-US" sz="3200" dirty="0">
                <a:solidFill>
                  <a:schemeClr val="bg1"/>
                </a:solidFill>
                <a:latin typeface="Calibri" panose="020F0502020204030204" pitchFamily="34" charset="0"/>
                <a:cs typeface="Calibri" panose="020F0502020204030204" pitchFamily="34" charset="0"/>
              </a:rPr>
              <a:t>Underlying The Magic</a:t>
            </a:r>
          </a:p>
        </p:txBody>
      </p:sp>
      <p:sp>
        <p:nvSpPr>
          <p:cNvPr id="8" name="Object 7"/>
          <p:cNvSpPr txBox="1"/>
          <p:nvPr/>
        </p:nvSpPr>
        <p:spPr>
          <a:xfrm>
            <a:off x="1558360" y="1886485"/>
            <a:ext cx="6671239" cy="1179576"/>
          </a:xfrm>
          <a:prstGeom prst="rect">
            <a:avLst/>
          </a:prstGeom>
          <a:noFill/>
        </p:spPr>
        <p:txBody>
          <a:bodyPr wrap="square" lIns="0" tIns="0" rIns="0" bIns="0" rtlCol="0" anchor="t"/>
          <a:lstStyle>
            <a:lvl1pPr marL="342900" indent="-342900">
              <a:buSzPct val="100000"/>
              <a:buChar char="•"/>
              <a:defRPr sz="1600" b="1">
                <a:solidFill>
                  <a:srgbClr val="FFFFFF"/>
                </a:solidFill>
                <a:latin typeface="effra" pitchFamily="34" charset="0"/>
                <a:ea typeface="effra" pitchFamily="34" charset="-122"/>
                <a:cs typeface="effra" pitchFamily="34" charset="-120"/>
              </a:defRPr>
            </a:lvl1pPr>
          </a:lstStyle>
          <a:p>
            <a:pPr algn="l" rtl="0"/>
            <a:r>
              <a:rPr lang="en-US" sz="2400" dirty="0">
                <a:latin typeface="Calibri" panose="020F0502020204030204" pitchFamily="34" charset="0"/>
                <a:cs typeface="Calibri" panose="020F0502020204030204" pitchFamily="34" charset="0"/>
              </a:rPr>
              <a:t>As the geometry of interchanges stagnated for decades, we redesigned it with a new geometry that allows many more land-use options</a:t>
            </a:r>
          </a:p>
        </p:txBody>
      </p:sp>
      <p:sp>
        <p:nvSpPr>
          <p:cNvPr id="9" name="Object 8"/>
          <p:cNvSpPr txBox="1"/>
          <p:nvPr/>
        </p:nvSpPr>
        <p:spPr>
          <a:xfrm>
            <a:off x="1535216" y="3614167"/>
            <a:ext cx="6273558" cy="884682"/>
          </a:xfrm>
          <a:prstGeom prst="rect">
            <a:avLst/>
          </a:prstGeom>
          <a:noFill/>
        </p:spPr>
        <p:txBody>
          <a:bodyPr wrap="square" lIns="0" tIns="0" rIns="0" bIns="0" rtlCol="0" anchor="t"/>
          <a:lstStyle>
            <a:lvl1pPr marL="342900" indent="-342900">
              <a:buSzPct val="100000"/>
              <a:buChar char="•"/>
              <a:defRPr sz="1600" b="1">
                <a:solidFill>
                  <a:srgbClr val="FFFFFF"/>
                </a:solidFill>
                <a:latin typeface="effra" pitchFamily="34" charset="0"/>
                <a:ea typeface="effra" pitchFamily="34" charset="-122"/>
                <a:cs typeface="effra" pitchFamily="34" charset="-120"/>
              </a:defRPr>
            </a:lvl1pPr>
          </a:lstStyle>
          <a:p>
            <a:pPr algn="l" rtl="0"/>
            <a:r>
              <a:rPr lang="en-US" sz="2400" dirty="0">
                <a:latin typeface="Calibri" panose="020F0502020204030204" pitchFamily="34" charset="0"/>
                <a:cs typeface="Calibri" panose="020F0502020204030204" pitchFamily="34" charset="0"/>
              </a:rPr>
              <a:t>Our design reduces the interchange’s footprint while allowing more cars to pass through it, as well as </a:t>
            </a:r>
            <a:r>
              <a:rPr lang="en-US" sz="2400" dirty="0">
                <a:solidFill>
                  <a:schemeClr val="bg1"/>
                </a:solidFill>
                <a:latin typeface="Calibri" panose="020F0502020204030204" pitchFamily="34" charset="0"/>
                <a:cs typeface="Calibri" panose="020F0502020204030204" pitchFamily="34" charset="0"/>
              </a:rPr>
              <a:t>reducing car traffic </a:t>
            </a:r>
            <a:r>
              <a:rPr lang="en-US" sz="2400" dirty="0">
                <a:latin typeface="Calibri" panose="020F0502020204030204" pitchFamily="34" charset="0"/>
                <a:cs typeface="Calibri" panose="020F0502020204030204" pitchFamily="34" charset="0"/>
              </a:rPr>
              <a:t>into the city and supporting public transport</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6209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EB90B5BE-9745-459E-AC05-7048BEB2E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תמונה 9" descr="תמונה שמכילה טקסט, אוסף תמונות&#10;&#10;התיאור נוצר באופן אוטומטי">
            <a:extLst>
              <a:ext uri="{FF2B5EF4-FFF2-40B4-BE49-F238E27FC236}">
                <a16:creationId xmlns:a16="http://schemas.microsoft.com/office/drawing/2014/main" id="{F79A9BEF-F379-4EBD-B0C4-ADE0B9CD9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306" y="250869"/>
            <a:ext cx="1570123" cy="498330"/>
          </a:xfrm>
          <a:prstGeom prst="rect">
            <a:avLst/>
          </a:prstGeom>
        </p:spPr>
      </p:pic>
      <p:pic>
        <p:nvPicPr>
          <p:cNvPr id="5" name="Object 4" descr="preencoded.png"/>
          <p:cNvPicPr>
            <a:picLocks noChangeAspect="1"/>
          </p:cNvPicPr>
          <p:nvPr/>
        </p:nvPicPr>
        <p:blipFill>
          <a:blip r:embed="rId5"/>
          <a:stretch>
            <a:fillRect/>
          </a:stretch>
        </p:blipFill>
        <p:spPr>
          <a:xfrm>
            <a:off x="1103376" y="1900095"/>
            <a:ext cx="3840480" cy="1076706"/>
          </a:xfrm>
          <a:prstGeom prst="rect">
            <a:avLst/>
          </a:prstGeom>
        </p:spPr>
      </p:pic>
      <p:sp>
        <p:nvSpPr>
          <p:cNvPr id="9" name="Object 5"/>
          <p:cNvSpPr txBox="1"/>
          <p:nvPr/>
        </p:nvSpPr>
        <p:spPr>
          <a:xfrm>
            <a:off x="1284659" y="915043"/>
            <a:ext cx="3456432" cy="473202"/>
          </a:xfrm>
          <a:prstGeom prst="rect">
            <a:avLst/>
          </a:prstGeom>
          <a:noFill/>
        </p:spPr>
        <p:txBody>
          <a:bodyPr wrap="square" lIns="0" tIns="0" rIns="0" bIns="0" rtlCol="0" anchor="t"/>
          <a:lstStyle/>
          <a:p>
            <a:pPr algn="l" rtl="0">
              <a:buNone/>
            </a:pPr>
            <a:r>
              <a:rPr lang="en-US" sz="3200" b="1" dirty="0">
                <a:solidFill>
                  <a:srgbClr val="FFFFFF"/>
                </a:solidFill>
                <a:latin typeface="Calibri" panose="020F0502020204030204" pitchFamily="34" charset="0"/>
                <a:ea typeface="Poppins" pitchFamily="34" charset="-122"/>
                <a:cs typeface="Calibri" panose="020F0502020204030204" pitchFamily="34" charset="0"/>
              </a:rPr>
              <a:t>Business Model</a:t>
            </a:r>
            <a:endParaRPr lang="en-US" sz="3200" b="1" dirty="0">
              <a:latin typeface="Calibri" panose="020F0502020204030204" pitchFamily="34" charset="0"/>
              <a:cs typeface="Calibri" panose="020F0502020204030204" pitchFamily="34" charset="0"/>
            </a:endParaRPr>
          </a:p>
        </p:txBody>
      </p:sp>
      <p:sp>
        <p:nvSpPr>
          <p:cNvPr id="16" name="Object 6"/>
          <p:cNvSpPr txBox="1"/>
          <p:nvPr/>
        </p:nvSpPr>
        <p:spPr>
          <a:xfrm>
            <a:off x="1564054" y="1889371"/>
            <a:ext cx="4679992" cy="884682"/>
          </a:xfrm>
          <a:prstGeom prst="rect">
            <a:avLst/>
          </a:prstGeom>
          <a:noFill/>
        </p:spPr>
        <p:txBody>
          <a:bodyPr wrap="square" lIns="0" tIns="0" rIns="0" bIns="0" rtlCol="0" anchor="t"/>
          <a:lstStyle/>
          <a:p>
            <a:pPr marL="411480" indent="-411480" algn="l" rtl="0">
              <a:buSzPct val="100000"/>
              <a:buChar char="•"/>
            </a:pPr>
            <a:r>
              <a:rPr lang="en-US" sz="2400" b="1" dirty="0">
                <a:solidFill>
                  <a:srgbClr val="FFFFFF"/>
                </a:solidFill>
                <a:latin typeface="Calibri" panose="020F0502020204030204" pitchFamily="34" charset="0"/>
                <a:ea typeface="effra" pitchFamily="34" charset="-122"/>
                <a:cs typeface="Calibri" panose="020F0502020204030204" pitchFamily="34" charset="0"/>
              </a:rPr>
              <a:t>Partnering with loc﻿al planning firms and project developers</a:t>
            </a:r>
          </a:p>
        </p:txBody>
      </p:sp>
      <p:sp>
        <p:nvSpPr>
          <p:cNvPr id="17" name="Object 7"/>
          <p:cNvSpPr txBox="1"/>
          <p:nvPr/>
        </p:nvSpPr>
        <p:spPr>
          <a:xfrm>
            <a:off x="1564054" y="3439279"/>
            <a:ext cx="4679992" cy="884682"/>
          </a:xfrm>
          <a:prstGeom prst="rect">
            <a:avLst/>
          </a:prstGeom>
          <a:noFill/>
        </p:spPr>
        <p:txBody>
          <a:bodyPr wrap="square" lIns="0" tIns="0" rIns="0" bIns="0" rtlCol="0" anchor="t"/>
          <a:lstStyle/>
          <a:p>
            <a:pPr marL="411480" indent="-411480" algn="l" rtl="0">
              <a:buSzPct val="100000"/>
              <a:buChar char="•"/>
            </a:pPr>
            <a:r>
              <a:rPr lang="en-US" sz="2400" b="1" dirty="0">
                <a:solidFill>
                  <a:srgbClr val="FFFFFF"/>
                </a:solidFill>
                <a:latin typeface="Calibri" panose="020F0502020204030204" pitchFamily="34" charset="0"/>
                <a:ea typeface="effra" pitchFamily="34" charset="-122"/>
                <a:cs typeface="Calibri" panose="020F0502020204030204" pitchFamily="34" charset="0"/>
              </a:rPr>
              <a:t>Collaborating with municipalities and public entities</a:t>
            </a:r>
          </a:p>
        </p:txBody>
      </p:sp>
    </p:spTree>
    <p:extLst>
      <p:ext uri="{BB962C8B-B14F-4D97-AF65-F5344CB8AC3E}">
        <p14:creationId xmlns:p14="http://schemas.microsoft.com/office/powerpoint/2010/main" val="4035645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tretch>
            <a:fillRect/>
          </a:stretch>
        </p:blipFill>
        <p:spPr>
          <a:xfrm>
            <a:off x="3752601" y="4787849"/>
            <a:ext cx="5608772" cy="1285768"/>
          </a:xfrm>
          <a:prstGeom prst="rect">
            <a:avLst/>
          </a:prstGeom>
        </p:spPr>
      </p:pic>
      <p:pic>
        <p:nvPicPr>
          <p:cNvPr id="5" name="Object 4" descr="preencoded.png"/>
          <p:cNvPicPr>
            <a:picLocks noChangeAspect="1"/>
          </p:cNvPicPr>
          <p:nvPr/>
        </p:nvPicPr>
        <p:blipFill>
          <a:blip r:embed="rId4"/>
          <a:stretch>
            <a:fillRect/>
          </a:stretch>
        </p:blipFill>
        <p:spPr>
          <a:xfrm>
            <a:off x="610565" y="1244726"/>
            <a:ext cx="3771900" cy="5143500"/>
          </a:xfrm>
          <a:prstGeom prst="rect">
            <a:avLst/>
          </a:prstGeom>
        </p:spPr>
      </p:pic>
      <p:pic>
        <p:nvPicPr>
          <p:cNvPr id="6" name="Object 5" descr="preencoded.png"/>
          <p:cNvPicPr>
            <a:picLocks noChangeAspect="1"/>
          </p:cNvPicPr>
          <p:nvPr/>
        </p:nvPicPr>
        <p:blipFill rotWithShape="1">
          <a:blip r:embed="rId5"/>
          <a:srcRect t="14232"/>
          <a:stretch/>
        </p:blipFill>
        <p:spPr>
          <a:xfrm>
            <a:off x="4135577" y="1976748"/>
            <a:ext cx="3771900" cy="4411478"/>
          </a:xfrm>
          <a:prstGeom prst="rect">
            <a:avLst/>
          </a:prstGeom>
        </p:spPr>
      </p:pic>
      <p:pic>
        <p:nvPicPr>
          <p:cNvPr id="7" name="Object 6" descr="preencoded.png"/>
          <p:cNvPicPr>
            <a:picLocks noChangeAspect="1"/>
          </p:cNvPicPr>
          <p:nvPr/>
        </p:nvPicPr>
        <p:blipFill rotWithShape="1">
          <a:blip r:embed="rId6"/>
          <a:srcRect l="25713" t="17499" r="15089" b="18331"/>
          <a:stretch/>
        </p:blipFill>
        <p:spPr>
          <a:xfrm>
            <a:off x="8279545" y="2134986"/>
            <a:ext cx="2405354" cy="3617314"/>
          </a:xfrm>
          <a:prstGeom prst="rect">
            <a:avLst/>
          </a:prstGeom>
        </p:spPr>
      </p:pic>
      <p:sp>
        <p:nvSpPr>
          <p:cNvPr id="9" name="Object 8"/>
          <p:cNvSpPr txBox="1"/>
          <p:nvPr/>
        </p:nvSpPr>
        <p:spPr>
          <a:xfrm>
            <a:off x="856488" y="5874626"/>
            <a:ext cx="3278124" cy="219456"/>
          </a:xfrm>
          <a:prstGeom prst="rect">
            <a:avLst/>
          </a:prstGeom>
          <a:noFill/>
        </p:spPr>
        <p:txBody>
          <a:bodyPr wrap="square" lIns="0" tIns="0" rIns="0" bIns="0" rtlCol="0" anchor="t"/>
          <a:lstStyle/>
          <a:p>
            <a:pPr algn="ctr">
              <a:buNone/>
            </a:pPr>
            <a:r>
              <a:rPr lang="en-US" sz="1440" dirty="0">
                <a:solidFill>
                  <a:srgbClr val="222222"/>
                </a:solidFill>
                <a:latin typeface="Calibri" panose="020F0502020204030204" pitchFamily="34" charset="0"/>
                <a:ea typeface="effra" pitchFamily="34" charset="-122"/>
                <a:cs typeface="Calibri" panose="020F0502020204030204" pitchFamily="34" charset="0"/>
              </a:rPr>
              <a:t>Co-Founder &amp; CTO: Gilead Meroz</a:t>
            </a:r>
            <a:endParaRPr lang="en-US" sz="2160" dirty="0">
              <a:latin typeface="Calibri" panose="020F0502020204030204" pitchFamily="34" charset="0"/>
              <a:cs typeface="Calibri" panose="020F0502020204030204" pitchFamily="34" charset="0"/>
            </a:endParaRPr>
          </a:p>
        </p:txBody>
      </p:sp>
      <p:sp>
        <p:nvSpPr>
          <p:cNvPr id="10" name="Object 9"/>
          <p:cNvSpPr txBox="1"/>
          <p:nvPr/>
        </p:nvSpPr>
        <p:spPr>
          <a:xfrm>
            <a:off x="4382465" y="5874626"/>
            <a:ext cx="3278124" cy="219456"/>
          </a:xfrm>
          <a:prstGeom prst="rect">
            <a:avLst/>
          </a:prstGeom>
          <a:noFill/>
        </p:spPr>
        <p:txBody>
          <a:bodyPr wrap="square" lIns="0" tIns="0" rIns="0" bIns="0" rtlCol="0" anchor="t"/>
          <a:lstStyle/>
          <a:p>
            <a:pPr algn="ctr">
              <a:buNone/>
            </a:pPr>
            <a:r>
              <a:rPr lang="en-US" sz="1440" dirty="0">
                <a:solidFill>
                  <a:srgbClr val="222222"/>
                </a:solidFill>
                <a:latin typeface="Calibri" panose="020F0502020204030204" pitchFamily="34" charset="0"/>
                <a:ea typeface="effra" pitchFamily="34" charset="-122"/>
                <a:cs typeface="Calibri" panose="020F0502020204030204" pitchFamily="34" charset="0"/>
              </a:rPr>
              <a:t>Co-Founder &amp; COO : Yaron Toren</a:t>
            </a:r>
            <a:endParaRPr lang="en-US" sz="2160" dirty="0">
              <a:latin typeface="Calibri" panose="020F0502020204030204" pitchFamily="34" charset="0"/>
              <a:cs typeface="Calibri" panose="020F0502020204030204" pitchFamily="34" charset="0"/>
            </a:endParaRPr>
          </a:p>
        </p:txBody>
      </p:sp>
      <p:sp>
        <p:nvSpPr>
          <p:cNvPr id="11" name="Object 10"/>
          <p:cNvSpPr txBox="1"/>
          <p:nvPr/>
        </p:nvSpPr>
        <p:spPr>
          <a:xfrm>
            <a:off x="7982915" y="5874626"/>
            <a:ext cx="3339846" cy="222886"/>
          </a:xfrm>
          <a:prstGeom prst="rect">
            <a:avLst/>
          </a:prstGeom>
          <a:noFill/>
        </p:spPr>
        <p:txBody>
          <a:bodyPr wrap="square" lIns="0" tIns="0" rIns="0" bIns="0" rtlCol="0" anchor="t"/>
          <a:lstStyle/>
          <a:p>
            <a:pPr algn="ctr">
              <a:buNone/>
            </a:pPr>
            <a:r>
              <a:rPr lang="en-US" sz="1440" dirty="0">
                <a:solidFill>
                  <a:srgbClr val="222222"/>
                </a:solidFill>
                <a:latin typeface="Calibri" panose="020F0502020204030204" pitchFamily="34" charset="0"/>
                <a:ea typeface="effra" pitchFamily="34" charset="-122"/>
                <a:cs typeface="Calibri" panose="020F0502020204030204" pitchFamily="34" charset="0"/>
              </a:rPr>
              <a:t>CEO: Hagai Gat</a:t>
            </a:r>
            <a:endParaRPr lang="en-US" sz="2160" dirty="0">
              <a:latin typeface="Calibri" panose="020F0502020204030204" pitchFamily="34" charset="0"/>
              <a:cs typeface="Calibri" panose="020F0502020204030204" pitchFamily="34" charset="0"/>
            </a:endParaRPr>
          </a:p>
        </p:txBody>
      </p:sp>
      <p:sp>
        <p:nvSpPr>
          <p:cNvPr id="12" name="Object 7"/>
          <p:cNvSpPr txBox="1"/>
          <p:nvPr/>
        </p:nvSpPr>
        <p:spPr>
          <a:xfrm>
            <a:off x="1315975" y="921652"/>
            <a:ext cx="5114996" cy="473202"/>
          </a:xfrm>
          <a:prstGeom prst="rect">
            <a:avLst/>
          </a:prstGeom>
          <a:noFill/>
        </p:spPr>
        <p:txBody>
          <a:bodyPr wrap="square" lIns="0" tIns="0" rIns="0" bIns="0" rtlCol="0" anchor="t"/>
          <a:lstStyle/>
          <a:p>
            <a:pPr algn="l">
              <a:buNone/>
            </a:pPr>
            <a:r>
              <a:rPr lang="en-US" sz="3200" b="1" dirty="0">
                <a:solidFill>
                  <a:srgbClr val="222222"/>
                </a:solidFill>
                <a:ea typeface="Poppins" pitchFamily="34" charset="-122"/>
                <a:cs typeface="Poppins" pitchFamily="34" charset="-120"/>
              </a:rPr>
              <a:t>Management Team</a:t>
            </a:r>
            <a:endParaRPr lang="en-US" sz="3200" dirty="0"/>
          </a:p>
        </p:txBody>
      </p:sp>
      <p:pic>
        <p:nvPicPr>
          <p:cNvPr id="14" name="תמונה 13" descr="תמונה שמכילה טקסט, אוסף תמונות&#10;&#10;התיאור נוצר באופן אוטומטי">
            <a:extLst>
              <a:ext uri="{FF2B5EF4-FFF2-40B4-BE49-F238E27FC236}">
                <a16:creationId xmlns:a16="http://schemas.microsoft.com/office/drawing/2014/main" id="{5F9FEC8A-8F70-4A85-A294-5A5093D93D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
        <p:nvSpPr>
          <p:cNvPr id="3" name="ירח 2">
            <a:extLst>
              <a:ext uri="{FF2B5EF4-FFF2-40B4-BE49-F238E27FC236}">
                <a16:creationId xmlns:a16="http://schemas.microsoft.com/office/drawing/2014/main" id="{6453676E-3093-4072-84E4-748FAB344E73}"/>
              </a:ext>
            </a:extLst>
          </p:cNvPr>
          <p:cNvSpPr/>
          <p:nvPr/>
        </p:nvSpPr>
        <p:spPr>
          <a:xfrm rot="16200000">
            <a:off x="8821029" y="3939497"/>
            <a:ext cx="1231563" cy="2638693"/>
          </a:xfrm>
          <a:prstGeom prst="moon">
            <a:avLst>
              <a:gd name="adj" fmla="val 457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293107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7"/>
          <p:cNvSpPr txBox="1"/>
          <p:nvPr/>
        </p:nvSpPr>
        <p:spPr>
          <a:xfrm>
            <a:off x="1315975" y="912115"/>
            <a:ext cx="7230918" cy="473202"/>
          </a:xfrm>
          <a:prstGeom prst="rect">
            <a:avLst/>
          </a:prstGeom>
          <a:noFill/>
        </p:spPr>
        <p:txBody>
          <a:bodyPr wrap="square" lIns="0" tIns="0" rIns="0" bIns="0" rtlCol="0" anchor="t"/>
          <a:lstStyle>
            <a:lvl1pPr>
              <a:buNone/>
              <a:defRPr sz="2600" b="1">
                <a:solidFill>
                  <a:schemeClr val="bg1"/>
                </a:solidFill>
                <a:latin typeface="Poppins" pitchFamily="34" charset="0"/>
                <a:ea typeface="Poppins" pitchFamily="34" charset="-122"/>
                <a:cs typeface="Poppins" pitchFamily="34" charset="-120"/>
              </a:defRPr>
            </a:lvl1pPr>
          </a:lstStyle>
          <a:p>
            <a:pPr algn="l" rtl="0"/>
            <a:r>
              <a:rPr lang="en-US" sz="3120" dirty="0">
                <a:solidFill>
                  <a:schemeClr val="tx1"/>
                </a:solidFill>
                <a:latin typeface="Calibri" panose="020F0502020204030204" pitchFamily="34" charset="0"/>
                <a:cs typeface="Calibri" panose="020F0502020204030204" pitchFamily="34" charset="0"/>
              </a:rPr>
              <a:t>RoadHub for Washington DC </a:t>
            </a:r>
          </a:p>
        </p:txBody>
      </p:sp>
      <p:sp>
        <p:nvSpPr>
          <p:cNvPr id="9" name="Object 8"/>
          <p:cNvSpPr txBox="1"/>
          <p:nvPr/>
        </p:nvSpPr>
        <p:spPr>
          <a:xfrm>
            <a:off x="1368171" y="1529228"/>
            <a:ext cx="9709132" cy="349758"/>
          </a:xfrm>
          <a:prstGeom prst="rect">
            <a:avLst/>
          </a:prstGeom>
          <a:noFill/>
        </p:spPr>
        <p:txBody>
          <a:bodyPr wrap="square" lIns="0" tIns="0" rIns="0" bIns="0" rtlCol="0" anchor="t"/>
          <a:lstStyle/>
          <a:p>
            <a:pPr marL="457200" indent="-457200" algn="l" rtl="0">
              <a:buFont typeface="+mj-lt"/>
              <a:buAutoNum type="arabicPeriod"/>
            </a:pPr>
            <a:r>
              <a:rPr lang="en-US" sz="2400" dirty="0">
                <a:latin typeface="Calibri" panose="020F0502020204030204" pitchFamily="34" charset="0"/>
                <a:cs typeface="Calibri" panose="020F0502020204030204" pitchFamily="34" charset="0"/>
              </a:rPr>
              <a:t>Our first examination was of the 33 interchanges on Capital Beltway 495. </a:t>
            </a:r>
          </a:p>
          <a:p>
            <a:pPr marL="457200" indent="-457200" algn="l" rtl="0">
              <a:buFont typeface="+mj-lt"/>
              <a:buAutoNum type="arabicPeriod"/>
            </a:pPr>
            <a:r>
              <a:rPr lang="en-US" sz="2400" dirty="0">
                <a:latin typeface="Calibri" panose="020F0502020204030204" pitchFamily="34" charset="0"/>
                <a:cs typeface="Calibri" panose="020F0502020204030204" pitchFamily="34" charset="0"/>
              </a:rPr>
              <a:t>We found about 12 that are very suitable for the construction of the SRI interchange and the CPRS complex. In these cases, the upgrade would improve the interchange along all parameters (turning speed, parking, public transportation, real estate option).</a:t>
            </a:r>
          </a:p>
          <a:p>
            <a:pPr marL="457200" indent="-457200" algn="l" rtl="0">
              <a:buFont typeface="+mj-lt"/>
              <a:buAutoNum type="arabicPeriod"/>
            </a:pPr>
            <a:r>
              <a:rPr lang="en-US" sz="2400" dirty="0">
                <a:latin typeface="Calibri" panose="020F0502020204030204" pitchFamily="34" charset="0"/>
                <a:cs typeface="Calibri" panose="020F0502020204030204" pitchFamily="34" charset="0"/>
              </a:rPr>
              <a:t>We then checked the three civilian airports (Marshall, Dulles and Reagan).</a:t>
            </a:r>
          </a:p>
          <a:p>
            <a:pPr marL="457200" indent="-457200" algn="l" rtl="0">
              <a:buFont typeface="+mj-lt"/>
              <a:buAutoNum type="arabicPeriod"/>
            </a:pPr>
            <a:r>
              <a:rPr lang="en-US" sz="2400" dirty="0">
                <a:latin typeface="Calibri" panose="020F0502020204030204" pitchFamily="34" charset="0"/>
                <a:cs typeface="Calibri" panose="020F0502020204030204" pitchFamily="34" charset="0"/>
              </a:rPr>
              <a:t>Airports always have a huge potential, because of the need for accessibility, the need for parking, and the need for logistical centers.</a:t>
            </a:r>
          </a:p>
          <a:p>
            <a:pPr marL="457200" indent="-457200" algn="l" rtl="0">
              <a:buFont typeface="+mj-lt"/>
              <a:buAutoNum type="arabicPeriod"/>
            </a:pPr>
            <a:r>
              <a:rPr lang="en-US" sz="2400" dirty="0">
                <a:latin typeface="Calibri" panose="020F0502020204030204" pitchFamily="34" charset="0"/>
                <a:cs typeface="Calibri" panose="020F0502020204030204" pitchFamily="34" charset="0"/>
              </a:rPr>
              <a:t>Marshall Airport is relevant, with four suitable interchanges.</a:t>
            </a:r>
          </a:p>
          <a:p>
            <a:pPr marL="457200" indent="-457200" algn="l" rtl="0">
              <a:buFont typeface="+mj-lt"/>
              <a:buAutoNum type="arabicPeriod"/>
            </a:pPr>
            <a:r>
              <a:rPr lang="en-US" sz="2400" dirty="0">
                <a:latin typeface="Calibri" panose="020F0502020204030204" pitchFamily="34" charset="0"/>
                <a:cs typeface="Calibri" panose="020F0502020204030204" pitchFamily="34" charset="0"/>
              </a:rPr>
              <a:t>The most suitable is the 195/925 interchange, with the continuation of the Marc-Penn metro line and its nearby station.</a:t>
            </a:r>
          </a:p>
        </p:txBody>
      </p:sp>
      <p:pic>
        <p:nvPicPr>
          <p:cNvPr id="6" name="תמונה 5" descr="תמונה שמכילה טקסט, אוסף תמונות&#10;&#10;התיאור נוצר באופן אוטומטי">
            <a:extLst>
              <a:ext uri="{FF2B5EF4-FFF2-40B4-BE49-F238E27FC236}">
                <a16:creationId xmlns:a16="http://schemas.microsoft.com/office/drawing/2014/main" id="{B5D7DD64-56E6-403E-A551-72B64B48A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06" y="245295"/>
            <a:ext cx="1570121" cy="498330"/>
          </a:xfrm>
          <a:prstGeom prst="rect">
            <a:avLst/>
          </a:prstGeom>
        </p:spPr>
      </p:pic>
    </p:spTree>
    <p:extLst>
      <p:ext uri="{BB962C8B-B14F-4D97-AF65-F5344CB8AC3E}">
        <p14:creationId xmlns:p14="http://schemas.microsoft.com/office/powerpoint/2010/main" val="2874927248"/>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6656</TotalTime>
  <Words>870</Words>
  <Application>Microsoft Office PowerPoint</Application>
  <PresentationFormat>Widescreen</PresentationFormat>
  <Paragraphs>103</Paragraphs>
  <Slides>23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Yaron</dc:creator>
  <cp:lastModifiedBy>Hagai Gat</cp:lastModifiedBy>
  <cp:revision>108</cp:revision>
  <dcterms:created xsi:type="dcterms:W3CDTF">2022-05-28T16:23:05Z</dcterms:created>
  <dcterms:modified xsi:type="dcterms:W3CDTF">2022-06-14T20:15:16Z</dcterms:modified>
</cp:coreProperties>
</file>