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711" r:id="rId1"/>
    <p:sldMasterId id="2147483697" r:id="rId2"/>
  </p:sldMasterIdLst>
  <p:handoutMasterIdLst>
    <p:handoutMasterId r:id="rId14"/>
  </p:handoutMasterIdLst>
  <p:sldIdLst>
    <p:sldId id="256" r:id="rId3"/>
    <p:sldId id="303" r:id="rId4"/>
    <p:sldId id="272" r:id="rId5"/>
    <p:sldId id="309" r:id="rId6"/>
    <p:sldId id="317" r:id="rId7"/>
    <p:sldId id="311" r:id="rId8"/>
    <p:sldId id="310" r:id="rId9"/>
    <p:sldId id="314" r:id="rId10"/>
    <p:sldId id="318" r:id="rId11"/>
    <p:sldId id="319" r:id="rId12"/>
    <p:sldId id="316" r:id="rId13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Roboto" panose="020B0604020202020204" charset="0"/>
      <p:regular r:id="rId19"/>
      <p:bold r:id="rId20"/>
      <p:italic r:id="rId21"/>
      <p:boldItalic r:id="rId22"/>
    </p:embeddedFont>
    <p:embeddedFont>
      <p:font typeface="Roboto" panose="020B0604020202020204" charset="0"/>
      <p:regular r:id="rId19"/>
      <p:bold r:id="rId20"/>
      <p:italic r:id="rId21"/>
      <p:boldItalic r:id="rId22"/>
    </p:embeddedFont>
    <p:embeddedFont>
      <p:font typeface="Roboto Light" panose="020B0604020202020204" charset="0"/>
      <p:regular r:id="rId23"/>
      <p:bold r:id="rId24"/>
      <p:italic r:id="rId25"/>
      <p:boldItalic r:id="rId26"/>
    </p:embeddedFont>
    <p:embeddedFont>
      <p:font typeface="Roboto Medium" panose="020B0604020202020204" charset="0"/>
      <p:regular r:id="rId27"/>
      <p:bold r:id="rId28"/>
      <p:italic r:id="rId29"/>
      <p:boldItalic r:id="rId30"/>
    </p:embeddedFont>
    <p:embeddedFont>
      <p:font typeface="Segoe UI" panose="020B0502040204020203" pitchFamily="34" charset="0"/>
      <p:regular r:id="rId31"/>
      <p:bold r:id="rId32"/>
      <p:italic r:id="rId33"/>
      <p:boldItalic r:id="rId34"/>
    </p:embeddedFont>
    <p:embeddedFont>
      <p:font typeface="verdana" panose="020B0604030504040204" pitchFamily="34" charset="0"/>
      <p:regular r:id="rId35"/>
      <p:bold r:id="rId36"/>
      <p:italic r:id="rId37"/>
      <p:boldItalic r:id="rId38"/>
    </p:embeddedFont>
  </p:embeddedFontLst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chaou Dominica" initials="TD" lastIdx="1" clrIdx="0">
    <p:extLst>
      <p:ext uri="{19B8F6BF-5375-455C-9EA6-DF929625EA0E}">
        <p15:presenceInfo xmlns:p15="http://schemas.microsoft.com/office/powerpoint/2012/main" userId="S-1-5-21-3039528631-2850849986-3139846408-410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FBA22"/>
    <a:srgbClr val="CC00CC"/>
    <a:srgbClr val="44C616"/>
    <a:srgbClr val="F8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1" autoAdjust="0"/>
    <p:restoredTop sz="94660"/>
  </p:normalViewPr>
  <p:slideViewPr>
    <p:cSldViewPr showGuides="1">
      <p:cViewPr varScale="1">
        <p:scale>
          <a:sx n="157" d="100"/>
          <a:sy n="157" d="100"/>
        </p:scale>
        <p:origin x="162" y="3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0" d="100"/>
          <a:sy n="80" d="100"/>
        </p:scale>
        <p:origin x="-2916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9" Type="http://schemas.openxmlformats.org/officeDocument/2006/relationships/commentAuthors" Target="commentAuthors.xml"/><Relationship Id="rId21" Type="http://schemas.openxmlformats.org/officeDocument/2006/relationships/font" Target="fonts/font7.fntdata"/><Relationship Id="rId34" Type="http://schemas.openxmlformats.org/officeDocument/2006/relationships/font" Target="fonts/font20.fntdata"/><Relationship Id="rId42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font" Target="fonts/font15.fntdata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10.fntdata"/><Relationship Id="rId32" Type="http://schemas.openxmlformats.org/officeDocument/2006/relationships/font" Target="fonts/font18.fntdata"/><Relationship Id="rId37" Type="http://schemas.openxmlformats.org/officeDocument/2006/relationships/font" Target="fonts/font23.fntdata"/><Relationship Id="rId40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font" Target="fonts/font14.fntdata"/><Relationship Id="rId36" Type="http://schemas.openxmlformats.org/officeDocument/2006/relationships/font" Target="fonts/font22.fntdata"/><Relationship Id="rId10" Type="http://schemas.openxmlformats.org/officeDocument/2006/relationships/slide" Target="slides/slide8.xml"/><Relationship Id="rId19" Type="http://schemas.openxmlformats.org/officeDocument/2006/relationships/font" Target="fonts/font5.fntdata"/><Relationship Id="rId31" Type="http://schemas.openxmlformats.org/officeDocument/2006/relationships/font" Target="fonts/font17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handoutMaster" Target="handoutMasters/handoutMaster1.xml"/><Relationship Id="rId22" Type="http://schemas.openxmlformats.org/officeDocument/2006/relationships/font" Target="fonts/font8.fntdata"/><Relationship Id="rId27" Type="http://schemas.openxmlformats.org/officeDocument/2006/relationships/font" Target="fonts/font13.fntdata"/><Relationship Id="rId30" Type="http://schemas.openxmlformats.org/officeDocument/2006/relationships/font" Target="fonts/font16.fntdata"/><Relationship Id="rId35" Type="http://schemas.openxmlformats.org/officeDocument/2006/relationships/font" Target="fonts/font21.fntdata"/><Relationship Id="rId43" Type="http://schemas.openxmlformats.org/officeDocument/2006/relationships/tableStyles" Target="tableStyle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33" Type="http://schemas.openxmlformats.org/officeDocument/2006/relationships/font" Target="fonts/font19.fntdata"/><Relationship Id="rId38" Type="http://schemas.openxmlformats.org/officeDocument/2006/relationships/font" Target="fonts/font24.fntdata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po.cz/cz/podnikani/dotace-a-podpora-podnikani/optak-2021-2027/" TargetMode="External"/><Relationship Id="rId2" Type="http://schemas.openxmlformats.org/officeDocument/2006/relationships/hyperlink" Target="http://www.opd.cz/stranka/vyzvy" TargetMode="External"/><Relationship Id="rId1" Type="http://schemas.openxmlformats.org/officeDocument/2006/relationships/hyperlink" Target="http://www.irop.mmr.cz/cs/irop-2021-2027" TargetMode="External"/><Relationship Id="rId5" Type="http://schemas.openxmlformats.org/officeDocument/2006/relationships/hyperlink" Target="http://www.sfzp.cz/dotace-a-pujcky/modernizacni-fond/" TargetMode="External"/><Relationship Id="rId4" Type="http://schemas.openxmlformats.org/officeDocument/2006/relationships/hyperlink" Target="http://www.planobnovycr.cz/dokumenty" TargetMode="External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po.cz/cz/podnikani/dotace-a-podpora-podnikani/optak-2021-2027/" TargetMode="External"/><Relationship Id="rId2" Type="http://schemas.openxmlformats.org/officeDocument/2006/relationships/hyperlink" Target="http://www.opd.cz/stranka/vyzvy" TargetMode="External"/><Relationship Id="rId1" Type="http://schemas.openxmlformats.org/officeDocument/2006/relationships/hyperlink" Target="http://www.irop.mmr.cz/cs/irop-2021-2027" TargetMode="External"/><Relationship Id="rId5" Type="http://schemas.openxmlformats.org/officeDocument/2006/relationships/hyperlink" Target="http://www.sfzp.cz/dotace-a-pujcky/modernizacni-fond/" TargetMode="External"/><Relationship Id="rId4" Type="http://schemas.openxmlformats.org/officeDocument/2006/relationships/hyperlink" Target="http://www.planobnovycr.cz/dokumenty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86EB8DA-CB7C-42CC-BAE9-CD79BF15DBBF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4BFA18FE-9C8A-41E9-950E-CE5B7218A885}">
      <dgm:prSet phldrT="[Text]" custT="1"/>
      <dgm:spPr/>
      <dgm:t>
        <a:bodyPr/>
        <a:lstStyle/>
        <a:p>
          <a:r>
            <a:rPr lang="cs-CZ" sz="1800" dirty="0"/>
            <a:t>NPO (2023)</a:t>
          </a:r>
        </a:p>
      </dgm:t>
    </dgm:pt>
    <dgm:pt modelId="{F7AE68D6-C4E5-4E31-B7E6-5D0B03F1B3F2}" type="parTrans" cxnId="{9C33BDDF-F677-4627-BE63-B975D403A858}">
      <dgm:prSet/>
      <dgm:spPr/>
      <dgm:t>
        <a:bodyPr/>
        <a:lstStyle/>
        <a:p>
          <a:endParaRPr lang="cs-CZ"/>
        </a:p>
      </dgm:t>
    </dgm:pt>
    <dgm:pt modelId="{17952123-283B-4F36-933B-DC37F7BE5059}" type="sibTrans" cxnId="{9C33BDDF-F677-4627-BE63-B975D403A858}">
      <dgm:prSet/>
      <dgm:spPr/>
      <dgm:t>
        <a:bodyPr/>
        <a:lstStyle/>
        <a:p>
          <a:endParaRPr lang="cs-CZ"/>
        </a:p>
      </dgm:t>
    </dgm:pt>
    <dgm:pt modelId="{23B23126-E0E3-40ED-95D6-F60D7239CD5D}">
      <dgm:prSet phldrT="[Text]" custT="1"/>
      <dgm:spPr/>
      <dgm:t>
        <a:bodyPr/>
        <a:lstStyle/>
        <a:p>
          <a:r>
            <a:rPr lang="cs-CZ" sz="1800" dirty="0"/>
            <a:t>Operační programy (2027)</a:t>
          </a:r>
        </a:p>
      </dgm:t>
    </dgm:pt>
    <dgm:pt modelId="{86DEFE6C-5D91-4009-8BAF-99576FA9B0F6}" type="parTrans" cxnId="{A990F7A8-857F-4B29-BDEF-6BDD3069D115}">
      <dgm:prSet/>
      <dgm:spPr/>
      <dgm:t>
        <a:bodyPr/>
        <a:lstStyle/>
        <a:p>
          <a:endParaRPr lang="cs-CZ"/>
        </a:p>
      </dgm:t>
    </dgm:pt>
    <dgm:pt modelId="{52026121-E606-43B6-83E9-C3608D0A92E5}" type="sibTrans" cxnId="{A990F7A8-857F-4B29-BDEF-6BDD3069D115}">
      <dgm:prSet/>
      <dgm:spPr/>
      <dgm:t>
        <a:bodyPr/>
        <a:lstStyle/>
        <a:p>
          <a:endParaRPr lang="cs-CZ"/>
        </a:p>
      </dgm:t>
    </dgm:pt>
    <dgm:pt modelId="{0CA85A3E-72F4-421C-80CF-DA497304B936}">
      <dgm:prSet phldrT="[Text]"/>
      <dgm:spPr/>
      <dgm:t>
        <a:bodyPr/>
        <a:lstStyle/>
        <a:p>
          <a:r>
            <a:rPr lang="cs-CZ" dirty="0"/>
            <a:t>Modernizační fond (2030)</a:t>
          </a:r>
        </a:p>
      </dgm:t>
    </dgm:pt>
    <dgm:pt modelId="{37BE37C0-DB1D-4948-A4AD-23338F257237}" type="parTrans" cxnId="{7E0B2C2F-A266-4B7F-B30A-9A85F3A16C60}">
      <dgm:prSet/>
      <dgm:spPr/>
      <dgm:t>
        <a:bodyPr/>
        <a:lstStyle/>
        <a:p>
          <a:endParaRPr lang="cs-CZ"/>
        </a:p>
      </dgm:t>
    </dgm:pt>
    <dgm:pt modelId="{4E8DBD19-8EAE-40F5-A1BA-CFFCBADDD2C9}" type="sibTrans" cxnId="{7E0B2C2F-A266-4B7F-B30A-9A85F3A16C60}">
      <dgm:prSet/>
      <dgm:spPr/>
      <dgm:t>
        <a:bodyPr/>
        <a:lstStyle/>
        <a:p>
          <a:endParaRPr lang="cs-CZ"/>
        </a:p>
      </dgm:t>
    </dgm:pt>
    <dgm:pt modelId="{C7C85306-2314-43FA-BF97-8C36604D0355}" type="pres">
      <dgm:prSet presAssocID="{586EB8DA-CB7C-42CC-BAE9-CD79BF15DBBF}" presName="Name0" presStyleCnt="0">
        <dgm:presLayoutVars>
          <dgm:dir/>
          <dgm:resizeHandles val="exact"/>
        </dgm:presLayoutVars>
      </dgm:prSet>
      <dgm:spPr/>
    </dgm:pt>
    <dgm:pt modelId="{E1822791-CD96-4168-BB9A-4EEB89696D66}" type="pres">
      <dgm:prSet presAssocID="{4BFA18FE-9C8A-41E9-950E-CE5B7218A885}" presName="node" presStyleLbl="node1" presStyleIdx="0" presStyleCnt="3">
        <dgm:presLayoutVars>
          <dgm:bulletEnabled val="1"/>
        </dgm:presLayoutVars>
      </dgm:prSet>
      <dgm:spPr/>
    </dgm:pt>
    <dgm:pt modelId="{65C9875B-877B-47F6-9FCE-B78BD8CB7C49}" type="pres">
      <dgm:prSet presAssocID="{17952123-283B-4F36-933B-DC37F7BE5059}" presName="sibTrans" presStyleLbl="sibTrans2D1" presStyleIdx="0" presStyleCnt="2"/>
      <dgm:spPr/>
    </dgm:pt>
    <dgm:pt modelId="{A8A7163D-2AF7-4441-8405-9FCAE903614F}" type="pres">
      <dgm:prSet presAssocID="{17952123-283B-4F36-933B-DC37F7BE5059}" presName="connectorText" presStyleLbl="sibTrans2D1" presStyleIdx="0" presStyleCnt="2"/>
      <dgm:spPr/>
    </dgm:pt>
    <dgm:pt modelId="{3F5B4326-C2D3-4643-80C6-89EC151F1EEF}" type="pres">
      <dgm:prSet presAssocID="{23B23126-E0E3-40ED-95D6-F60D7239CD5D}" presName="node" presStyleLbl="node1" presStyleIdx="1" presStyleCnt="3">
        <dgm:presLayoutVars>
          <dgm:bulletEnabled val="1"/>
        </dgm:presLayoutVars>
      </dgm:prSet>
      <dgm:spPr/>
    </dgm:pt>
    <dgm:pt modelId="{AF704BB0-A35C-4F2A-B85E-E27497142140}" type="pres">
      <dgm:prSet presAssocID="{52026121-E606-43B6-83E9-C3608D0A92E5}" presName="sibTrans" presStyleLbl="sibTrans2D1" presStyleIdx="1" presStyleCnt="2"/>
      <dgm:spPr/>
    </dgm:pt>
    <dgm:pt modelId="{45366B3E-62CC-45EE-93A9-AD34EC383600}" type="pres">
      <dgm:prSet presAssocID="{52026121-E606-43B6-83E9-C3608D0A92E5}" presName="connectorText" presStyleLbl="sibTrans2D1" presStyleIdx="1" presStyleCnt="2"/>
      <dgm:spPr/>
    </dgm:pt>
    <dgm:pt modelId="{69538508-09FF-47DD-9B94-D20581581D4C}" type="pres">
      <dgm:prSet presAssocID="{0CA85A3E-72F4-421C-80CF-DA497304B936}" presName="node" presStyleLbl="node1" presStyleIdx="2" presStyleCnt="3">
        <dgm:presLayoutVars>
          <dgm:bulletEnabled val="1"/>
        </dgm:presLayoutVars>
      </dgm:prSet>
      <dgm:spPr/>
    </dgm:pt>
  </dgm:ptLst>
  <dgm:cxnLst>
    <dgm:cxn modelId="{00284F00-0C63-42E5-A8D1-39584993A668}" type="presOf" srcId="{52026121-E606-43B6-83E9-C3608D0A92E5}" destId="{45366B3E-62CC-45EE-93A9-AD34EC383600}" srcOrd="1" destOrd="0" presId="urn:microsoft.com/office/officeart/2005/8/layout/process1"/>
    <dgm:cxn modelId="{9DE6A11E-F733-4412-AC87-ED29BCC74B79}" type="presOf" srcId="{23B23126-E0E3-40ED-95D6-F60D7239CD5D}" destId="{3F5B4326-C2D3-4643-80C6-89EC151F1EEF}" srcOrd="0" destOrd="0" presId="urn:microsoft.com/office/officeart/2005/8/layout/process1"/>
    <dgm:cxn modelId="{7E0B2C2F-A266-4B7F-B30A-9A85F3A16C60}" srcId="{586EB8DA-CB7C-42CC-BAE9-CD79BF15DBBF}" destId="{0CA85A3E-72F4-421C-80CF-DA497304B936}" srcOrd="2" destOrd="0" parTransId="{37BE37C0-DB1D-4948-A4AD-23338F257237}" sibTransId="{4E8DBD19-8EAE-40F5-A1BA-CFFCBADDD2C9}"/>
    <dgm:cxn modelId="{74124F60-5765-4C2F-B09A-6DDDD3F34CF0}" type="presOf" srcId="{52026121-E606-43B6-83E9-C3608D0A92E5}" destId="{AF704BB0-A35C-4F2A-B85E-E27497142140}" srcOrd="0" destOrd="0" presId="urn:microsoft.com/office/officeart/2005/8/layout/process1"/>
    <dgm:cxn modelId="{65D1A172-93C8-40CC-AFCE-479ABCAF4451}" type="presOf" srcId="{17952123-283B-4F36-933B-DC37F7BE5059}" destId="{65C9875B-877B-47F6-9FCE-B78BD8CB7C49}" srcOrd="0" destOrd="0" presId="urn:microsoft.com/office/officeart/2005/8/layout/process1"/>
    <dgm:cxn modelId="{A990F7A8-857F-4B29-BDEF-6BDD3069D115}" srcId="{586EB8DA-CB7C-42CC-BAE9-CD79BF15DBBF}" destId="{23B23126-E0E3-40ED-95D6-F60D7239CD5D}" srcOrd="1" destOrd="0" parTransId="{86DEFE6C-5D91-4009-8BAF-99576FA9B0F6}" sibTransId="{52026121-E606-43B6-83E9-C3608D0A92E5}"/>
    <dgm:cxn modelId="{08391CB3-1C91-4599-A126-DCD4EEA6FB95}" type="presOf" srcId="{586EB8DA-CB7C-42CC-BAE9-CD79BF15DBBF}" destId="{C7C85306-2314-43FA-BF97-8C36604D0355}" srcOrd="0" destOrd="0" presId="urn:microsoft.com/office/officeart/2005/8/layout/process1"/>
    <dgm:cxn modelId="{625F56BB-D2E2-46EA-930B-F639B5680843}" type="presOf" srcId="{4BFA18FE-9C8A-41E9-950E-CE5B7218A885}" destId="{E1822791-CD96-4168-BB9A-4EEB89696D66}" srcOrd="0" destOrd="0" presId="urn:microsoft.com/office/officeart/2005/8/layout/process1"/>
    <dgm:cxn modelId="{DF7383DB-28E2-4168-B9CF-BEA588B4A082}" type="presOf" srcId="{17952123-283B-4F36-933B-DC37F7BE5059}" destId="{A8A7163D-2AF7-4441-8405-9FCAE903614F}" srcOrd="1" destOrd="0" presId="urn:microsoft.com/office/officeart/2005/8/layout/process1"/>
    <dgm:cxn modelId="{9C33BDDF-F677-4627-BE63-B975D403A858}" srcId="{586EB8DA-CB7C-42CC-BAE9-CD79BF15DBBF}" destId="{4BFA18FE-9C8A-41E9-950E-CE5B7218A885}" srcOrd="0" destOrd="0" parTransId="{F7AE68D6-C4E5-4E31-B7E6-5D0B03F1B3F2}" sibTransId="{17952123-283B-4F36-933B-DC37F7BE5059}"/>
    <dgm:cxn modelId="{59C219FF-CD44-4BD0-930A-75264CAF671C}" type="presOf" srcId="{0CA85A3E-72F4-421C-80CF-DA497304B936}" destId="{69538508-09FF-47DD-9B94-D20581581D4C}" srcOrd="0" destOrd="0" presId="urn:microsoft.com/office/officeart/2005/8/layout/process1"/>
    <dgm:cxn modelId="{C3EC5E3E-CB6D-4B9B-A4F6-92DD6E4A4E2F}" type="presParOf" srcId="{C7C85306-2314-43FA-BF97-8C36604D0355}" destId="{E1822791-CD96-4168-BB9A-4EEB89696D66}" srcOrd="0" destOrd="0" presId="urn:microsoft.com/office/officeart/2005/8/layout/process1"/>
    <dgm:cxn modelId="{B4FEE35F-EDF8-4076-B7B5-D13EE84D4D09}" type="presParOf" srcId="{C7C85306-2314-43FA-BF97-8C36604D0355}" destId="{65C9875B-877B-47F6-9FCE-B78BD8CB7C49}" srcOrd="1" destOrd="0" presId="urn:microsoft.com/office/officeart/2005/8/layout/process1"/>
    <dgm:cxn modelId="{0343458B-7AC6-4E6C-9214-2661D584C956}" type="presParOf" srcId="{65C9875B-877B-47F6-9FCE-B78BD8CB7C49}" destId="{A8A7163D-2AF7-4441-8405-9FCAE903614F}" srcOrd="0" destOrd="0" presId="urn:microsoft.com/office/officeart/2005/8/layout/process1"/>
    <dgm:cxn modelId="{7EEE6DB1-B38E-47B7-B904-99969822CD08}" type="presParOf" srcId="{C7C85306-2314-43FA-BF97-8C36604D0355}" destId="{3F5B4326-C2D3-4643-80C6-89EC151F1EEF}" srcOrd="2" destOrd="0" presId="urn:microsoft.com/office/officeart/2005/8/layout/process1"/>
    <dgm:cxn modelId="{FA557E8A-D969-48E0-9FC3-17FAF8DDD285}" type="presParOf" srcId="{C7C85306-2314-43FA-BF97-8C36604D0355}" destId="{AF704BB0-A35C-4F2A-B85E-E27497142140}" srcOrd="3" destOrd="0" presId="urn:microsoft.com/office/officeart/2005/8/layout/process1"/>
    <dgm:cxn modelId="{3942291D-762C-4032-ADE3-7D118EF5BEA5}" type="presParOf" srcId="{AF704BB0-A35C-4F2A-B85E-E27497142140}" destId="{45366B3E-62CC-45EE-93A9-AD34EC383600}" srcOrd="0" destOrd="0" presId="urn:microsoft.com/office/officeart/2005/8/layout/process1"/>
    <dgm:cxn modelId="{575ADB06-9F25-4F21-8D90-1C49E879ABEB}" type="presParOf" srcId="{C7C85306-2314-43FA-BF97-8C36604D0355}" destId="{69538508-09FF-47DD-9B94-D20581581D4C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B551085-41A3-41B2-B8BE-33E28F857139}" type="doc">
      <dgm:prSet loTypeId="urn:microsoft.com/office/officeart/2005/8/layout/hList1" loCatId="list" qsTypeId="urn:microsoft.com/office/officeart/2005/8/quickstyle/simple4" qsCatId="simple" csTypeId="urn:microsoft.com/office/officeart/2005/8/colors/colorful4" csCatId="colorful" phldr="1"/>
      <dgm:spPr/>
      <dgm:t>
        <a:bodyPr/>
        <a:lstStyle/>
        <a:p>
          <a:endParaRPr lang="cs-CZ"/>
        </a:p>
      </dgm:t>
    </dgm:pt>
    <dgm:pt modelId="{3F07FB44-9917-45C5-AFDE-759FD0A39042}">
      <dgm:prSet phldrT="[Text]" custT="1"/>
      <dgm:spPr/>
      <dgm:t>
        <a:bodyPr/>
        <a:lstStyle/>
        <a:p>
          <a:r>
            <a:rPr lang="cs-CZ" sz="1200" b="0">
              <a:solidFill>
                <a:schemeClr val="tx2">
                  <a:lumMod val="95000"/>
                  <a:lumOff val="5000"/>
                </a:schemeClr>
              </a:solidFill>
            </a:rPr>
            <a:t>MMR</a:t>
          </a:r>
          <a:endParaRPr lang="cs-CZ" sz="1200" b="0" dirty="0">
            <a:solidFill>
              <a:schemeClr val="tx2">
                <a:lumMod val="95000"/>
                <a:lumOff val="5000"/>
              </a:schemeClr>
            </a:solidFill>
          </a:endParaRPr>
        </a:p>
      </dgm:t>
    </dgm:pt>
    <dgm:pt modelId="{4D61790F-FA72-4E6B-A358-6FCDBEA63162}" type="parTrans" cxnId="{42BBDFE0-49A5-418E-9238-25A7A89BF38E}">
      <dgm:prSet/>
      <dgm:spPr/>
      <dgm:t>
        <a:bodyPr/>
        <a:lstStyle/>
        <a:p>
          <a:endParaRPr lang="cs-CZ" sz="1050">
            <a:solidFill>
              <a:schemeClr val="tx2">
                <a:lumMod val="95000"/>
                <a:lumOff val="5000"/>
              </a:schemeClr>
            </a:solidFill>
          </a:endParaRPr>
        </a:p>
      </dgm:t>
    </dgm:pt>
    <dgm:pt modelId="{76AEC714-C011-4B34-AAF1-350480732916}" type="sibTrans" cxnId="{42BBDFE0-49A5-418E-9238-25A7A89BF38E}">
      <dgm:prSet/>
      <dgm:spPr/>
      <dgm:t>
        <a:bodyPr/>
        <a:lstStyle/>
        <a:p>
          <a:endParaRPr lang="cs-CZ" sz="1050">
            <a:solidFill>
              <a:schemeClr val="tx2">
                <a:lumMod val="95000"/>
                <a:lumOff val="5000"/>
              </a:schemeClr>
            </a:solidFill>
          </a:endParaRPr>
        </a:p>
      </dgm:t>
    </dgm:pt>
    <dgm:pt modelId="{D70A1441-1BAA-4FA1-9EC3-F39EB903524D}">
      <dgm:prSet phldrT="[Text]" custT="1"/>
      <dgm:spPr/>
      <dgm:t>
        <a:bodyPr/>
        <a:lstStyle/>
        <a:p>
          <a:r>
            <a:rPr lang="cs-CZ" sz="1050" b="1">
              <a:solidFill>
                <a:schemeClr val="tx2">
                  <a:lumMod val="95000"/>
                  <a:lumOff val="5000"/>
                </a:schemeClr>
              </a:solidFill>
            </a:rPr>
            <a:t>IROP</a:t>
          </a:r>
          <a:endParaRPr lang="cs-CZ" sz="1050" dirty="0">
            <a:solidFill>
              <a:schemeClr val="tx2">
                <a:lumMod val="95000"/>
                <a:lumOff val="5000"/>
              </a:schemeClr>
            </a:solidFill>
          </a:endParaRPr>
        </a:p>
      </dgm:t>
    </dgm:pt>
    <dgm:pt modelId="{4E97E55A-387B-4358-B9C0-29E53576F348}" type="parTrans" cxnId="{5478D85B-FF78-4AD1-A216-28ED5A1CF27D}">
      <dgm:prSet/>
      <dgm:spPr/>
      <dgm:t>
        <a:bodyPr/>
        <a:lstStyle/>
        <a:p>
          <a:endParaRPr lang="cs-CZ" sz="1050">
            <a:solidFill>
              <a:schemeClr val="tx2">
                <a:lumMod val="95000"/>
                <a:lumOff val="5000"/>
              </a:schemeClr>
            </a:solidFill>
          </a:endParaRPr>
        </a:p>
      </dgm:t>
    </dgm:pt>
    <dgm:pt modelId="{394B0941-70BB-4CDB-A7CC-0BF395210F4D}" type="sibTrans" cxnId="{5478D85B-FF78-4AD1-A216-28ED5A1CF27D}">
      <dgm:prSet/>
      <dgm:spPr/>
      <dgm:t>
        <a:bodyPr/>
        <a:lstStyle/>
        <a:p>
          <a:endParaRPr lang="cs-CZ" sz="1050">
            <a:solidFill>
              <a:schemeClr val="tx2">
                <a:lumMod val="95000"/>
                <a:lumOff val="5000"/>
              </a:schemeClr>
            </a:solidFill>
          </a:endParaRPr>
        </a:p>
      </dgm:t>
    </dgm:pt>
    <dgm:pt modelId="{50E4486A-725A-4D21-B1BF-63AF4656A39F}">
      <dgm:prSet phldrT="[Text]" custT="1"/>
      <dgm:spPr/>
      <dgm:t>
        <a:bodyPr/>
        <a:lstStyle/>
        <a:p>
          <a:r>
            <a:rPr lang="cs-CZ" sz="1200">
              <a:solidFill>
                <a:schemeClr val="tx2">
                  <a:lumMod val="95000"/>
                  <a:lumOff val="5000"/>
                </a:schemeClr>
              </a:solidFill>
            </a:rPr>
            <a:t>MPO</a:t>
          </a:r>
          <a:endParaRPr lang="cs-CZ" sz="1200" dirty="0">
            <a:solidFill>
              <a:schemeClr val="tx2">
                <a:lumMod val="95000"/>
                <a:lumOff val="5000"/>
              </a:schemeClr>
            </a:solidFill>
          </a:endParaRPr>
        </a:p>
      </dgm:t>
    </dgm:pt>
    <dgm:pt modelId="{DD220BD3-2711-4AEA-8796-FA3E03C72452}" type="parTrans" cxnId="{E0D89F31-A544-4359-982B-352BDD2AAB9E}">
      <dgm:prSet/>
      <dgm:spPr/>
      <dgm:t>
        <a:bodyPr/>
        <a:lstStyle/>
        <a:p>
          <a:endParaRPr lang="cs-CZ" sz="1050">
            <a:solidFill>
              <a:schemeClr val="tx2">
                <a:lumMod val="95000"/>
                <a:lumOff val="5000"/>
              </a:schemeClr>
            </a:solidFill>
          </a:endParaRPr>
        </a:p>
      </dgm:t>
    </dgm:pt>
    <dgm:pt modelId="{BFC4E87B-3553-40F5-8197-4ADD4BB1C3FE}" type="sibTrans" cxnId="{E0D89F31-A544-4359-982B-352BDD2AAB9E}">
      <dgm:prSet/>
      <dgm:spPr/>
      <dgm:t>
        <a:bodyPr/>
        <a:lstStyle/>
        <a:p>
          <a:endParaRPr lang="cs-CZ" sz="1050">
            <a:solidFill>
              <a:schemeClr val="tx2">
                <a:lumMod val="95000"/>
                <a:lumOff val="5000"/>
              </a:schemeClr>
            </a:solidFill>
          </a:endParaRPr>
        </a:p>
      </dgm:t>
    </dgm:pt>
    <dgm:pt modelId="{6054DF04-7B9F-4C1D-A62F-9F155DA53F51}">
      <dgm:prSet phldrT="[Text]" custT="1"/>
      <dgm:spPr/>
      <dgm:t>
        <a:bodyPr/>
        <a:lstStyle/>
        <a:p>
          <a:r>
            <a:rPr lang="cs-CZ" sz="1050" b="1">
              <a:solidFill>
                <a:schemeClr val="tx2">
                  <a:lumMod val="95000"/>
                  <a:lumOff val="5000"/>
                </a:schemeClr>
              </a:solidFill>
            </a:rPr>
            <a:t>OP TAK</a:t>
          </a:r>
          <a:endParaRPr lang="cs-CZ" sz="1050" b="1" dirty="0">
            <a:solidFill>
              <a:schemeClr val="tx2">
                <a:lumMod val="95000"/>
                <a:lumOff val="5000"/>
              </a:schemeClr>
            </a:solidFill>
          </a:endParaRPr>
        </a:p>
      </dgm:t>
    </dgm:pt>
    <dgm:pt modelId="{D19DC737-5136-4BD6-8F89-D858634CACEA}" type="parTrans" cxnId="{A4F64B55-8B2D-4C12-967B-7F748EE950B1}">
      <dgm:prSet/>
      <dgm:spPr/>
      <dgm:t>
        <a:bodyPr/>
        <a:lstStyle/>
        <a:p>
          <a:endParaRPr lang="cs-CZ" sz="1050">
            <a:solidFill>
              <a:schemeClr val="tx2">
                <a:lumMod val="95000"/>
                <a:lumOff val="5000"/>
              </a:schemeClr>
            </a:solidFill>
          </a:endParaRPr>
        </a:p>
      </dgm:t>
    </dgm:pt>
    <dgm:pt modelId="{8B62B89D-CE9D-4BFD-BC3D-33B65A02C7B8}" type="sibTrans" cxnId="{A4F64B55-8B2D-4C12-967B-7F748EE950B1}">
      <dgm:prSet/>
      <dgm:spPr/>
      <dgm:t>
        <a:bodyPr/>
        <a:lstStyle/>
        <a:p>
          <a:endParaRPr lang="cs-CZ" sz="1050">
            <a:solidFill>
              <a:schemeClr val="tx2">
                <a:lumMod val="95000"/>
                <a:lumOff val="5000"/>
              </a:schemeClr>
            </a:solidFill>
          </a:endParaRPr>
        </a:p>
      </dgm:t>
    </dgm:pt>
    <dgm:pt modelId="{66265937-0AB5-4009-A7D0-DE34B0329069}">
      <dgm:prSet phldrT="[Text]" custT="1"/>
      <dgm:spPr/>
      <dgm:t>
        <a:bodyPr/>
        <a:lstStyle/>
        <a:p>
          <a:r>
            <a:rPr lang="cs-CZ" sz="1200" dirty="0">
              <a:solidFill>
                <a:schemeClr val="tx2">
                  <a:lumMod val="95000"/>
                  <a:lumOff val="5000"/>
                </a:schemeClr>
              </a:solidFill>
            </a:rPr>
            <a:t>MŽP</a:t>
          </a:r>
        </a:p>
      </dgm:t>
    </dgm:pt>
    <dgm:pt modelId="{BDB83C6F-0399-462E-BB74-36ECAC4EF305}" type="parTrans" cxnId="{162A87B8-0835-4296-A956-BD1A94444261}">
      <dgm:prSet/>
      <dgm:spPr/>
      <dgm:t>
        <a:bodyPr/>
        <a:lstStyle/>
        <a:p>
          <a:endParaRPr lang="cs-CZ" sz="1050">
            <a:solidFill>
              <a:schemeClr val="tx2">
                <a:lumMod val="95000"/>
                <a:lumOff val="5000"/>
              </a:schemeClr>
            </a:solidFill>
          </a:endParaRPr>
        </a:p>
      </dgm:t>
    </dgm:pt>
    <dgm:pt modelId="{38D6BF7B-C2E0-431E-991E-385B6034D452}" type="sibTrans" cxnId="{162A87B8-0835-4296-A956-BD1A94444261}">
      <dgm:prSet/>
      <dgm:spPr/>
      <dgm:t>
        <a:bodyPr/>
        <a:lstStyle/>
        <a:p>
          <a:endParaRPr lang="cs-CZ" sz="1050">
            <a:solidFill>
              <a:schemeClr val="tx2">
                <a:lumMod val="95000"/>
                <a:lumOff val="5000"/>
              </a:schemeClr>
            </a:solidFill>
          </a:endParaRPr>
        </a:p>
      </dgm:t>
    </dgm:pt>
    <dgm:pt modelId="{68F1AA2C-A083-4B3D-BE0F-680A70CD3947}">
      <dgm:prSet phldrT="[Text]" custT="1"/>
      <dgm:spPr/>
      <dgm:t>
        <a:bodyPr/>
        <a:lstStyle/>
        <a:p>
          <a:r>
            <a:rPr lang="cs-CZ" sz="1050" b="1">
              <a:solidFill>
                <a:schemeClr val="tx2">
                  <a:lumMod val="95000"/>
                  <a:lumOff val="5000"/>
                </a:schemeClr>
              </a:solidFill>
            </a:rPr>
            <a:t>NPO</a:t>
          </a:r>
          <a:endParaRPr lang="cs-CZ" sz="1050" b="1" dirty="0">
            <a:solidFill>
              <a:schemeClr val="tx2">
                <a:lumMod val="95000"/>
                <a:lumOff val="5000"/>
              </a:schemeClr>
            </a:solidFill>
          </a:endParaRPr>
        </a:p>
      </dgm:t>
    </dgm:pt>
    <dgm:pt modelId="{6F6373EC-564E-42F4-9286-C1FC2B7FC186}" type="parTrans" cxnId="{D50BFB73-31D2-450D-ADA6-47F91462818F}">
      <dgm:prSet/>
      <dgm:spPr/>
      <dgm:t>
        <a:bodyPr/>
        <a:lstStyle/>
        <a:p>
          <a:endParaRPr lang="cs-CZ" sz="1050">
            <a:solidFill>
              <a:schemeClr val="tx2">
                <a:lumMod val="95000"/>
                <a:lumOff val="5000"/>
              </a:schemeClr>
            </a:solidFill>
          </a:endParaRPr>
        </a:p>
      </dgm:t>
    </dgm:pt>
    <dgm:pt modelId="{A367BBE1-FE24-4847-8DF0-472677F2973E}" type="sibTrans" cxnId="{D50BFB73-31D2-450D-ADA6-47F91462818F}">
      <dgm:prSet/>
      <dgm:spPr/>
      <dgm:t>
        <a:bodyPr/>
        <a:lstStyle/>
        <a:p>
          <a:endParaRPr lang="cs-CZ" sz="1050">
            <a:solidFill>
              <a:schemeClr val="tx2">
                <a:lumMod val="95000"/>
                <a:lumOff val="5000"/>
              </a:schemeClr>
            </a:solidFill>
          </a:endParaRPr>
        </a:p>
      </dgm:t>
    </dgm:pt>
    <dgm:pt modelId="{C568C80D-0AA3-40EC-BA21-9E8C3E73374A}">
      <dgm:prSet phldrT="[Text]" custT="1"/>
      <dgm:spPr/>
      <dgm:t>
        <a:bodyPr/>
        <a:lstStyle/>
        <a:p>
          <a:r>
            <a:rPr lang="cs-CZ" sz="1050">
              <a:solidFill>
                <a:schemeClr val="tx2">
                  <a:lumMod val="95000"/>
                  <a:lumOff val="5000"/>
                </a:schemeClr>
              </a:solidFill>
            </a:rPr>
            <a:t>Doprava v podnikání</a:t>
          </a:r>
          <a:endParaRPr lang="cs-CZ" sz="1050" dirty="0">
            <a:solidFill>
              <a:schemeClr val="tx2">
                <a:lumMod val="95000"/>
                <a:lumOff val="5000"/>
              </a:schemeClr>
            </a:solidFill>
          </a:endParaRPr>
        </a:p>
      </dgm:t>
    </dgm:pt>
    <dgm:pt modelId="{EAD4C293-26AF-4495-AA04-02190CB62D92}" type="parTrans" cxnId="{8D12D918-4FB2-42C5-A1AD-B551697CF7F1}">
      <dgm:prSet/>
      <dgm:spPr/>
      <dgm:t>
        <a:bodyPr/>
        <a:lstStyle/>
        <a:p>
          <a:endParaRPr lang="cs-CZ" sz="1050">
            <a:solidFill>
              <a:schemeClr val="tx2">
                <a:lumMod val="95000"/>
                <a:lumOff val="5000"/>
              </a:schemeClr>
            </a:solidFill>
          </a:endParaRPr>
        </a:p>
      </dgm:t>
    </dgm:pt>
    <dgm:pt modelId="{A2B41C2C-4979-43D9-9290-978E5E2EE502}" type="sibTrans" cxnId="{8D12D918-4FB2-42C5-A1AD-B551697CF7F1}">
      <dgm:prSet/>
      <dgm:spPr/>
      <dgm:t>
        <a:bodyPr/>
        <a:lstStyle/>
        <a:p>
          <a:endParaRPr lang="cs-CZ" sz="1050">
            <a:solidFill>
              <a:schemeClr val="tx2">
                <a:lumMod val="95000"/>
                <a:lumOff val="5000"/>
              </a:schemeClr>
            </a:solidFill>
          </a:endParaRPr>
        </a:p>
      </dgm:t>
    </dgm:pt>
    <dgm:pt modelId="{130CF025-58E5-409A-B5BE-9BD909392267}">
      <dgm:prSet custT="1"/>
      <dgm:spPr/>
      <dgm:t>
        <a:bodyPr/>
        <a:lstStyle/>
        <a:p>
          <a:r>
            <a:rPr lang="cs-CZ" sz="1200">
              <a:solidFill>
                <a:schemeClr val="tx2">
                  <a:lumMod val="95000"/>
                  <a:lumOff val="5000"/>
                </a:schemeClr>
              </a:solidFill>
            </a:rPr>
            <a:t>MD</a:t>
          </a:r>
          <a:endParaRPr lang="cs-CZ" sz="1200" dirty="0">
            <a:solidFill>
              <a:schemeClr val="tx2">
                <a:lumMod val="95000"/>
                <a:lumOff val="5000"/>
              </a:schemeClr>
            </a:solidFill>
          </a:endParaRPr>
        </a:p>
      </dgm:t>
    </dgm:pt>
    <dgm:pt modelId="{B972F27B-C3D2-44AB-AF27-61D55FCB6746}" type="parTrans" cxnId="{9908B69F-2FF8-4E1F-8BAF-E3FAB77137DB}">
      <dgm:prSet/>
      <dgm:spPr/>
      <dgm:t>
        <a:bodyPr/>
        <a:lstStyle/>
        <a:p>
          <a:endParaRPr lang="cs-CZ" sz="1050">
            <a:solidFill>
              <a:schemeClr val="tx2">
                <a:lumMod val="95000"/>
                <a:lumOff val="5000"/>
              </a:schemeClr>
            </a:solidFill>
          </a:endParaRPr>
        </a:p>
      </dgm:t>
    </dgm:pt>
    <dgm:pt modelId="{B060C8D6-3191-4567-BDE8-904F790554F3}" type="sibTrans" cxnId="{9908B69F-2FF8-4E1F-8BAF-E3FAB77137DB}">
      <dgm:prSet/>
      <dgm:spPr/>
      <dgm:t>
        <a:bodyPr/>
        <a:lstStyle/>
        <a:p>
          <a:endParaRPr lang="cs-CZ" sz="1050">
            <a:solidFill>
              <a:schemeClr val="tx2">
                <a:lumMod val="95000"/>
                <a:lumOff val="5000"/>
              </a:schemeClr>
            </a:solidFill>
          </a:endParaRPr>
        </a:p>
      </dgm:t>
    </dgm:pt>
    <dgm:pt modelId="{8FAC6C14-E243-4ED8-BDE0-48AF4F3EB2D5}">
      <dgm:prSet custT="1"/>
      <dgm:spPr/>
      <dgm:t>
        <a:bodyPr/>
        <a:lstStyle/>
        <a:p>
          <a:r>
            <a:rPr lang="cs-CZ" sz="1050">
              <a:solidFill>
                <a:schemeClr val="tx2">
                  <a:lumMod val="95000"/>
                  <a:lumOff val="5000"/>
                </a:schemeClr>
              </a:solidFill>
            </a:rPr>
            <a:t>Zákon/usnesení vlády o čistých vozidlech</a:t>
          </a:r>
          <a:endParaRPr lang="cs-CZ" sz="1050" dirty="0">
            <a:solidFill>
              <a:schemeClr val="tx2">
                <a:lumMod val="95000"/>
                <a:lumOff val="5000"/>
              </a:schemeClr>
            </a:solidFill>
          </a:endParaRPr>
        </a:p>
      </dgm:t>
    </dgm:pt>
    <dgm:pt modelId="{E6F4E5DA-9583-4BEA-A572-E73F4B9778AD}" type="parTrans" cxnId="{9C3FB285-804E-43B0-A8F7-254B06B8A300}">
      <dgm:prSet/>
      <dgm:spPr/>
      <dgm:t>
        <a:bodyPr/>
        <a:lstStyle/>
        <a:p>
          <a:endParaRPr lang="cs-CZ" sz="1050">
            <a:solidFill>
              <a:schemeClr val="tx2">
                <a:lumMod val="95000"/>
                <a:lumOff val="5000"/>
              </a:schemeClr>
            </a:solidFill>
          </a:endParaRPr>
        </a:p>
      </dgm:t>
    </dgm:pt>
    <dgm:pt modelId="{A0E0384A-623C-426D-8607-84E06B641F5B}" type="sibTrans" cxnId="{9C3FB285-804E-43B0-A8F7-254B06B8A300}">
      <dgm:prSet/>
      <dgm:spPr/>
      <dgm:t>
        <a:bodyPr/>
        <a:lstStyle/>
        <a:p>
          <a:endParaRPr lang="cs-CZ" sz="1050">
            <a:solidFill>
              <a:schemeClr val="tx2">
                <a:lumMod val="95000"/>
                <a:lumOff val="5000"/>
              </a:schemeClr>
            </a:solidFill>
          </a:endParaRPr>
        </a:p>
      </dgm:t>
    </dgm:pt>
    <dgm:pt modelId="{90D571AE-ED1C-453A-B059-36D6F68072F0}">
      <dgm:prSet phldrT="[Text]" custT="1"/>
      <dgm:spPr/>
      <dgm:t>
        <a:bodyPr/>
        <a:lstStyle/>
        <a:p>
          <a:r>
            <a:rPr lang="cs-CZ" sz="1050">
              <a:solidFill>
                <a:schemeClr val="tx2">
                  <a:lumMod val="95000"/>
                  <a:lumOff val="5000"/>
                </a:schemeClr>
              </a:solidFill>
            </a:rPr>
            <a:t>Veřejné DP (celá ČR včetně Prahy)</a:t>
          </a:r>
          <a:endParaRPr lang="cs-CZ" sz="1050" dirty="0">
            <a:solidFill>
              <a:schemeClr val="tx2">
                <a:lumMod val="95000"/>
                <a:lumOff val="5000"/>
              </a:schemeClr>
            </a:solidFill>
          </a:endParaRPr>
        </a:p>
      </dgm:t>
    </dgm:pt>
    <dgm:pt modelId="{4E5D326D-54AA-472C-9F1F-2E32884ED875}" type="parTrans" cxnId="{52105EDA-5062-42F6-9920-6A7C9CA33A39}">
      <dgm:prSet/>
      <dgm:spPr/>
      <dgm:t>
        <a:bodyPr/>
        <a:lstStyle/>
        <a:p>
          <a:endParaRPr lang="cs-CZ" sz="1050">
            <a:solidFill>
              <a:schemeClr val="tx2">
                <a:lumMod val="95000"/>
                <a:lumOff val="5000"/>
              </a:schemeClr>
            </a:solidFill>
          </a:endParaRPr>
        </a:p>
      </dgm:t>
    </dgm:pt>
    <dgm:pt modelId="{AB8037C4-7ECF-4756-A333-DAA8B17A875F}" type="sibTrans" cxnId="{52105EDA-5062-42F6-9920-6A7C9CA33A39}">
      <dgm:prSet/>
      <dgm:spPr/>
      <dgm:t>
        <a:bodyPr/>
        <a:lstStyle/>
        <a:p>
          <a:endParaRPr lang="cs-CZ" sz="1050">
            <a:solidFill>
              <a:schemeClr val="tx2">
                <a:lumMod val="95000"/>
                <a:lumOff val="5000"/>
              </a:schemeClr>
            </a:solidFill>
          </a:endParaRPr>
        </a:p>
      </dgm:t>
    </dgm:pt>
    <dgm:pt modelId="{B0558A91-6CE0-441B-8C1F-5E62FA0E8AB1}">
      <dgm:prSet phldrT="[Text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cs-CZ" sz="1050" b="1">
              <a:solidFill>
                <a:schemeClr val="tx2">
                  <a:lumMod val="95000"/>
                  <a:lumOff val="5000"/>
                </a:schemeClr>
              </a:solidFill>
            </a:rPr>
            <a:t>legislativa</a:t>
          </a:r>
          <a:endParaRPr lang="cs-CZ" sz="1050" b="1" dirty="0">
            <a:solidFill>
              <a:schemeClr val="tx2">
                <a:lumMod val="95000"/>
                <a:lumOff val="5000"/>
              </a:schemeClr>
            </a:solidFill>
          </a:endParaRPr>
        </a:p>
      </dgm:t>
    </dgm:pt>
    <dgm:pt modelId="{2F381B58-B893-420E-858B-95267EF5172A}" type="parTrans" cxnId="{970B80BC-FD06-42CB-8D2C-8E7316C8D9A9}">
      <dgm:prSet/>
      <dgm:spPr/>
      <dgm:t>
        <a:bodyPr/>
        <a:lstStyle/>
        <a:p>
          <a:endParaRPr lang="cs-CZ" sz="1050">
            <a:solidFill>
              <a:schemeClr val="tx2">
                <a:lumMod val="95000"/>
                <a:lumOff val="5000"/>
              </a:schemeClr>
            </a:solidFill>
          </a:endParaRPr>
        </a:p>
      </dgm:t>
    </dgm:pt>
    <dgm:pt modelId="{E624FCF9-6AC6-4021-A268-BE291176F27B}" type="sibTrans" cxnId="{970B80BC-FD06-42CB-8D2C-8E7316C8D9A9}">
      <dgm:prSet/>
      <dgm:spPr/>
      <dgm:t>
        <a:bodyPr/>
        <a:lstStyle/>
        <a:p>
          <a:endParaRPr lang="cs-CZ" sz="1050">
            <a:solidFill>
              <a:schemeClr val="tx2">
                <a:lumMod val="95000"/>
                <a:lumOff val="5000"/>
              </a:schemeClr>
            </a:solidFill>
          </a:endParaRPr>
        </a:p>
      </dgm:t>
    </dgm:pt>
    <dgm:pt modelId="{9B6C47D5-876F-4E35-B4D6-C6FCDB06AC97}">
      <dgm:prSet custT="1"/>
      <dgm:spPr/>
      <dgm:t>
        <a:bodyPr/>
        <a:lstStyle/>
        <a:p>
          <a:r>
            <a:rPr lang="cs-CZ" sz="1050" b="1">
              <a:solidFill>
                <a:schemeClr val="tx2">
                  <a:lumMod val="95000"/>
                  <a:lumOff val="5000"/>
                </a:schemeClr>
              </a:solidFill>
            </a:rPr>
            <a:t>OPD</a:t>
          </a:r>
          <a:endParaRPr lang="cs-CZ" sz="1050" b="1" dirty="0">
            <a:solidFill>
              <a:schemeClr val="tx2">
                <a:lumMod val="95000"/>
                <a:lumOff val="5000"/>
              </a:schemeClr>
            </a:solidFill>
          </a:endParaRPr>
        </a:p>
      </dgm:t>
    </dgm:pt>
    <dgm:pt modelId="{6492DB34-4402-4C24-A5F4-5E577F70326F}" type="parTrans" cxnId="{C8364822-B563-48E7-85CB-638F00BF5048}">
      <dgm:prSet/>
      <dgm:spPr/>
      <dgm:t>
        <a:bodyPr/>
        <a:lstStyle/>
        <a:p>
          <a:endParaRPr lang="cs-CZ" sz="1050">
            <a:solidFill>
              <a:schemeClr val="tx2">
                <a:lumMod val="95000"/>
                <a:lumOff val="5000"/>
              </a:schemeClr>
            </a:solidFill>
          </a:endParaRPr>
        </a:p>
      </dgm:t>
    </dgm:pt>
    <dgm:pt modelId="{651CB240-7B60-41A9-A954-9CE50C0A4E1E}" type="sibTrans" cxnId="{C8364822-B563-48E7-85CB-638F00BF5048}">
      <dgm:prSet/>
      <dgm:spPr/>
      <dgm:t>
        <a:bodyPr/>
        <a:lstStyle/>
        <a:p>
          <a:endParaRPr lang="cs-CZ" sz="1050">
            <a:solidFill>
              <a:schemeClr val="tx2">
                <a:lumMod val="95000"/>
                <a:lumOff val="5000"/>
              </a:schemeClr>
            </a:solidFill>
          </a:endParaRPr>
        </a:p>
      </dgm:t>
    </dgm:pt>
    <dgm:pt modelId="{2F8F984E-9E2F-496E-8227-856A21AA7531}">
      <dgm:prSet custT="1"/>
      <dgm:spPr/>
      <dgm:t>
        <a:bodyPr/>
        <a:lstStyle/>
        <a:p>
          <a:r>
            <a:rPr lang="cs-CZ" sz="1050">
              <a:solidFill>
                <a:schemeClr val="tx2">
                  <a:lumMod val="95000"/>
                  <a:lumOff val="5000"/>
                </a:schemeClr>
              </a:solidFill>
            </a:rPr>
            <a:t>Provozovatelé dobíjecích stanic</a:t>
          </a:r>
          <a:endParaRPr lang="cs-CZ" sz="1050" dirty="0">
            <a:solidFill>
              <a:schemeClr val="tx2">
                <a:lumMod val="95000"/>
                <a:lumOff val="5000"/>
              </a:schemeClr>
            </a:solidFill>
          </a:endParaRPr>
        </a:p>
      </dgm:t>
    </dgm:pt>
    <dgm:pt modelId="{A8377B7E-2A2A-4339-994C-34F62AF4F4D1}" type="parTrans" cxnId="{0F28F0B2-780B-44B4-8286-08244136802B}">
      <dgm:prSet/>
      <dgm:spPr/>
      <dgm:t>
        <a:bodyPr/>
        <a:lstStyle/>
        <a:p>
          <a:endParaRPr lang="cs-CZ" sz="1050">
            <a:solidFill>
              <a:schemeClr val="tx2">
                <a:lumMod val="95000"/>
                <a:lumOff val="5000"/>
              </a:schemeClr>
            </a:solidFill>
          </a:endParaRPr>
        </a:p>
      </dgm:t>
    </dgm:pt>
    <dgm:pt modelId="{88EA75E2-31DF-48F5-8C9A-E3DD8FBEAF70}" type="sibTrans" cxnId="{0F28F0B2-780B-44B4-8286-08244136802B}">
      <dgm:prSet/>
      <dgm:spPr/>
      <dgm:t>
        <a:bodyPr/>
        <a:lstStyle/>
        <a:p>
          <a:endParaRPr lang="cs-CZ" sz="1050">
            <a:solidFill>
              <a:schemeClr val="tx2">
                <a:lumMod val="95000"/>
                <a:lumOff val="5000"/>
              </a:schemeClr>
            </a:solidFill>
          </a:endParaRPr>
        </a:p>
      </dgm:t>
    </dgm:pt>
    <dgm:pt modelId="{DA88E96B-A26B-45B4-9909-73ADDA410DF3}">
      <dgm:prSet custT="1"/>
      <dgm:spPr/>
      <dgm:t>
        <a:bodyPr/>
        <a:lstStyle/>
        <a:p>
          <a:r>
            <a:rPr lang="cs-CZ" sz="1050" b="1">
              <a:solidFill>
                <a:schemeClr val="tx2">
                  <a:lumMod val="95000"/>
                  <a:lumOff val="5000"/>
                </a:schemeClr>
              </a:solidFill>
            </a:rPr>
            <a:t>NPO</a:t>
          </a:r>
          <a:endParaRPr lang="cs-CZ" sz="1050" b="1" dirty="0">
            <a:solidFill>
              <a:schemeClr val="tx2">
                <a:lumMod val="95000"/>
                <a:lumOff val="5000"/>
              </a:schemeClr>
            </a:solidFill>
          </a:endParaRPr>
        </a:p>
      </dgm:t>
    </dgm:pt>
    <dgm:pt modelId="{A10E330A-B887-4C64-A593-C756322D95CD}" type="parTrans" cxnId="{4486A59E-DDB2-496A-B7FC-D0C7BBFEAD0E}">
      <dgm:prSet/>
      <dgm:spPr/>
      <dgm:t>
        <a:bodyPr/>
        <a:lstStyle/>
        <a:p>
          <a:endParaRPr lang="cs-CZ" sz="1050">
            <a:solidFill>
              <a:schemeClr val="tx2">
                <a:lumMod val="95000"/>
                <a:lumOff val="5000"/>
              </a:schemeClr>
            </a:solidFill>
          </a:endParaRPr>
        </a:p>
      </dgm:t>
    </dgm:pt>
    <dgm:pt modelId="{8FC80DFC-5C88-4F65-8EA3-22F69644DF5F}" type="sibTrans" cxnId="{4486A59E-DDB2-496A-B7FC-D0C7BBFEAD0E}">
      <dgm:prSet/>
      <dgm:spPr/>
      <dgm:t>
        <a:bodyPr/>
        <a:lstStyle/>
        <a:p>
          <a:endParaRPr lang="cs-CZ" sz="1050">
            <a:solidFill>
              <a:schemeClr val="tx2">
                <a:lumMod val="95000"/>
                <a:lumOff val="5000"/>
              </a:schemeClr>
            </a:solidFill>
          </a:endParaRPr>
        </a:p>
      </dgm:t>
    </dgm:pt>
    <dgm:pt modelId="{42EB5780-AD0A-46A3-83A3-0485D83BC062}">
      <dgm:prSet phldrT="[Text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endParaRPr lang="cs-CZ" sz="1050" dirty="0">
            <a:solidFill>
              <a:schemeClr val="tx2">
                <a:lumMod val="95000"/>
                <a:lumOff val="5000"/>
              </a:schemeClr>
            </a:solidFill>
          </a:endParaRPr>
        </a:p>
      </dgm:t>
    </dgm:pt>
    <dgm:pt modelId="{1BAD8BD6-31AE-4B65-A869-A73B9086FCF6}" type="parTrans" cxnId="{2459B263-491C-4231-86B2-BF970103F5B5}">
      <dgm:prSet/>
      <dgm:spPr/>
      <dgm:t>
        <a:bodyPr/>
        <a:lstStyle/>
        <a:p>
          <a:endParaRPr lang="cs-CZ" sz="1050">
            <a:solidFill>
              <a:schemeClr val="tx2">
                <a:lumMod val="95000"/>
                <a:lumOff val="5000"/>
              </a:schemeClr>
            </a:solidFill>
          </a:endParaRPr>
        </a:p>
      </dgm:t>
    </dgm:pt>
    <dgm:pt modelId="{76E40EBA-5C0F-4198-8CAD-7F7EB7C59894}" type="sibTrans" cxnId="{2459B263-491C-4231-86B2-BF970103F5B5}">
      <dgm:prSet/>
      <dgm:spPr/>
      <dgm:t>
        <a:bodyPr/>
        <a:lstStyle/>
        <a:p>
          <a:endParaRPr lang="cs-CZ" sz="1050">
            <a:solidFill>
              <a:schemeClr val="tx2">
                <a:lumMod val="95000"/>
                <a:lumOff val="5000"/>
              </a:schemeClr>
            </a:solidFill>
          </a:endParaRPr>
        </a:p>
      </dgm:t>
    </dgm:pt>
    <dgm:pt modelId="{1B9646F8-9616-417A-93DC-8BDC8D4A662A}">
      <dgm:prSet custT="1"/>
      <dgm:spPr/>
      <dgm:t>
        <a:bodyPr/>
        <a:lstStyle/>
        <a:p>
          <a:endParaRPr lang="cs-CZ" sz="1050" dirty="0">
            <a:solidFill>
              <a:schemeClr val="tx2">
                <a:lumMod val="95000"/>
                <a:lumOff val="5000"/>
              </a:schemeClr>
            </a:solidFill>
          </a:endParaRPr>
        </a:p>
      </dgm:t>
    </dgm:pt>
    <dgm:pt modelId="{BD77F8FD-E688-4216-9C98-8001E5BF275E}" type="parTrans" cxnId="{419754F1-48E6-4AED-9BDC-1430F3A1DADB}">
      <dgm:prSet/>
      <dgm:spPr/>
      <dgm:t>
        <a:bodyPr/>
        <a:lstStyle/>
        <a:p>
          <a:endParaRPr lang="cs-CZ" sz="1050">
            <a:solidFill>
              <a:schemeClr val="tx2">
                <a:lumMod val="95000"/>
                <a:lumOff val="5000"/>
              </a:schemeClr>
            </a:solidFill>
          </a:endParaRPr>
        </a:p>
      </dgm:t>
    </dgm:pt>
    <dgm:pt modelId="{F5F85749-14F6-4A1F-B30E-9BE214E2764B}" type="sibTrans" cxnId="{419754F1-48E6-4AED-9BDC-1430F3A1DADB}">
      <dgm:prSet/>
      <dgm:spPr/>
      <dgm:t>
        <a:bodyPr/>
        <a:lstStyle/>
        <a:p>
          <a:endParaRPr lang="cs-CZ" sz="1050">
            <a:solidFill>
              <a:schemeClr val="tx2">
                <a:lumMod val="95000"/>
                <a:lumOff val="5000"/>
              </a:schemeClr>
            </a:solidFill>
          </a:endParaRPr>
        </a:p>
      </dgm:t>
    </dgm:pt>
    <dgm:pt modelId="{F83ADB34-22F9-4036-870F-6DCA1132F018}">
      <dgm:prSet phldrT="[Text]" custT="1"/>
      <dgm:spPr/>
      <dgm:t>
        <a:bodyPr/>
        <a:lstStyle/>
        <a:p>
          <a:r>
            <a:rPr lang="cs-CZ" sz="1050">
              <a:solidFill>
                <a:schemeClr val="tx2">
                  <a:lumMod val="95000"/>
                  <a:lumOff val="5000"/>
                </a:schemeClr>
              </a:solidFill>
            </a:rPr>
            <a:t>Podpora nákupu bezemisních vozidel a plnicích a dobíjecích stanic</a:t>
          </a:r>
          <a:endParaRPr lang="cs-CZ" sz="1050" dirty="0">
            <a:solidFill>
              <a:schemeClr val="tx2">
                <a:lumMod val="95000"/>
                <a:lumOff val="5000"/>
              </a:schemeClr>
            </a:solidFill>
          </a:endParaRPr>
        </a:p>
      </dgm:t>
    </dgm:pt>
    <dgm:pt modelId="{12359287-C29E-4B27-9A87-F6EFA32655AE}" type="parTrans" cxnId="{35482A90-5DE3-456C-B240-0FEA1360D09A}">
      <dgm:prSet/>
      <dgm:spPr/>
      <dgm:t>
        <a:bodyPr/>
        <a:lstStyle/>
        <a:p>
          <a:endParaRPr lang="cs-CZ" sz="1050">
            <a:solidFill>
              <a:schemeClr val="tx2">
                <a:lumMod val="95000"/>
                <a:lumOff val="5000"/>
              </a:schemeClr>
            </a:solidFill>
          </a:endParaRPr>
        </a:p>
      </dgm:t>
    </dgm:pt>
    <dgm:pt modelId="{A46181CF-9553-4484-AB5B-1315720B3385}" type="sibTrans" cxnId="{35482A90-5DE3-456C-B240-0FEA1360D09A}">
      <dgm:prSet/>
      <dgm:spPr/>
      <dgm:t>
        <a:bodyPr/>
        <a:lstStyle/>
        <a:p>
          <a:endParaRPr lang="cs-CZ" sz="1050">
            <a:solidFill>
              <a:schemeClr val="tx2">
                <a:lumMod val="95000"/>
                <a:lumOff val="5000"/>
              </a:schemeClr>
            </a:solidFill>
          </a:endParaRPr>
        </a:p>
      </dgm:t>
    </dgm:pt>
    <dgm:pt modelId="{26367147-2CBF-407B-AF51-A14B57CAA2EA}">
      <dgm:prSet custT="1"/>
      <dgm:spPr/>
      <dgm:t>
        <a:bodyPr/>
        <a:lstStyle/>
        <a:p>
          <a:r>
            <a:rPr lang="cs-CZ" sz="1050">
              <a:solidFill>
                <a:schemeClr val="tx2">
                  <a:lumMod val="95000"/>
                  <a:lumOff val="5000"/>
                </a:schemeClr>
              </a:solidFill>
            </a:rPr>
            <a:t>Projekty v oblasti městské dopravy a infrastruktury alternativních paliv (EV, LNG a vodík)</a:t>
          </a:r>
          <a:endParaRPr lang="cs-CZ" sz="1050" dirty="0">
            <a:solidFill>
              <a:schemeClr val="tx2">
                <a:lumMod val="95000"/>
                <a:lumOff val="5000"/>
              </a:schemeClr>
            </a:solidFill>
          </a:endParaRPr>
        </a:p>
      </dgm:t>
    </dgm:pt>
    <dgm:pt modelId="{8AA5D79E-5C6E-4B71-B5A2-4320C6DB92CA}" type="parTrans" cxnId="{495B2812-7F22-474B-A19B-C8FE2A340D48}">
      <dgm:prSet/>
      <dgm:spPr/>
      <dgm:t>
        <a:bodyPr/>
        <a:lstStyle/>
        <a:p>
          <a:endParaRPr lang="cs-CZ" sz="1050">
            <a:solidFill>
              <a:schemeClr val="tx2">
                <a:lumMod val="95000"/>
                <a:lumOff val="5000"/>
              </a:schemeClr>
            </a:solidFill>
          </a:endParaRPr>
        </a:p>
      </dgm:t>
    </dgm:pt>
    <dgm:pt modelId="{03F16E87-1B02-48C5-B149-5B089604E95B}" type="sibTrans" cxnId="{495B2812-7F22-474B-A19B-C8FE2A340D48}">
      <dgm:prSet/>
      <dgm:spPr/>
      <dgm:t>
        <a:bodyPr/>
        <a:lstStyle/>
        <a:p>
          <a:endParaRPr lang="cs-CZ" sz="1050">
            <a:solidFill>
              <a:schemeClr val="tx2">
                <a:lumMod val="95000"/>
                <a:lumOff val="5000"/>
              </a:schemeClr>
            </a:solidFill>
          </a:endParaRPr>
        </a:p>
      </dgm:t>
    </dgm:pt>
    <dgm:pt modelId="{1A13D8CD-D3DB-4351-9FCF-B5CE3D14A69E}">
      <dgm:prSet custT="1"/>
      <dgm:spPr/>
      <dgm:t>
        <a:bodyPr/>
        <a:lstStyle/>
        <a:p>
          <a:r>
            <a:rPr lang="cs-CZ" sz="1050">
              <a:solidFill>
                <a:schemeClr val="tx2">
                  <a:lumMod val="95000"/>
                  <a:lumOff val="5000"/>
                </a:schemeClr>
              </a:solidFill>
            </a:rPr>
            <a:t>Podpora nákupu trolejbusů a tramvají v Praze</a:t>
          </a:r>
          <a:endParaRPr lang="cs-CZ" sz="1050" dirty="0">
            <a:solidFill>
              <a:schemeClr val="tx2">
                <a:lumMod val="95000"/>
                <a:lumOff val="5000"/>
              </a:schemeClr>
            </a:solidFill>
          </a:endParaRPr>
        </a:p>
      </dgm:t>
    </dgm:pt>
    <dgm:pt modelId="{06B75049-BE7A-471E-A21F-368A9C093828}" type="parTrans" cxnId="{F5E6F976-C63A-4417-A3B4-085EF7148E0F}">
      <dgm:prSet/>
      <dgm:spPr/>
      <dgm:t>
        <a:bodyPr/>
        <a:lstStyle/>
        <a:p>
          <a:endParaRPr lang="cs-CZ" sz="1050">
            <a:solidFill>
              <a:schemeClr val="tx2">
                <a:lumMod val="95000"/>
                <a:lumOff val="5000"/>
              </a:schemeClr>
            </a:solidFill>
          </a:endParaRPr>
        </a:p>
      </dgm:t>
    </dgm:pt>
    <dgm:pt modelId="{3CF6715D-3633-42C9-927D-88C9E91A02AF}" type="sibTrans" cxnId="{F5E6F976-C63A-4417-A3B4-085EF7148E0F}">
      <dgm:prSet/>
      <dgm:spPr/>
      <dgm:t>
        <a:bodyPr/>
        <a:lstStyle/>
        <a:p>
          <a:endParaRPr lang="cs-CZ" sz="1050">
            <a:solidFill>
              <a:schemeClr val="tx2">
                <a:lumMod val="95000"/>
                <a:lumOff val="5000"/>
              </a:schemeClr>
            </a:solidFill>
          </a:endParaRPr>
        </a:p>
      </dgm:t>
    </dgm:pt>
    <dgm:pt modelId="{38E1EA3D-656C-4DA1-8A3B-8E579F84D1FD}">
      <dgm:prSet phldrT="[Text]" custT="1"/>
      <dgm:spPr/>
      <dgm:t>
        <a:bodyPr/>
        <a:lstStyle/>
        <a:p>
          <a:r>
            <a:rPr lang="cs-CZ" sz="1050">
              <a:solidFill>
                <a:schemeClr val="tx2">
                  <a:lumMod val="95000"/>
                  <a:lumOff val="5000"/>
                </a:schemeClr>
              </a:solidFill>
            </a:rPr>
            <a:t>Podpora nákupu EV neveřejných dobíjecích stanic pro podnikatele</a:t>
          </a:r>
          <a:endParaRPr lang="cs-CZ" sz="1050" dirty="0">
            <a:solidFill>
              <a:schemeClr val="tx2">
                <a:lumMod val="95000"/>
                <a:lumOff val="5000"/>
              </a:schemeClr>
            </a:solidFill>
          </a:endParaRPr>
        </a:p>
      </dgm:t>
    </dgm:pt>
    <dgm:pt modelId="{7FBC626A-422F-480E-9310-3CF20050213D}" type="parTrans" cxnId="{60187C02-32A0-43F6-BD49-73512F14D0C4}">
      <dgm:prSet/>
      <dgm:spPr/>
      <dgm:t>
        <a:bodyPr/>
        <a:lstStyle/>
        <a:p>
          <a:endParaRPr lang="cs-CZ" sz="1050">
            <a:solidFill>
              <a:schemeClr val="tx2">
                <a:lumMod val="95000"/>
                <a:lumOff val="5000"/>
              </a:schemeClr>
            </a:solidFill>
          </a:endParaRPr>
        </a:p>
      </dgm:t>
    </dgm:pt>
    <dgm:pt modelId="{5E60D7D4-1496-4E5A-91FD-4322B8F09674}" type="sibTrans" cxnId="{60187C02-32A0-43F6-BD49-73512F14D0C4}">
      <dgm:prSet/>
      <dgm:spPr/>
      <dgm:t>
        <a:bodyPr/>
        <a:lstStyle/>
        <a:p>
          <a:endParaRPr lang="cs-CZ" sz="1050">
            <a:solidFill>
              <a:schemeClr val="tx2">
                <a:lumMod val="95000"/>
                <a:lumOff val="5000"/>
              </a:schemeClr>
            </a:solidFill>
          </a:endParaRPr>
        </a:p>
      </dgm:t>
    </dgm:pt>
    <dgm:pt modelId="{0123562E-96A2-422F-8F96-C68EB5EE59FF}">
      <dgm:prSet custT="1"/>
      <dgm:spPr/>
      <dgm:t>
        <a:bodyPr/>
        <a:lstStyle/>
        <a:p>
          <a:endParaRPr lang="cs-CZ" sz="1050" dirty="0">
            <a:solidFill>
              <a:schemeClr val="tx2">
                <a:lumMod val="95000"/>
                <a:lumOff val="5000"/>
              </a:schemeClr>
            </a:solidFill>
          </a:endParaRPr>
        </a:p>
      </dgm:t>
    </dgm:pt>
    <dgm:pt modelId="{D8F34F35-7751-4872-B679-952978ED0DA9}" type="parTrans" cxnId="{087DC373-48DD-42DB-90D2-1048C67E8857}">
      <dgm:prSet/>
      <dgm:spPr/>
      <dgm:t>
        <a:bodyPr/>
        <a:lstStyle/>
        <a:p>
          <a:endParaRPr lang="cs-CZ" sz="1050">
            <a:solidFill>
              <a:schemeClr val="tx2">
                <a:lumMod val="95000"/>
                <a:lumOff val="5000"/>
              </a:schemeClr>
            </a:solidFill>
          </a:endParaRPr>
        </a:p>
      </dgm:t>
    </dgm:pt>
    <dgm:pt modelId="{CF9FB4B4-4981-49C9-BACF-1538397A65E1}" type="sibTrans" cxnId="{087DC373-48DD-42DB-90D2-1048C67E8857}">
      <dgm:prSet/>
      <dgm:spPr/>
      <dgm:t>
        <a:bodyPr/>
        <a:lstStyle/>
        <a:p>
          <a:endParaRPr lang="cs-CZ" sz="1050">
            <a:solidFill>
              <a:schemeClr val="tx2">
                <a:lumMod val="95000"/>
                <a:lumOff val="5000"/>
              </a:schemeClr>
            </a:solidFill>
          </a:endParaRPr>
        </a:p>
      </dgm:t>
    </dgm:pt>
    <dgm:pt modelId="{67D4980F-11E0-44BD-8DAE-A24A788D1264}">
      <dgm:prSet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endParaRPr lang="cs-CZ" sz="1050" dirty="0">
            <a:solidFill>
              <a:schemeClr val="tx2">
                <a:lumMod val="95000"/>
                <a:lumOff val="5000"/>
              </a:schemeClr>
            </a:solidFill>
          </a:endParaRPr>
        </a:p>
      </dgm:t>
    </dgm:pt>
    <dgm:pt modelId="{D672E4C9-A366-4EF9-B3E7-B79CB3DCD053}" type="parTrans" cxnId="{2D86F872-BF92-40A3-A3FF-D112F97B4239}">
      <dgm:prSet/>
      <dgm:spPr/>
      <dgm:t>
        <a:bodyPr/>
        <a:lstStyle/>
        <a:p>
          <a:endParaRPr lang="cs-CZ" sz="1050">
            <a:solidFill>
              <a:schemeClr val="tx2">
                <a:lumMod val="95000"/>
                <a:lumOff val="5000"/>
              </a:schemeClr>
            </a:solidFill>
          </a:endParaRPr>
        </a:p>
      </dgm:t>
    </dgm:pt>
    <dgm:pt modelId="{97DC0758-F17E-4577-86CB-D5FC553192BD}" type="sibTrans" cxnId="{2D86F872-BF92-40A3-A3FF-D112F97B4239}">
      <dgm:prSet/>
      <dgm:spPr/>
      <dgm:t>
        <a:bodyPr/>
        <a:lstStyle/>
        <a:p>
          <a:endParaRPr lang="cs-CZ" sz="1050">
            <a:solidFill>
              <a:schemeClr val="tx2">
                <a:lumMod val="95000"/>
                <a:lumOff val="5000"/>
              </a:schemeClr>
            </a:solidFill>
          </a:endParaRPr>
        </a:p>
      </dgm:t>
    </dgm:pt>
    <dgm:pt modelId="{05082EA3-A8E7-4122-8DCA-BFCA6A791650}">
      <dgm:prSet custT="1"/>
      <dgm:spPr/>
      <dgm:t>
        <a:bodyPr/>
        <a:lstStyle/>
        <a:p>
          <a:r>
            <a:rPr lang="cs-CZ" sz="1050">
              <a:solidFill>
                <a:schemeClr val="tx2">
                  <a:lumMod val="95000"/>
                  <a:lumOff val="5000"/>
                </a:schemeClr>
              </a:solidFill>
            </a:rPr>
            <a:t>Podpora nákupu EV a neveřejných dobíjecích stanic pro veřejný sektor</a:t>
          </a:r>
          <a:endParaRPr lang="cs-CZ" sz="1050" dirty="0">
            <a:solidFill>
              <a:schemeClr val="tx2">
                <a:lumMod val="95000"/>
                <a:lumOff val="5000"/>
              </a:schemeClr>
            </a:solidFill>
          </a:endParaRPr>
        </a:p>
      </dgm:t>
    </dgm:pt>
    <dgm:pt modelId="{68657DF2-C318-4C7E-AB99-215D56067BF6}" type="parTrans" cxnId="{227ECCC8-1E60-497F-B830-C5A91D00DDE0}">
      <dgm:prSet/>
      <dgm:spPr/>
      <dgm:t>
        <a:bodyPr/>
        <a:lstStyle/>
        <a:p>
          <a:endParaRPr lang="cs-CZ" sz="1050">
            <a:solidFill>
              <a:schemeClr val="tx2">
                <a:lumMod val="95000"/>
                <a:lumOff val="5000"/>
              </a:schemeClr>
            </a:solidFill>
          </a:endParaRPr>
        </a:p>
      </dgm:t>
    </dgm:pt>
    <dgm:pt modelId="{5A162F99-B3AE-4174-AE2B-2E0313D5005A}" type="sibTrans" cxnId="{227ECCC8-1E60-497F-B830-C5A91D00DDE0}">
      <dgm:prSet/>
      <dgm:spPr/>
      <dgm:t>
        <a:bodyPr/>
        <a:lstStyle/>
        <a:p>
          <a:endParaRPr lang="cs-CZ" sz="1050">
            <a:solidFill>
              <a:schemeClr val="tx2">
                <a:lumMod val="95000"/>
                <a:lumOff val="5000"/>
              </a:schemeClr>
            </a:solidFill>
          </a:endParaRPr>
        </a:p>
      </dgm:t>
    </dgm:pt>
    <dgm:pt modelId="{B5384DFD-43A0-4C09-A99C-1B74E7C1B8E3}">
      <dgm:prSet custT="1"/>
      <dgm:spPr/>
      <dgm:t>
        <a:bodyPr/>
        <a:lstStyle/>
        <a:p>
          <a:r>
            <a:rPr lang="cs-CZ" sz="1050">
              <a:solidFill>
                <a:schemeClr val="tx2">
                  <a:lumMod val="95000"/>
                  <a:lumOff val="5000"/>
                </a:schemeClr>
              </a:solidFill>
            </a:rPr>
            <a:t>Dobíjecí stanice pro bytové domy a domácnosti v rámci NZÚ</a:t>
          </a:r>
          <a:endParaRPr lang="cs-CZ" sz="1050" dirty="0">
            <a:solidFill>
              <a:schemeClr val="tx2">
                <a:lumMod val="95000"/>
                <a:lumOff val="5000"/>
              </a:schemeClr>
            </a:solidFill>
          </a:endParaRPr>
        </a:p>
      </dgm:t>
    </dgm:pt>
    <dgm:pt modelId="{696D0544-5347-4C28-ACF4-81E7ACA8145A}" type="parTrans" cxnId="{B7929212-D48D-45A2-977A-86A1345BE092}">
      <dgm:prSet/>
      <dgm:spPr/>
      <dgm:t>
        <a:bodyPr/>
        <a:lstStyle/>
        <a:p>
          <a:endParaRPr lang="cs-CZ" sz="1050">
            <a:solidFill>
              <a:schemeClr val="tx2">
                <a:lumMod val="95000"/>
                <a:lumOff val="5000"/>
              </a:schemeClr>
            </a:solidFill>
          </a:endParaRPr>
        </a:p>
      </dgm:t>
    </dgm:pt>
    <dgm:pt modelId="{5BAFC383-E48E-493C-827C-FD8A65CCCA67}" type="sibTrans" cxnId="{B7929212-D48D-45A2-977A-86A1345BE092}">
      <dgm:prSet/>
      <dgm:spPr/>
      <dgm:t>
        <a:bodyPr/>
        <a:lstStyle/>
        <a:p>
          <a:endParaRPr lang="cs-CZ" sz="1050">
            <a:solidFill>
              <a:schemeClr val="tx2">
                <a:lumMod val="95000"/>
                <a:lumOff val="5000"/>
              </a:schemeClr>
            </a:solidFill>
          </a:endParaRPr>
        </a:p>
      </dgm:t>
    </dgm:pt>
    <dgm:pt modelId="{8AFC4774-7683-406F-8F6F-5A7E6D48AD85}">
      <dgm:prSet custT="1"/>
      <dgm:spPr/>
      <dgm:t>
        <a:bodyPr/>
        <a:lstStyle/>
        <a:p>
          <a:r>
            <a:rPr lang="cs-CZ" sz="1050" b="1">
              <a:solidFill>
                <a:schemeClr val="tx2">
                  <a:lumMod val="95000"/>
                  <a:lumOff val="5000"/>
                </a:schemeClr>
              </a:solidFill>
            </a:rPr>
            <a:t>Modernizační Fond</a:t>
          </a:r>
          <a:endParaRPr lang="cs-CZ" sz="1050" b="1" dirty="0">
            <a:solidFill>
              <a:schemeClr val="tx2">
                <a:lumMod val="95000"/>
                <a:lumOff val="5000"/>
              </a:schemeClr>
            </a:solidFill>
          </a:endParaRPr>
        </a:p>
      </dgm:t>
    </dgm:pt>
    <dgm:pt modelId="{DBE3E4FD-2689-48DC-9C0E-2DC02BCB15AB}" type="parTrans" cxnId="{D1A6E4D3-F125-4988-8080-7F1E384976CE}">
      <dgm:prSet/>
      <dgm:spPr/>
      <dgm:t>
        <a:bodyPr/>
        <a:lstStyle/>
        <a:p>
          <a:endParaRPr lang="cs-CZ" sz="1050">
            <a:solidFill>
              <a:schemeClr val="tx2">
                <a:lumMod val="95000"/>
                <a:lumOff val="5000"/>
              </a:schemeClr>
            </a:solidFill>
          </a:endParaRPr>
        </a:p>
      </dgm:t>
    </dgm:pt>
    <dgm:pt modelId="{86C011DE-CA20-4E35-94B1-EAC8FCCFE5BF}" type="sibTrans" cxnId="{D1A6E4D3-F125-4988-8080-7F1E384976CE}">
      <dgm:prSet/>
      <dgm:spPr/>
      <dgm:t>
        <a:bodyPr/>
        <a:lstStyle/>
        <a:p>
          <a:endParaRPr lang="cs-CZ" sz="1050">
            <a:solidFill>
              <a:schemeClr val="tx2">
                <a:lumMod val="95000"/>
                <a:lumOff val="5000"/>
              </a:schemeClr>
            </a:solidFill>
          </a:endParaRPr>
        </a:p>
      </dgm:t>
    </dgm:pt>
    <dgm:pt modelId="{454D5658-D89B-4AB6-BCEB-96F9CC62A003}">
      <dgm:prSet custT="1"/>
      <dgm:spPr/>
      <dgm:t>
        <a:bodyPr/>
        <a:lstStyle/>
        <a:p>
          <a:endParaRPr lang="cs-CZ" sz="1050" dirty="0">
            <a:solidFill>
              <a:schemeClr val="tx2">
                <a:lumMod val="95000"/>
                <a:lumOff val="5000"/>
              </a:schemeClr>
            </a:solidFill>
          </a:endParaRPr>
        </a:p>
      </dgm:t>
    </dgm:pt>
    <dgm:pt modelId="{4D4B929A-147B-4347-A084-558368485639}" type="parTrans" cxnId="{8A194EFD-F091-45A0-859F-D5D15199A1CA}">
      <dgm:prSet/>
      <dgm:spPr/>
      <dgm:t>
        <a:bodyPr/>
        <a:lstStyle/>
        <a:p>
          <a:endParaRPr lang="cs-CZ" sz="1050">
            <a:solidFill>
              <a:schemeClr val="tx2">
                <a:lumMod val="95000"/>
                <a:lumOff val="5000"/>
              </a:schemeClr>
            </a:solidFill>
          </a:endParaRPr>
        </a:p>
      </dgm:t>
    </dgm:pt>
    <dgm:pt modelId="{9978D667-066B-4FBD-8CCE-94DF2E527106}" type="sibTrans" cxnId="{8A194EFD-F091-45A0-859F-D5D15199A1CA}">
      <dgm:prSet/>
      <dgm:spPr/>
      <dgm:t>
        <a:bodyPr/>
        <a:lstStyle/>
        <a:p>
          <a:endParaRPr lang="cs-CZ" sz="1050">
            <a:solidFill>
              <a:schemeClr val="tx2">
                <a:lumMod val="95000"/>
                <a:lumOff val="5000"/>
              </a:schemeClr>
            </a:solidFill>
          </a:endParaRPr>
        </a:p>
      </dgm:t>
    </dgm:pt>
    <dgm:pt modelId="{27D8273C-4551-4D4D-8C07-10EB9DDFE3F8}">
      <dgm:prSet custT="1"/>
      <dgm:spPr/>
      <dgm:t>
        <a:bodyPr/>
        <a:lstStyle/>
        <a:p>
          <a:endParaRPr lang="cs-CZ" sz="1050" dirty="0">
            <a:solidFill>
              <a:schemeClr val="tx2">
                <a:lumMod val="95000"/>
                <a:lumOff val="5000"/>
              </a:schemeClr>
            </a:solidFill>
          </a:endParaRPr>
        </a:p>
      </dgm:t>
    </dgm:pt>
    <dgm:pt modelId="{5D9076C2-F8FC-46A3-BA41-00D9E07B5BF0}" type="parTrans" cxnId="{0BD615C2-BC71-4086-83C6-9077ADCFB467}">
      <dgm:prSet/>
      <dgm:spPr/>
      <dgm:t>
        <a:bodyPr/>
        <a:lstStyle/>
        <a:p>
          <a:endParaRPr lang="cs-CZ" sz="1050">
            <a:solidFill>
              <a:schemeClr val="tx2">
                <a:lumMod val="95000"/>
                <a:lumOff val="5000"/>
              </a:schemeClr>
            </a:solidFill>
          </a:endParaRPr>
        </a:p>
      </dgm:t>
    </dgm:pt>
    <dgm:pt modelId="{D4A3072F-F68F-4507-AFFD-A79EAFE85747}" type="sibTrans" cxnId="{0BD615C2-BC71-4086-83C6-9077ADCFB467}">
      <dgm:prSet/>
      <dgm:spPr/>
      <dgm:t>
        <a:bodyPr/>
        <a:lstStyle/>
        <a:p>
          <a:endParaRPr lang="cs-CZ" sz="1050">
            <a:solidFill>
              <a:schemeClr val="tx2">
                <a:lumMod val="95000"/>
                <a:lumOff val="5000"/>
              </a:schemeClr>
            </a:solidFill>
          </a:endParaRPr>
        </a:p>
      </dgm:t>
    </dgm:pt>
    <dgm:pt modelId="{94E3FCEA-02F3-4537-90F0-3424035AC12A}">
      <dgm:prSet phldrT="[Text]" custT="1"/>
      <dgm:spPr/>
      <dgm:t>
        <a:bodyPr/>
        <a:lstStyle/>
        <a:p>
          <a:r>
            <a:rPr lang="cs-CZ" sz="1050">
              <a:solidFill>
                <a:schemeClr val="tx2">
                  <a:lumMod val="95000"/>
                  <a:lumOff val="5000"/>
                </a:schemeClr>
              </a:solidFill>
            </a:rPr>
            <a:t>Veřejná doprava</a:t>
          </a:r>
          <a:endParaRPr lang="cs-CZ" sz="1050" dirty="0">
            <a:solidFill>
              <a:schemeClr val="tx2">
                <a:lumMod val="95000"/>
                <a:lumOff val="5000"/>
              </a:schemeClr>
            </a:solidFill>
          </a:endParaRPr>
        </a:p>
      </dgm:t>
    </dgm:pt>
    <dgm:pt modelId="{5793B885-F924-4E0A-80E4-86C6604D410D}" type="parTrans" cxnId="{12847526-9FD5-459B-A586-5DF10F45B0EF}">
      <dgm:prSet/>
      <dgm:spPr/>
      <dgm:t>
        <a:bodyPr/>
        <a:lstStyle/>
        <a:p>
          <a:endParaRPr lang="cs-CZ">
            <a:solidFill>
              <a:schemeClr val="tx2">
                <a:lumMod val="95000"/>
                <a:lumOff val="5000"/>
              </a:schemeClr>
            </a:solidFill>
          </a:endParaRPr>
        </a:p>
      </dgm:t>
    </dgm:pt>
    <dgm:pt modelId="{1D35DEC0-D030-4392-BD4F-766DF9DA7158}" type="sibTrans" cxnId="{12847526-9FD5-459B-A586-5DF10F45B0EF}">
      <dgm:prSet/>
      <dgm:spPr/>
      <dgm:t>
        <a:bodyPr/>
        <a:lstStyle/>
        <a:p>
          <a:endParaRPr lang="cs-CZ">
            <a:solidFill>
              <a:schemeClr val="tx2">
                <a:lumMod val="95000"/>
                <a:lumOff val="5000"/>
              </a:schemeClr>
            </a:solidFill>
          </a:endParaRPr>
        </a:p>
      </dgm:t>
    </dgm:pt>
    <dgm:pt modelId="{107529B9-C788-4FC0-AA47-E158B61E0090}">
      <dgm:prSet phldrT="[Text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cs-CZ" sz="1050">
              <a:solidFill>
                <a:schemeClr val="tx2">
                  <a:lumMod val="95000"/>
                  <a:lumOff val="5000"/>
                </a:schemeClr>
              </a:solidFill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www.irop.mmr.cz/cs/irop-2021-2027</a:t>
          </a:r>
          <a:endParaRPr lang="cs-CZ" sz="1050" dirty="0">
            <a:solidFill>
              <a:schemeClr val="tx2">
                <a:lumMod val="95000"/>
                <a:lumOff val="5000"/>
              </a:schemeClr>
            </a:solidFill>
          </a:endParaRPr>
        </a:p>
      </dgm:t>
    </dgm:pt>
    <dgm:pt modelId="{7CFE2037-896F-4C33-8B9C-24B8CF8E9612}" type="parTrans" cxnId="{44057D7D-69A3-4830-8A12-4E54788E1961}">
      <dgm:prSet/>
      <dgm:spPr/>
      <dgm:t>
        <a:bodyPr/>
        <a:lstStyle/>
        <a:p>
          <a:endParaRPr lang="cs-CZ">
            <a:solidFill>
              <a:schemeClr val="tx2">
                <a:lumMod val="95000"/>
                <a:lumOff val="5000"/>
              </a:schemeClr>
            </a:solidFill>
          </a:endParaRPr>
        </a:p>
      </dgm:t>
    </dgm:pt>
    <dgm:pt modelId="{7CE87C1E-6C2A-4B29-A0DD-E80726234B9C}" type="sibTrans" cxnId="{44057D7D-69A3-4830-8A12-4E54788E1961}">
      <dgm:prSet/>
      <dgm:spPr/>
      <dgm:t>
        <a:bodyPr/>
        <a:lstStyle/>
        <a:p>
          <a:endParaRPr lang="cs-CZ">
            <a:solidFill>
              <a:schemeClr val="tx2">
                <a:lumMod val="95000"/>
                <a:lumOff val="5000"/>
              </a:schemeClr>
            </a:solidFill>
          </a:endParaRPr>
        </a:p>
      </dgm:t>
    </dgm:pt>
    <dgm:pt modelId="{156AC7D1-C50C-4A0D-8C4B-0047BAF9D360}">
      <dgm:prSet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cs-CZ" sz="1050">
              <a:solidFill>
                <a:schemeClr val="tx2">
                  <a:lumMod val="95000"/>
                  <a:lumOff val="5000"/>
                </a:schemeClr>
              </a:solidFill>
              <a:hlinkClick xmlns:r="http://schemas.openxmlformats.org/officeDocument/2006/relationships"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www.opd.cz/stranka/vyzvy</a:t>
          </a:r>
          <a:endParaRPr lang="cs-CZ" sz="1050" dirty="0">
            <a:solidFill>
              <a:schemeClr val="tx2">
                <a:lumMod val="95000"/>
                <a:lumOff val="5000"/>
              </a:schemeClr>
            </a:solidFill>
          </a:endParaRPr>
        </a:p>
      </dgm:t>
    </dgm:pt>
    <dgm:pt modelId="{69E4799E-7FE0-4CD8-AD98-522373863738}" type="parTrans" cxnId="{69C24856-7074-45BC-83E6-FBC9B27AD1AC}">
      <dgm:prSet/>
      <dgm:spPr/>
      <dgm:t>
        <a:bodyPr/>
        <a:lstStyle/>
        <a:p>
          <a:endParaRPr lang="cs-CZ">
            <a:solidFill>
              <a:schemeClr val="tx2">
                <a:lumMod val="95000"/>
                <a:lumOff val="5000"/>
              </a:schemeClr>
            </a:solidFill>
          </a:endParaRPr>
        </a:p>
      </dgm:t>
    </dgm:pt>
    <dgm:pt modelId="{AB8BF280-B83B-4297-B5D0-9B657B742E66}" type="sibTrans" cxnId="{69C24856-7074-45BC-83E6-FBC9B27AD1AC}">
      <dgm:prSet/>
      <dgm:spPr/>
      <dgm:t>
        <a:bodyPr/>
        <a:lstStyle/>
        <a:p>
          <a:endParaRPr lang="cs-CZ">
            <a:solidFill>
              <a:schemeClr val="tx2">
                <a:lumMod val="95000"/>
                <a:lumOff val="5000"/>
              </a:schemeClr>
            </a:solidFill>
          </a:endParaRPr>
        </a:p>
      </dgm:t>
    </dgm:pt>
    <dgm:pt modelId="{CB6E0CE7-23BC-4E0C-9763-A89A9AF5E3CE}">
      <dgm:prSet phldrT="[Text]" custT="1"/>
      <dgm:spPr/>
      <dgm:t>
        <a:bodyPr/>
        <a:lstStyle/>
        <a:p>
          <a:r>
            <a:rPr lang="cs-CZ" sz="1050">
              <a:solidFill>
                <a:schemeClr val="tx2">
                  <a:lumMod val="95000"/>
                  <a:lumOff val="5000"/>
                </a:schemeClr>
              </a:solidFill>
              <a:hlinkClick xmlns:r="http://schemas.openxmlformats.org/officeDocument/2006/relationships"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www.mpo.cz/cz/podnikani/dotace-a-podpora-podnikani/optak-2021-2027/</a:t>
          </a:r>
          <a:endParaRPr lang="cs-CZ" sz="1050" dirty="0">
            <a:solidFill>
              <a:schemeClr val="tx2">
                <a:lumMod val="95000"/>
                <a:lumOff val="5000"/>
              </a:schemeClr>
            </a:solidFill>
          </a:endParaRPr>
        </a:p>
      </dgm:t>
    </dgm:pt>
    <dgm:pt modelId="{604FAB7E-BE0C-4FE0-8E00-480410AB2FD8}" type="parTrans" cxnId="{CC350293-A2EE-4165-8FDB-456259BE5C09}">
      <dgm:prSet/>
      <dgm:spPr/>
      <dgm:t>
        <a:bodyPr/>
        <a:lstStyle/>
        <a:p>
          <a:endParaRPr lang="cs-CZ">
            <a:solidFill>
              <a:schemeClr val="tx2">
                <a:lumMod val="95000"/>
                <a:lumOff val="5000"/>
              </a:schemeClr>
            </a:solidFill>
          </a:endParaRPr>
        </a:p>
      </dgm:t>
    </dgm:pt>
    <dgm:pt modelId="{389586C2-79B0-4223-8DC4-943DB045EC39}" type="sibTrans" cxnId="{CC350293-A2EE-4165-8FDB-456259BE5C09}">
      <dgm:prSet/>
      <dgm:spPr/>
      <dgm:t>
        <a:bodyPr/>
        <a:lstStyle/>
        <a:p>
          <a:endParaRPr lang="cs-CZ">
            <a:solidFill>
              <a:schemeClr val="tx2">
                <a:lumMod val="95000"/>
                <a:lumOff val="5000"/>
              </a:schemeClr>
            </a:solidFill>
          </a:endParaRPr>
        </a:p>
      </dgm:t>
    </dgm:pt>
    <dgm:pt modelId="{C7BC7C6B-3679-4AFC-8BA9-1F56F25096F8}">
      <dgm:prSet custT="1"/>
      <dgm:spPr/>
      <dgm:t>
        <a:bodyPr/>
        <a:lstStyle/>
        <a:p>
          <a:r>
            <a:rPr lang="cs-CZ" sz="1050">
              <a:solidFill>
                <a:schemeClr val="tx2">
                  <a:lumMod val="95000"/>
                  <a:lumOff val="5000"/>
                </a:schemeClr>
              </a:solidFill>
              <a:hlinkClick xmlns:r="http://schemas.openxmlformats.org/officeDocument/2006/relationships"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www.planobnovycr.cz/dokumenty</a:t>
          </a:r>
          <a:endParaRPr lang="cs-CZ" sz="1050" dirty="0">
            <a:solidFill>
              <a:schemeClr val="tx2">
                <a:lumMod val="95000"/>
                <a:lumOff val="5000"/>
              </a:schemeClr>
            </a:solidFill>
          </a:endParaRPr>
        </a:p>
      </dgm:t>
    </dgm:pt>
    <dgm:pt modelId="{8582FA76-2C11-47D0-8E2F-23E4E593D4CD}" type="parTrans" cxnId="{5A071741-B132-47E6-9232-541BDB9BD3A1}">
      <dgm:prSet/>
      <dgm:spPr/>
      <dgm:t>
        <a:bodyPr/>
        <a:lstStyle/>
        <a:p>
          <a:endParaRPr lang="cs-CZ">
            <a:solidFill>
              <a:schemeClr val="tx2">
                <a:lumMod val="95000"/>
                <a:lumOff val="5000"/>
              </a:schemeClr>
            </a:solidFill>
          </a:endParaRPr>
        </a:p>
      </dgm:t>
    </dgm:pt>
    <dgm:pt modelId="{FE97624C-F9D2-45DC-8486-AE3C4E29E033}" type="sibTrans" cxnId="{5A071741-B132-47E6-9232-541BDB9BD3A1}">
      <dgm:prSet/>
      <dgm:spPr/>
      <dgm:t>
        <a:bodyPr/>
        <a:lstStyle/>
        <a:p>
          <a:endParaRPr lang="cs-CZ">
            <a:solidFill>
              <a:schemeClr val="tx2">
                <a:lumMod val="95000"/>
                <a:lumOff val="5000"/>
              </a:schemeClr>
            </a:solidFill>
          </a:endParaRPr>
        </a:p>
      </dgm:t>
    </dgm:pt>
    <dgm:pt modelId="{25437FC7-7871-472A-8634-96BEE54AC5AA}">
      <dgm:prSet phldrT="[Text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cs-CZ" sz="1050">
              <a:solidFill>
                <a:schemeClr val="tx2">
                  <a:lumMod val="95000"/>
                  <a:lumOff val="5000"/>
                </a:schemeClr>
              </a:solidFill>
              <a:hlinkClick xmlns:r="http://schemas.openxmlformats.org/officeDocument/2006/relationships" r:id="rId5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www.sfzp.cz/dotace-a-pujcky/modernizacni-fond/</a:t>
          </a:r>
          <a:endParaRPr lang="cs-CZ" sz="1050" dirty="0">
            <a:solidFill>
              <a:schemeClr val="tx2">
                <a:lumMod val="95000"/>
                <a:lumOff val="5000"/>
              </a:schemeClr>
            </a:solidFill>
          </a:endParaRPr>
        </a:p>
      </dgm:t>
    </dgm:pt>
    <dgm:pt modelId="{F63E72B8-EDEE-44EF-BF96-7A1001A42EB5}" type="parTrans" cxnId="{D9577D36-B7C3-4155-BD74-0F8E170B24CC}">
      <dgm:prSet/>
      <dgm:spPr/>
      <dgm:t>
        <a:bodyPr/>
        <a:lstStyle/>
        <a:p>
          <a:endParaRPr lang="cs-CZ">
            <a:solidFill>
              <a:schemeClr val="tx2">
                <a:lumMod val="95000"/>
                <a:lumOff val="5000"/>
              </a:schemeClr>
            </a:solidFill>
          </a:endParaRPr>
        </a:p>
      </dgm:t>
    </dgm:pt>
    <dgm:pt modelId="{CAA74751-2249-49A5-AECE-08677AE4F2DA}" type="sibTrans" cxnId="{D9577D36-B7C3-4155-BD74-0F8E170B24CC}">
      <dgm:prSet/>
      <dgm:spPr/>
      <dgm:t>
        <a:bodyPr/>
        <a:lstStyle/>
        <a:p>
          <a:endParaRPr lang="cs-CZ">
            <a:solidFill>
              <a:schemeClr val="tx2">
                <a:lumMod val="95000"/>
                <a:lumOff val="5000"/>
              </a:schemeClr>
            </a:solidFill>
          </a:endParaRPr>
        </a:p>
      </dgm:t>
    </dgm:pt>
    <dgm:pt modelId="{0EC27A2C-6F6D-4F96-9BA3-BEFE14FFEB22}" type="pres">
      <dgm:prSet presAssocID="{3B551085-41A3-41B2-B8BE-33E28F857139}" presName="Name0" presStyleCnt="0">
        <dgm:presLayoutVars>
          <dgm:dir/>
          <dgm:animLvl val="lvl"/>
          <dgm:resizeHandles val="exact"/>
        </dgm:presLayoutVars>
      </dgm:prSet>
      <dgm:spPr/>
    </dgm:pt>
    <dgm:pt modelId="{31D4E55A-F93B-49B9-9C57-CFA58E1A311C}" type="pres">
      <dgm:prSet presAssocID="{3F07FB44-9917-45C5-AFDE-759FD0A39042}" presName="composite" presStyleCnt="0"/>
      <dgm:spPr/>
    </dgm:pt>
    <dgm:pt modelId="{29DD35D3-A7C7-45B7-B4EB-51E6A52131A3}" type="pres">
      <dgm:prSet presAssocID="{3F07FB44-9917-45C5-AFDE-759FD0A39042}" presName="parTx" presStyleLbl="alignNode1" presStyleIdx="0" presStyleCnt="4">
        <dgm:presLayoutVars>
          <dgm:chMax val="0"/>
          <dgm:chPref val="0"/>
          <dgm:bulletEnabled val="1"/>
        </dgm:presLayoutVars>
      </dgm:prSet>
      <dgm:spPr/>
    </dgm:pt>
    <dgm:pt modelId="{B88548EB-32C1-426C-BEFF-7DEBA4ACD84E}" type="pres">
      <dgm:prSet presAssocID="{3F07FB44-9917-45C5-AFDE-759FD0A39042}" presName="desTx" presStyleLbl="alignAccFollowNode1" presStyleIdx="0" presStyleCnt="4">
        <dgm:presLayoutVars>
          <dgm:bulletEnabled val="1"/>
        </dgm:presLayoutVars>
      </dgm:prSet>
      <dgm:spPr/>
    </dgm:pt>
    <dgm:pt modelId="{634C324E-A500-4616-A6D9-A08B45A12089}" type="pres">
      <dgm:prSet presAssocID="{76AEC714-C011-4B34-AAF1-350480732916}" presName="space" presStyleCnt="0"/>
      <dgm:spPr/>
    </dgm:pt>
    <dgm:pt modelId="{4CBE4999-1BCD-4378-94FB-D0B6DBF4EC0C}" type="pres">
      <dgm:prSet presAssocID="{130CF025-58E5-409A-B5BE-9BD909392267}" presName="composite" presStyleCnt="0"/>
      <dgm:spPr/>
    </dgm:pt>
    <dgm:pt modelId="{DB332D20-756C-48AD-AE9E-58A2050845C7}" type="pres">
      <dgm:prSet presAssocID="{130CF025-58E5-409A-B5BE-9BD909392267}" presName="parTx" presStyleLbl="alignNode1" presStyleIdx="1" presStyleCnt="4">
        <dgm:presLayoutVars>
          <dgm:chMax val="0"/>
          <dgm:chPref val="0"/>
          <dgm:bulletEnabled val="1"/>
        </dgm:presLayoutVars>
      </dgm:prSet>
      <dgm:spPr/>
    </dgm:pt>
    <dgm:pt modelId="{0419B613-8F77-4035-93DB-59BF8B5BD48F}" type="pres">
      <dgm:prSet presAssocID="{130CF025-58E5-409A-B5BE-9BD909392267}" presName="desTx" presStyleLbl="alignAccFollowNode1" presStyleIdx="1" presStyleCnt="4">
        <dgm:presLayoutVars>
          <dgm:bulletEnabled val="1"/>
        </dgm:presLayoutVars>
      </dgm:prSet>
      <dgm:spPr/>
    </dgm:pt>
    <dgm:pt modelId="{FDEBEF00-386D-4C64-9B37-E849F34C1F3D}" type="pres">
      <dgm:prSet presAssocID="{B060C8D6-3191-4567-BDE8-904F790554F3}" presName="space" presStyleCnt="0"/>
      <dgm:spPr/>
    </dgm:pt>
    <dgm:pt modelId="{AC9B1880-EB8C-4009-A8BC-19FE15E76EA0}" type="pres">
      <dgm:prSet presAssocID="{50E4486A-725A-4D21-B1BF-63AF4656A39F}" presName="composite" presStyleCnt="0"/>
      <dgm:spPr/>
    </dgm:pt>
    <dgm:pt modelId="{28F63376-67F9-4C82-9379-1BB5D31F4473}" type="pres">
      <dgm:prSet presAssocID="{50E4486A-725A-4D21-B1BF-63AF4656A39F}" presName="parTx" presStyleLbl="alignNode1" presStyleIdx="2" presStyleCnt="4">
        <dgm:presLayoutVars>
          <dgm:chMax val="0"/>
          <dgm:chPref val="0"/>
          <dgm:bulletEnabled val="1"/>
        </dgm:presLayoutVars>
      </dgm:prSet>
      <dgm:spPr/>
    </dgm:pt>
    <dgm:pt modelId="{C8784537-CC76-4456-83A2-FC4B79144D62}" type="pres">
      <dgm:prSet presAssocID="{50E4486A-725A-4D21-B1BF-63AF4656A39F}" presName="desTx" presStyleLbl="alignAccFollowNode1" presStyleIdx="2" presStyleCnt="4">
        <dgm:presLayoutVars>
          <dgm:bulletEnabled val="1"/>
        </dgm:presLayoutVars>
      </dgm:prSet>
      <dgm:spPr/>
    </dgm:pt>
    <dgm:pt modelId="{F628B410-0A6B-4A09-AA84-3073DF28E50D}" type="pres">
      <dgm:prSet presAssocID="{BFC4E87B-3553-40F5-8197-4ADD4BB1C3FE}" presName="space" presStyleCnt="0"/>
      <dgm:spPr/>
    </dgm:pt>
    <dgm:pt modelId="{DE2CAF1C-2D37-44B5-94B1-8A0E4153A257}" type="pres">
      <dgm:prSet presAssocID="{66265937-0AB5-4009-A7D0-DE34B0329069}" presName="composite" presStyleCnt="0"/>
      <dgm:spPr/>
    </dgm:pt>
    <dgm:pt modelId="{B6F16F4E-3E8F-49F5-A0A6-196C5F8D0A34}" type="pres">
      <dgm:prSet presAssocID="{66265937-0AB5-4009-A7D0-DE34B0329069}" presName="parTx" presStyleLbl="alignNode1" presStyleIdx="3" presStyleCnt="4">
        <dgm:presLayoutVars>
          <dgm:chMax val="0"/>
          <dgm:chPref val="0"/>
          <dgm:bulletEnabled val="1"/>
        </dgm:presLayoutVars>
      </dgm:prSet>
      <dgm:spPr/>
    </dgm:pt>
    <dgm:pt modelId="{D84245FD-D3C8-4B60-AED5-8EE59A80FD28}" type="pres">
      <dgm:prSet presAssocID="{66265937-0AB5-4009-A7D0-DE34B0329069}" presName="desTx" presStyleLbl="alignAccFollowNode1" presStyleIdx="3" presStyleCnt="4">
        <dgm:presLayoutVars>
          <dgm:bulletEnabled val="1"/>
        </dgm:presLayoutVars>
      </dgm:prSet>
      <dgm:spPr/>
    </dgm:pt>
  </dgm:ptLst>
  <dgm:cxnLst>
    <dgm:cxn modelId="{0E0B9F01-5ABE-4194-A749-C6FA5ECE1866}" type="presOf" srcId="{1A13D8CD-D3DB-4351-9FCF-B5CE3D14A69E}" destId="{0419B613-8F77-4035-93DB-59BF8B5BD48F}" srcOrd="0" destOrd="6" presId="urn:microsoft.com/office/officeart/2005/8/layout/hList1"/>
    <dgm:cxn modelId="{60187C02-32A0-43F6-BD49-73512F14D0C4}" srcId="{50E4486A-725A-4D21-B1BF-63AF4656A39F}" destId="{38E1EA3D-656C-4DA1-8A3B-8E579F84D1FD}" srcOrd="1" destOrd="0" parTransId="{7FBC626A-422F-480E-9310-3CF20050213D}" sibTransId="{5E60D7D4-1496-4E5A-91FD-4322B8F09674}"/>
    <dgm:cxn modelId="{6F85E408-B0E4-4518-B824-317CF66394A6}" type="presOf" srcId="{107529B9-C788-4FC0-AA47-E158B61E0090}" destId="{B88548EB-32C1-426C-BEFF-7DEBA4ACD84E}" srcOrd="0" destOrd="3" presId="urn:microsoft.com/office/officeart/2005/8/layout/hList1"/>
    <dgm:cxn modelId="{A4BE1709-62DA-42ED-8775-F7BF49115F05}" type="presOf" srcId="{CB6E0CE7-23BC-4E0C-9763-A89A9AF5E3CE}" destId="{C8784537-CC76-4456-83A2-FC4B79144D62}" srcOrd="0" destOrd="2" presId="urn:microsoft.com/office/officeart/2005/8/layout/hList1"/>
    <dgm:cxn modelId="{F5189809-8377-4ECD-864A-A3954ABEC354}" type="presOf" srcId="{68F1AA2C-A083-4B3D-BE0F-680A70CD3947}" destId="{D84245FD-D3C8-4B60-AED5-8EE59A80FD28}" srcOrd="0" destOrd="0" presId="urn:microsoft.com/office/officeart/2005/8/layout/hList1"/>
    <dgm:cxn modelId="{184A680E-B2EB-4D75-8C0A-CCB1B58A6888}" type="presOf" srcId="{50E4486A-725A-4D21-B1BF-63AF4656A39F}" destId="{28F63376-67F9-4C82-9379-1BB5D31F4473}" srcOrd="0" destOrd="0" presId="urn:microsoft.com/office/officeart/2005/8/layout/hList1"/>
    <dgm:cxn modelId="{495B2812-7F22-474B-A19B-C8FE2A340D48}" srcId="{130CF025-58E5-409A-B5BE-9BD909392267}" destId="{26367147-2CBF-407B-AF51-A14B57CAA2EA}" srcOrd="1" destOrd="0" parTransId="{8AA5D79E-5C6E-4B71-B5A2-4320C6DB92CA}" sibTransId="{03F16E87-1B02-48C5-B149-5B089604E95B}"/>
    <dgm:cxn modelId="{B7929212-D48D-45A2-977A-86A1345BE092}" srcId="{66265937-0AB5-4009-A7D0-DE34B0329069}" destId="{B5384DFD-43A0-4C09-A99C-1B74E7C1B8E3}" srcOrd="3" destOrd="0" parTransId="{696D0544-5347-4C28-ACF4-81E7ACA8145A}" sibTransId="{5BAFC383-E48E-493C-827C-FD8A65CCCA67}"/>
    <dgm:cxn modelId="{F74E9F18-11ED-48CE-9A21-FAAB9D370E17}" type="presOf" srcId="{6054DF04-7B9F-4C1D-A62F-9F155DA53F51}" destId="{C8784537-CC76-4456-83A2-FC4B79144D62}" srcOrd="0" destOrd="0" presId="urn:microsoft.com/office/officeart/2005/8/layout/hList1"/>
    <dgm:cxn modelId="{8D12D918-4FB2-42C5-A1AD-B551697CF7F1}" srcId="{66265937-0AB5-4009-A7D0-DE34B0329069}" destId="{C568C80D-0AA3-40EC-BA21-9E8C3E73374A}" srcOrd="7" destOrd="0" parTransId="{EAD4C293-26AF-4495-AA04-02190CB62D92}" sibTransId="{A2B41C2C-4979-43D9-9290-978E5E2EE502}"/>
    <dgm:cxn modelId="{A921EC1D-94FA-44DD-8F1D-C57F7C579995}" type="presOf" srcId="{9B6C47D5-876F-4E35-B4D6-C6FCDB06AC97}" destId="{0419B613-8F77-4035-93DB-59BF8B5BD48F}" srcOrd="0" destOrd="0" presId="urn:microsoft.com/office/officeart/2005/8/layout/hList1"/>
    <dgm:cxn modelId="{C8364822-B563-48E7-85CB-638F00BF5048}" srcId="{130CF025-58E5-409A-B5BE-9BD909392267}" destId="{9B6C47D5-876F-4E35-B4D6-C6FCDB06AC97}" srcOrd="0" destOrd="0" parTransId="{6492DB34-4402-4C24-A5F4-5E577F70326F}" sibTransId="{651CB240-7B60-41A9-A954-9CE50C0A4E1E}"/>
    <dgm:cxn modelId="{12847526-9FD5-459B-A586-5DF10F45B0EF}" srcId="{66265937-0AB5-4009-A7D0-DE34B0329069}" destId="{94E3FCEA-02F3-4537-90F0-3424035AC12A}" srcOrd="8" destOrd="0" parTransId="{5793B885-F924-4E0A-80E4-86C6604D410D}" sibTransId="{1D35DEC0-D030-4392-BD4F-766DF9DA7158}"/>
    <dgm:cxn modelId="{E0D89F31-A544-4359-982B-352BDD2AAB9E}" srcId="{3B551085-41A3-41B2-B8BE-33E28F857139}" destId="{50E4486A-725A-4D21-B1BF-63AF4656A39F}" srcOrd="2" destOrd="0" parTransId="{DD220BD3-2711-4AEA-8796-FA3E03C72452}" sibTransId="{BFC4E87B-3553-40F5-8197-4ADD4BB1C3FE}"/>
    <dgm:cxn modelId="{D9577D36-B7C3-4155-BD74-0F8E170B24CC}" srcId="{66265937-0AB5-4009-A7D0-DE34B0329069}" destId="{25437FC7-7871-472A-8634-96BEE54AC5AA}" srcOrd="9" destOrd="0" parTransId="{F63E72B8-EDEE-44EF-BF96-7A1001A42EB5}" sibTransId="{CAA74751-2249-49A5-AECE-08677AE4F2DA}"/>
    <dgm:cxn modelId="{9CE80437-7DE1-4C8A-A8C7-15D028887190}" type="presOf" srcId="{F83ADB34-22F9-4036-870F-6DCA1132F018}" destId="{B88548EB-32C1-426C-BEFF-7DEBA4ACD84E}" srcOrd="0" destOrd="1" presId="urn:microsoft.com/office/officeart/2005/8/layout/hList1"/>
    <dgm:cxn modelId="{18DFFB3C-56A1-4308-93E0-173F3E089517}" type="presOf" srcId="{1B9646F8-9616-417A-93DC-8BDC8D4A662A}" destId="{0419B613-8F77-4035-93DB-59BF8B5BD48F}" srcOrd="0" destOrd="7" presId="urn:microsoft.com/office/officeart/2005/8/layout/hList1"/>
    <dgm:cxn modelId="{5478D85B-FF78-4AD1-A216-28ED5A1CF27D}" srcId="{3F07FB44-9917-45C5-AFDE-759FD0A39042}" destId="{D70A1441-1BAA-4FA1-9EC3-F39EB903524D}" srcOrd="0" destOrd="0" parTransId="{4E97E55A-387B-4358-B9C0-29E53576F348}" sibTransId="{394B0941-70BB-4CDB-A7CC-0BF395210F4D}"/>
    <dgm:cxn modelId="{8E82CC5E-6CB6-4FFC-AC90-929AA57BE1DB}" type="presOf" srcId="{8FAC6C14-E243-4ED8-BDE0-48AF4F3EB2D5}" destId="{B88548EB-32C1-426C-BEFF-7DEBA4ACD84E}" srcOrd="0" destOrd="6" presId="urn:microsoft.com/office/officeart/2005/8/layout/hList1"/>
    <dgm:cxn modelId="{5A071741-B132-47E6-9232-541BDB9BD3A1}" srcId="{66265937-0AB5-4009-A7D0-DE34B0329069}" destId="{C7BC7C6B-3679-4AFC-8BA9-1F56F25096F8}" srcOrd="4" destOrd="0" parTransId="{8582FA76-2C11-47D0-8E2F-23E4E593D4CD}" sibTransId="{FE97624C-F9D2-45DC-8486-AE3C4E29E033}"/>
    <dgm:cxn modelId="{2459B263-491C-4231-86B2-BF970103F5B5}" srcId="{3F07FB44-9917-45C5-AFDE-759FD0A39042}" destId="{42EB5780-AD0A-46A3-83A3-0485D83BC062}" srcOrd="4" destOrd="0" parTransId="{1BAD8BD6-31AE-4B65-A869-A73B9086FCF6}" sibTransId="{76E40EBA-5C0F-4198-8CAD-7F7EB7C59894}"/>
    <dgm:cxn modelId="{60317B6A-783E-46D0-8E3A-E55A3D5F177A}" type="presOf" srcId="{94E3FCEA-02F3-4537-90F0-3424035AC12A}" destId="{D84245FD-D3C8-4B60-AED5-8EE59A80FD28}" srcOrd="0" destOrd="8" presId="urn:microsoft.com/office/officeart/2005/8/layout/hList1"/>
    <dgm:cxn modelId="{3EAB404F-A7EC-4AC5-811B-23EA23B6A8A6}" type="presOf" srcId="{8AFC4774-7683-406F-8F6F-5A7E6D48AD85}" destId="{D84245FD-D3C8-4B60-AED5-8EE59A80FD28}" srcOrd="0" destOrd="6" presId="urn:microsoft.com/office/officeart/2005/8/layout/hList1"/>
    <dgm:cxn modelId="{1502F450-54BD-435A-9746-8E607BE80321}" type="presOf" srcId="{90D571AE-ED1C-453A-B059-36D6F68072F0}" destId="{B88548EB-32C1-426C-BEFF-7DEBA4ACD84E}" srcOrd="0" destOrd="2" presId="urn:microsoft.com/office/officeart/2005/8/layout/hList1"/>
    <dgm:cxn modelId="{459AB571-D5E1-4A80-9B9F-E6763181E698}" type="presOf" srcId="{2F8F984E-9E2F-496E-8227-856A21AA7531}" destId="{0419B613-8F77-4035-93DB-59BF8B5BD48F}" srcOrd="0" destOrd="2" presId="urn:microsoft.com/office/officeart/2005/8/layout/hList1"/>
    <dgm:cxn modelId="{2D86F872-BF92-40A3-A3FF-D112F97B4239}" srcId="{130CF025-58E5-409A-B5BE-9BD909392267}" destId="{67D4980F-11E0-44BD-8DAE-A24A788D1264}" srcOrd="4" destOrd="0" parTransId="{D672E4C9-A366-4EF9-B3E7-B79CB3DCD053}" sibTransId="{97DC0758-F17E-4577-86CB-D5FC553192BD}"/>
    <dgm:cxn modelId="{087DC373-48DD-42DB-90D2-1048C67E8857}" srcId="{50E4486A-725A-4D21-B1BF-63AF4656A39F}" destId="{0123562E-96A2-422F-8F96-C68EB5EE59FF}" srcOrd="3" destOrd="0" parTransId="{D8F34F35-7751-4872-B679-952978ED0DA9}" sibTransId="{CF9FB4B4-4981-49C9-BACF-1538397A65E1}"/>
    <dgm:cxn modelId="{D50BFB73-31D2-450D-ADA6-47F91462818F}" srcId="{66265937-0AB5-4009-A7D0-DE34B0329069}" destId="{68F1AA2C-A083-4B3D-BE0F-680A70CD3947}" srcOrd="0" destOrd="0" parTransId="{6F6373EC-564E-42F4-9286-C1FC2B7FC186}" sibTransId="{A367BBE1-FE24-4847-8DF0-472677F2973E}"/>
    <dgm:cxn modelId="{EBF19F54-FCFC-473A-8164-9C1E1A4D43F8}" type="presOf" srcId="{27D8273C-4551-4D4D-8C07-10EB9DDFE3F8}" destId="{D84245FD-D3C8-4B60-AED5-8EE59A80FD28}" srcOrd="0" destOrd="5" presId="urn:microsoft.com/office/officeart/2005/8/layout/hList1"/>
    <dgm:cxn modelId="{A4F64B55-8B2D-4C12-967B-7F748EE950B1}" srcId="{50E4486A-725A-4D21-B1BF-63AF4656A39F}" destId="{6054DF04-7B9F-4C1D-A62F-9F155DA53F51}" srcOrd="0" destOrd="0" parTransId="{D19DC737-5136-4BD6-8F89-D858634CACEA}" sibTransId="{8B62B89D-CE9D-4BFD-BC3D-33B65A02C7B8}"/>
    <dgm:cxn modelId="{69C24856-7074-45BC-83E6-FBC9B27AD1AC}" srcId="{130CF025-58E5-409A-B5BE-9BD909392267}" destId="{156AC7D1-C50C-4A0D-8C4B-0047BAF9D360}" srcOrd="3" destOrd="0" parTransId="{69E4799E-7FE0-4CD8-AD98-522373863738}" sibTransId="{AB8BF280-B83B-4297-B5D0-9B657B742E66}"/>
    <dgm:cxn modelId="{F5E6F976-C63A-4417-A3B4-085EF7148E0F}" srcId="{130CF025-58E5-409A-B5BE-9BD909392267}" destId="{1A13D8CD-D3DB-4351-9FCF-B5CE3D14A69E}" srcOrd="6" destOrd="0" parTransId="{06B75049-BE7A-471E-A21F-368A9C093828}" sibTransId="{3CF6715D-3633-42C9-927D-88C9E91A02AF}"/>
    <dgm:cxn modelId="{D0C1B657-1243-4C4D-ADDA-720DA092DE6D}" type="presOf" srcId="{3F07FB44-9917-45C5-AFDE-759FD0A39042}" destId="{29DD35D3-A7C7-45B7-B4EB-51E6A52131A3}" srcOrd="0" destOrd="0" presId="urn:microsoft.com/office/officeart/2005/8/layout/hList1"/>
    <dgm:cxn modelId="{7A7BE67B-E54D-40DE-B218-22F0D9E8930C}" type="presOf" srcId="{B0558A91-6CE0-441B-8C1F-5E62FA0E8AB1}" destId="{B88548EB-32C1-426C-BEFF-7DEBA4ACD84E}" srcOrd="0" destOrd="5" presId="urn:microsoft.com/office/officeart/2005/8/layout/hList1"/>
    <dgm:cxn modelId="{44057D7D-69A3-4830-8A12-4E54788E1961}" srcId="{3F07FB44-9917-45C5-AFDE-759FD0A39042}" destId="{107529B9-C788-4FC0-AA47-E158B61E0090}" srcOrd="3" destOrd="0" parTransId="{7CFE2037-896F-4C33-8B9C-24B8CF8E9612}" sibTransId="{7CE87C1E-6C2A-4B29-A0DD-E80726234B9C}"/>
    <dgm:cxn modelId="{E593227E-7CF4-4613-86FF-8BF1BC461159}" type="presOf" srcId="{05082EA3-A8E7-4122-8DCA-BFCA6A791650}" destId="{D84245FD-D3C8-4B60-AED5-8EE59A80FD28}" srcOrd="0" destOrd="1" presId="urn:microsoft.com/office/officeart/2005/8/layout/hList1"/>
    <dgm:cxn modelId="{9C3FB285-804E-43B0-A8F7-254B06B8A300}" srcId="{3F07FB44-9917-45C5-AFDE-759FD0A39042}" destId="{8FAC6C14-E243-4ED8-BDE0-48AF4F3EB2D5}" srcOrd="6" destOrd="0" parTransId="{E6F4E5DA-9583-4BEA-A572-E73F4B9778AD}" sibTransId="{A0E0384A-623C-426D-8607-84E06B641F5B}"/>
    <dgm:cxn modelId="{9718A287-088E-4D65-92CC-9764ED344C68}" type="presOf" srcId="{DA88E96B-A26B-45B4-9909-73ADDA410DF3}" destId="{0419B613-8F77-4035-93DB-59BF8B5BD48F}" srcOrd="0" destOrd="5" presId="urn:microsoft.com/office/officeart/2005/8/layout/hList1"/>
    <dgm:cxn modelId="{2545758B-A7C5-4352-A85E-3DBDD59D31F9}" type="presOf" srcId="{454D5658-D89B-4AB6-BCEB-96F9CC62A003}" destId="{D84245FD-D3C8-4B60-AED5-8EE59A80FD28}" srcOrd="0" destOrd="2" presId="urn:microsoft.com/office/officeart/2005/8/layout/hList1"/>
    <dgm:cxn modelId="{0FB1998B-B0D3-4481-AE08-75595B31D76E}" type="presOf" srcId="{26367147-2CBF-407B-AF51-A14B57CAA2EA}" destId="{0419B613-8F77-4035-93DB-59BF8B5BD48F}" srcOrd="0" destOrd="1" presId="urn:microsoft.com/office/officeart/2005/8/layout/hList1"/>
    <dgm:cxn modelId="{307A438F-6651-4CF7-8EDF-38E6C61D395C}" type="presOf" srcId="{D70A1441-1BAA-4FA1-9EC3-F39EB903524D}" destId="{B88548EB-32C1-426C-BEFF-7DEBA4ACD84E}" srcOrd="0" destOrd="0" presId="urn:microsoft.com/office/officeart/2005/8/layout/hList1"/>
    <dgm:cxn modelId="{35482A90-5DE3-456C-B240-0FEA1360D09A}" srcId="{3F07FB44-9917-45C5-AFDE-759FD0A39042}" destId="{F83ADB34-22F9-4036-870F-6DCA1132F018}" srcOrd="1" destOrd="0" parTransId="{12359287-C29E-4B27-9A87-F6EFA32655AE}" sibTransId="{A46181CF-9553-4484-AB5B-1315720B3385}"/>
    <dgm:cxn modelId="{CC350293-A2EE-4165-8FDB-456259BE5C09}" srcId="{50E4486A-725A-4D21-B1BF-63AF4656A39F}" destId="{CB6E0CE7-23BC-4E0C-9763-A89A9AF5E3CE}" srcOrd="2" destOrd="0" parTransId="{604FAB7E-BE0C-4FE0-8E00-480410AB2FD8}" sibTransId="{389586C2-79B0-4223-8DC4-943DB045EC39}"/>
    <dgm:cxn modelId="{4486A59E-DDB2-496A-B7FC-D0C7BBFEAD0E}" srcId="{130CF025-58E5-409A-B5BE-9BD909392267}" destId="{DA88E96B-A26B-45B4-9909-73ADDA410DF3}" srcOrd="5" destOrd="0" parTransId="{A10E330A-B887-4C64-A593-C756322D95CD}" sibTransId="{8FC80DFC-5C88-4F65-8EA3-22F69644DF5F}"/>
    <dgm:cxn modelId="{DF07089F-C424-40F0-AAC6-F33C076EAC34}" type="presOf" srcId="{0123562E-96A2-422F-8F96-C68EB5EE59FF}" destId="{C8784537-CC76-4456-83A2-FC4B79144D62}" srcOrd="0" destOrd="3" presId="urn:microsoft.com/office/officeart/2005/8/layout/hList1"/>
    <dgm:cxn modelId="{9908B69F-2FF8-4E1F-8BAF-E3FAB77137DB}" srcId="{3B551085-41A3-41B2-B8BE-33E28F857139}" destId="{130CF025-58E5-409A-B5BE-9BD909392267}" srcOrd="1" destOrd="0" parTransId="{B972F27B-C3D2-44AB-AF27-61D55FCB6746}" sibTransId="{B060C8D6-3191-4567-BDE8-904F790554F3}"/>
    <dgm:cxn modelId="{5E663DAB-DD46-4342-B40F-890D563CD46C}" type="presOf" srcId="{156AC7D1-C50C-4A0D-8C4B-0047BAF9D360}" destId="{0419B613-8F77-4035-93DB-59BF8B5BD48F}" srcOrd="0" destOrd="3" presId="urn:microsoft.com/office/officeart/2005/8/layout/hList1"/>
    <dgm:cxn modelId="{C78697AC-450C-472E-BCB8-FD7A4319FCCB}" type="presOf" srcId="{67D4980F-11E0-44BD-8DAE-A24A788D1264}" destId="{0419B613-8F77-4035-93DB-59BF8B5BD48F}" srcOrd="0" destOrd="4" presId="urn:microsoft.com/office/officeart/2005/8/layout/hList1"/>
    <dgm:cxn modelId="{660EBAB0-D7D4-406A-81FC-4BEC26E34370}" type="presOf" srcId="{C7BC7C6B-3679-4AFC-8BA9-1F56F25096F8}" destId="{D84245FD-D3C8-4B60-AED5-8EE59A80FD28}" srcOrd="0" destOrd="4" presId="urn:microsoft.com/office/officeart/2005/8/layout/hList1"/>
    <dgm:cxn modelId="{0F28F0B2-780B-44B4-8286-08244136802B}" srcId="{130CF025-58E5-409A-B5BE-9BD909392267}" destId="{2F8F984E-9E2F-496E-8227-856A21AA7531}" srcOrd="2" destOrd="0" parTransId="{A8377B7E-2A2A-4339-994C-34F62AF4F4D1}" sibTransId="{88EA75E2-31DF-48F5-8C9A-E3DD8FBEAF70}"/>
    <dgm:cxn modelId="{162A87B8-0835-4296-A956-BD1A94444261}" srcId="{3B551085-41A3-41B2-B8BE-33E28F857139}" destId="{66265937-0AB5-4009-A7D0-DE34B0329069}" srcOrd="3" destOrd="0" parTransId="{BDB83C6F-0399-462E-BB74-36ECAC4EF305}" sibTransId="{38D6BF7B-C2E0-431E-991E-385B6034D452}"/>
    <dgm:cxn modelId="{970B80BC-FD06-42CB-8D2C-8E7316C8D9A9}" srcId="{3F07FB44-9917-45C5-AFDE-759FD0A39042}" destId="{B0558A91-6CE0-441B-8C1F-5E62FA0E8AB1}" srcOrd="5" destOrd="0" parTransId="{2F381B58-B893-420E-858B-95267EF5172A}" sibTransId="{E624FCF9-6AC6-4021-A268-BE291176F27B}"/>
    <dgm:cxn modelId="{6F7314C0-3818-42C0-967B-9EA4AAE1C45E}" type="presOf" srcId="{42EB5780-AD0A-46A3-83A3-0485D83BC062}" destId="{B88548EB-32C1-426C-BEFF-7DEBA4ACD84E}" srcOrd="0" destOrd="4" presId="urn:microsoft.com/office/officeart/2005/8/layout/hList1"/>
    <dgm:cxn modelId="{0BD615C2-BC71-4086-83C6-9077ADCFB467}" srcId="{66265937-0AB5-4009-A7D0-DE34B0329069}" destId="{27D8273C-4551-4D4D-8C07-10EB9DDFE3F8}" srcOrd="5" destOrd="0" parTransId="{5D9076C2-F8FC-46A3-BA41-00D9E07B5BF0}" sibTransId="{D4A3072F-F68F-4507-AFFD-A79EAFE85747}"/>
    <dgm:cxn modelId="{227ECCC8-1E60-497F-B830-C5A91D00DDE0}" srcId="{66265937-0AB5-4009-A7D0-DE34B0329069}" destId="{05082EA3-A8E7-4122-8DCA-BFCA6A791650}" srcOrd="1" destOrd="0" parTransId="{68657DF2-C318-4C7E-AB99-215D56067BF6}" sibTransId="{5A162F99-B3AE-4174-AE2B-2E0313D5005A}"/>
    <dgm:cxn modelId="{D1A6E4D3-F125-4988-8080-7F1E384976CE}" srcId="{66265937-0AB5-4009-A7D0-DE34B0329069}" destId="{8AFC4774-7683-406F-8F6F-5A7E6D48AD85}" srcOrd="6" destOrd="0" parTransId="{DBE3E4FD-2689-48DC-9C0E-2DC02BCB15AB}" sibTransId="{86C011DE-CA20-4E35-94B1-EAC8FCCFE5BF}"/>
    <dgm:cxn modelId="{7EB135D9-4578-4925-9016-E8A8452FCEED}" type="presOf" srcId="{38E1EA3D-656C-4DA1-8A3B-8E579F84D1FD}" destId="{C8784537-CC76-4456-83A2-FC4B79144D62}" srcOrd="0" destOrd="1" presId="urn:microsoft.com/office/officeart/2005/8/layout/hList1"/>
    <dgm:cxn modelId="{52105EDA-5062-42F6-9920-6A7C9CA33A39}" srcId="{3F07FB44-9917-45C5-AFDE-759FD0A39042}" destId="{90D571AE-ED1C-453A-B059-36D6F68072F0}" srcOrd="2" destOrd="0" parTransId="{4E5D326D-54AA-472C-9F1F-2E32884ED875}" sibTransId="{AB8037C4-7ECF-4756-A333-DAA8B17A875F}"/>
    <dgm:cxn modelId="{14C3B7DC-2BAC-451E-8B90-FC01D4EA4306}" type="presOf" srcId="{25437FC7-7871-472A-8634-96BEE54AC5AA}" destId="{D84245FD-D3C8-4B60-AED5-8EE59A80FD28}" srcOrd="0" destOrd="9" presId="urn:microsoft.com/office/officeart/2005/8/layout/hList1"/>
    <dgm:cxn modelId="{4F54FEDF-A021-4588-A4EE-A7493814A1CB}" type="presOf" srcId="{C568C80D-0AA3-40EC-BA21-9E8C3E73374A}" destId="{D84245FD-D3C8-4B60-AED5-8EE59A80FD28}" srcOrd="0" destOrd="7" presId="urn:microsoft.com/office/officeart/2005/8/layout/hList1"/>
    <dgm:cxn modelId="{42BBDFE0-49A5-418E-9238-25A7A89BF38E}" srcId="{3B551085-41A3-41B2-B8BE-33E28F857139}" destId="{3F07FB44-9917-45C5-AFDE-759FD0A39042}" srcOrd="0" destOrd="0" parTransId="{4D61790F-FA72-4E6B-A358-6FCDBEA63162}" sibTransId="{76AEC714-C011-4B34-AAF1-350480732916}"/>
    <dgm:cxn modelId="{099DCCE1-9D3A-4EB4-9507-A26CB87D341E}" type="presOf" srcId="{66265937-0AB5-4009-A7D0-DE34B0329069}" destId="{B6F16F4E-3E8F-49F5-A0A6-196C5F8D0A34}" srcOrd="0" destOrd="0" presId="urn:microsoft.com/office/officeart/2005/8/layout/hList1"/>
    <dgm:cxn modelId="{D842B2E6-F531-490D-BFF3-A441F1C86508}" type="presOf" srcId="{B5384DFD-43A0-4C09-A99C-1B74E7C1B8E3}" destId="{D84245FD-D3C8-4B60-AED5-8EE59A80FD28}" srcOrd="0" destOrd="3" presId="urn:microsoft.com/office/officeart/2005/8/layout/hList1"/>
    <dgm:cxn modelId="{2538C7EC-8888-4661-9DA6-AD2A07F156C8}" type="presOf" srcId="{3B551085-41A3-41B2-B8BE-33E28F857139}" destId="{0EC27A2C-6F6D-4F96-9BA3-BEFE14FFEB22}" srcOrd="0" destOrd="0" presId="urn:microsoft.com/office/officeart/2005/8/layout/hList1"/>
    <dgm:cxn modelId="{99209BF0-7166-45C4-9877-9A93811A523C}" type="presOf" srcId="{130CF025-58E5-409A-B5BE-9BD909392267}" destId="{DB332D20-756C-48AD-AE9E-58A2050845C7}" srcOrd="0" destOrd="0" presId="urn:microsoft.com/office/officeart/2005/8/layout/hList1"/>
    <dgm:cxn modelId="{419754F1-48E6-4AED-9BDC-1430F3A1DADB}" srcId="{130CF025-58E5-409A-B5BE-9BD909392267}" destId="{1B9646F8-9616-417A-93DC-8BDC8D4A662A}" srcOrd="7" destOrd="0" parTransId="{BD77F8FD-E688-4216-9C98-8001E5BF275E}" sibTransId="{F5F85749-14F6-4A1F-B30E-9BE214E2764B}"/>
    <dgm:cxn modelId="{8A194EFD-F091-45A0-859F-D5D15199A1CA}" srcId="{66265937-0AB5-4009-A7D0-DE34B0329069}" destId="{454D5658-D89B-4AB6-BCEB-96F9CC62A003}" srcOrd="2" destOrd="0" parTransId="{4D4B929A-147B-4347-A084-558368485639}" sibTransId="{9978D667-066B-4FBD-8CCE-94DF2E527106}"/>
    <dgm:cxn modelId="{0F437F68-B14D-41B4-9B27-D83D69D522DB}" type="presParOf" srcId="{0EC27A2C-6F6D-4F96-9BA3-BEFE14FFEB22}" destId="{31D4E55A-F93B-49B9-9C57-CFA58E1A311C}" srcOrd="0" destOrd="0" presId="urn:microsoft.com/office/officeart/2005/8/layout/hList1"/>
    <dgm:cxn modelId="{1CFF0D10-EF06-41D7-9D6B-5B631488780D}" type="presParOf" srcId="{31D4E55A-F93B-49B9-9C57-CFA58E1A311C}" destId="{29DD35D3-A7C7-45B7-B4EB-51E6A52131A3}" srcOrd="0" destOrd="0" presId="urn:microsoft.com/office/officeart/2005/8/layout/hList1"/>
    <dgm:cxn modelId="{C3D1A959-AEE1-4CEF-A4DA-3DBC9C4B6671}" type="presParOf" srcId="{31D4E55A-F93B-49B9-9C57-CFA58E1A311C}" destId="{B88548EB-32C1-426C-BEFF-7DEBA4ACD84E}" srcOrd="1" destOrd="0" presId="urn:microsoft.com/office/officeart/2005/8/layout/hList1"/>
    <dgm:cxn modelId="{27F669B3-7FC1-4E83-94EA-32F2AC333963}" type="presParOf" srcId="{0EC27A2C-6F6D-4F96-9BA3-BEFE14FFEB22}" destId="{634C324E-A500-4616-A6D9-A08B45A12089}" srcOrd="1" destOrd="0" presId="urn:microsoft.com/office/officeart/2005/8/layout/hList1"/>
    <dgm:cxn modelId="{310F48E0-BCE2-49B5-B569-7B99A2B75035}" type="presParOf" srcId="{0EC27A2C-6F6D-4F96-9BA3-BEFE14FFEB22}" destId="{4CBE4999-1BCD-4378-94FB-D0B6DBF4EC0C}" srcOrd="2" destOrd="0" presId="urn:microsoft.com/office/officeart/2005/8/layout/hList1"/>
    <dgm:cxn modelId="{E64752A7-2D3B-4508-BBFA-FBE909965CF5}" type="presParOf" srcId="{4CBE4999-1BCD-4378-94FB-D0B6DBF4EC0C}" destId="{DB332D20-756C-48AD-AE9E-58A2050845C7}" srcOrd="0" destOrd="0" presId="urn:microsoft.com/office/officeart/2005/8/layout/hList1"/>
    <dgm:cxn modelId="{567C91C7-5977-412C-8039-C604D24EC3C1}" type="presParOf" srcId="{4CBE4999-1BCD-4378-94FB-D0B6DBF4EC0C}" destId="{0419B613-8F77-4035-93DB-59BF8B5BD48F}" srcOrd="1" destOrd="0" presId="urn:microsoft.com/office/officeart/2005/8/layout/hList1"/>
    <dgm:cxn modelId="{A59D12B8-7853-4B55-9AF3-DF40C43950FF}" type="presParOf" srcId="{0EC27A2C-6F6D-4F96-9BA3-BEFE14FFEB22}" destId="{FDEBEF00-386D-4C64-9B37-E849F34C1F3D}" srcOrd="3" destOrd="0" presId="urn:microsoft.com/office/officeart/2005/8/layout/hList1"/>
    <dgm:cxn modelId="{66241E76-7AD9-4721-B652-935600BAB7AD}" type="presParOf" srcId="{0EC27A2C-6F6D-4F96-9BA3-BEFE14FFEB22}" destId="{AC9B1880-EB8C-4009-A8BC-19FE15E76EA0}" srcOrd="4" destOrd="0" presId="urn:microsoft.com/office/officeart/2005/8/layout/hList1"/>
    <dgm:cxn modelId="{BE7F56FB-C0F4-4D8D-9B50-D14911F0D968}" type="presParOf" srcId="{AC9B1880-EB8C-4009-A8BC-19FE15E76EA0}" destId="{28F63376-67F9-4C82-9379-1BB5D31F4473}" srcOrd="0" destOrd="0" presId="urn:microsoft.com/office/officeart/2005/8/layout/hList1"/>
    <dgm:cxn modelId="{DBC06A23-096D-4C85-86B6-0CF1AA7D8847}" type="presParOf" srcId="{AC9B1880-EB8C-4009-A8BC-19FE15E76EA0}" destId="{C8784537-CC76-4456-83A2-FC4B79144D62}" srcOrd="1" destOrd="0" presId="urn:microsoft.com/office/officeart/2005/8/layout/hList1"/>
    <dgm:cxn modelId="{2CB16FD0-9EC1-4DCD-9D2F-D403E85167DA}" type="presParOf" srcId="{0EC27A2C-6F6D-4F96-9BA3-BEFE14FFEB22}" destId="{F628B410-0A6B-4A09-AA84-3073DF28E50D}" srcOrd="5" destOrd="0" presId="urn:microsoft.com/office/officeart/2005/8/layout/hList1"/>
    <dgm:cxn modelId="{A0CBED3A-626E-4906-A6D9-C6C4E5B2FCB8}" type="presParOf" srcId="{0EC27A2C-6F6D-4F96-9BA3-BEFE14FFEB22}" destId="{DE2CAF1C-2D37-44B5-94B1-8A0E4153A257}" srcOrd="6" destOrd="0" presId="urn:microsoft.com/office/officeart/2005/8/layout/hList1"/>
    <dgm:cxn modelId="{F6B9187C-F63A-4940-AABA-34C8ACDE7FE5}" type="presParOf" srcId="{DE2CAF1C-2D37-44B5-94B1-8A0E4153A257}" destId="{B6F16F4E-3E8F-49F5-A0A6-196C5F8D0A34}" srcOrd="0" destOrd="0" presId="urn:microsoft.com/office/officeart/2005/8/layout/hList1"/>
    <dgm:cxn modelId="{041498F8-86BF-448A-B2B3-593538DDD55F}" type="presParOf" srcId="{DE2CAF1C-2D37-44B5-94B1-8A0E4153A257}" destId="{D84245FD-D3C8-4B60-AED5-8EE59A80FD28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822791-CD96-4168-BB9A-4EEB89696D66}">
      <dsp:nvSpPr>
        <dsp:cNvPr id="0" name=""/>
        <dsp:cNvSpPr/>
      </dsp:nvSpPr>
      <dsp:spPr>
        <a:xfrm>
          <a:off x="5357" y="464680"/>
          <a:ext cx="1601390" cy="96083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 dirty="0"/>
            <a:t>NPO (2023)</a:t>
          </a:r>
        </a:p>
      </dsp:txBody>
      <dsp:txXfrm>
        <a:off x="33499" y="492822"/>
        <a:ext cx="1545106" cy="904550"/>
      </dsp:txXfrm>
    </dsp:sp>
    <dsp:sp modelId="{65C9875B-877B-47F6-9FCE-B78BD8CB7C49}">
      <dsp:nvSpPr>
        <dsp:cNvPr id="0" name=""/>
        <dsp:cNvSpPr/>
      </dsp:nvSpPr>
      <dsp:spPr>
        <a:xfrm>
          <a:off x="1766887" y="746525"/>
          <a:ext cx="339494" cy="39714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400" kern="1200"/>
        </a:p>
      </dsp:txBody>
      <dsp:txXfrm>
        <a:off x="1766887" y="825954"/>
        <a:ext cx="237646" cy="238286"/>
      </dsp:txXfrm>
    </dsp:sp>
    <dsp:sp modelId="{3F5B4326-C2D3-4643-80C6-89EC151F1EEF}">
      <dsp:nvSpPr>
        <dsp:cNvPr id="0" name=""/>
        <dsp:cNvSpPr/>
      </dsp:nvSpPr>
      <dsp:spPr>
        <a:xfrm>
          <a:off x="2247304" y="464680"/>
          <a:ext cx="1601390" cy="96083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 dirty="0"/>
            <a:t>Operační programy (2027)</a:t>
          </a:r>
        </a:p>
      </dsp:txBody>
      <dsp:txXfrm>
        <a:off x="2275446" y="492822"/>
        <a:ext cx="1545106" cy="904550"/>
      </dsp:txXfrm>
    </dsp:sp>
    <dsp:sp modelId="{AF704BB0-A35C-4F2A-B85E-E27497142140}">
      <dsp:nvSpPr>
        <dsp:cNvPr id="0" name=""/>
        <dsp:cNvSpPr/>
      </dsp:nvSpPr>
      <dsp:spPr>
        <a:xfrm>
          <a:off x="4008834" y="746525"/>
          <a:ext cx="339494" cy="39714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400" kern="1200"/>
        </a:p>
      </dsp:txBody>
      <dsp:txXfrm>
        <a:off x="4008834" y="825954"/>
        <a:ext cx="237646" cy="238286"/>
      </dsp:txXfrm>
    </dsp:sp>
    <dsp:sp modelId="{69538508-09FF-47DD-9B94-D20581581D4C}">
      <dsp:nvSpPr>
        <dsp:cNvPr id="0" name=""/>
        <dsp:cNvSpPr/>
      </dsp:nvSpPr>
      <dsp:spPr>
        <a:xfrm>
          <a:off x="4489251" y="464680"/>
          <a:ext cx="1601390" cy="96083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 dirty="0"/>
            <a:t>Modernizační fond (2030)</a:t>
          </a:r>
        </a:p>
      </dsp:txBody>
      <dsp:txXfrm>
        <a:off x="4517393" y="492822"/>
        <a:ext cx="1545106" cy="90455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DD35D3-A7C7-45B7-B4EB-51E6A52131A3}">
      <dsp:nvSpPr>
        <dsp:cNvPr id="0" name=""/>
        <dsp:cNvSpPr/>
      </dsp:nvSpPr>
      <dsp:spPr>
        <a:xfrm>
          <a:off x="11384" y="1052566"/>
          <a:ext cx="1900942" cy="279157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5344" tIns="48768" rIns="85344" bIns="48768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b="0" kern="1200">
              <a:solidFill>
                <a:schemeClr val="tx2">
                  <a:lumMod val="95000"/>
                  <a:lumOff val="5000"/>
                </a:schemeClr>
              </a:solidFill>
            </a:rPr>
            <a:t>MMR</a:t>
          </a:r>
          <a:endParaRPr lang="cs-CZ" sz="1200" b="0" kern="1200" dirty="0">
            <a:solidFill>
              <a:schemeClr val="tx2">
                <a:lumMod val="95000"/>
                <a:lumOff val="5000"/>
              </a:schemeClr>
            </a:solidFill>
          </a:endParaRPr>
        </a:p>
      </dsp:txBody>
      <dsp:txXfrm>
        <a:off x="11384" y="1052566"/>
        <a:ext cx="1900942" cy="279157"/>
      </dsp:txXfrm>
    </dsp:sp>
    <dsp:sp modelId="{B88548EB-32C1-426C-BEFF-7DEBA4ACD84E}">
      <dsp:nvSpPr>
        <dsp:cNvPr id="0" name=""/>
        <dsp:cNvSpPr/>
      </dsp:nvSpPr>
      <dsp:spPr>
        <a:xfrm>
          <a:off x="11384" y="1331724"/>
          <a:ext cx="1900942" cy="2707738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8674" tIns="58674" rIns="78232" bIns="88011" numCol="1" spcCol="1270" anchor="t" anchorCtr="0">
          <a:noAutofit/>
        </a:bodyPr>
        <a:lstStyle/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050" b="1" kern="1200">
              <a:solidFill>
                <a:schemeClr val="tx2">
                  <a:lumMod val="95000"/>
                  <a:lumOff val="5000"/>
                </a:schemeClr>
              </a:solidFill>
            </a:rPr>
            <a:t>IROP</a:t>
          </a:r>
          <a:endParaRPr lang="cs-CZ" sz="1050" kern="1200" dirty="0">
            <a:solidFill>
              <a:schemeClr val="tx2">
                <a:lumMod val="95000"/>
                <a:lumOff val="5000"/>
              </a:schemeClr>
            </a:solidFill>
          </a:endParaRPr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050" kern="1200">
              <a:solidFill>
                <a:schemeClr val="tx2">
                  <a:lumMod val="95000"/>
                  <a:lumOff val="5000"/>
                </a:schemeClr>
              </a:solidFill>
            </a:rPr>
            <a:t>Podpora nákupu bezemisních vozidel a plnicích a dobíjecích stanic</a:t>
          </a:r>
          <a:endParaRPr lang="cs-CZ" sz="1050" kern="1200" dirty="0">
            <a:solidFill>
              <a:schemeClr val="tx2">
                <a:lumMod val="95000"/>
                <a:lumOff val="5000"/>
              </a:schemeClr>
            </a:solidFill>
          </a:endParaRPr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050" kern="1200">
              <a:solidFill>
                <a:schemeClr val="tx2">
                  <a:lumMod val="95000"/>
                  <a:lumOff val="5000"/>
                </a:schemeClr>
              </a:solidFill>
            </a:rPr>
            <a:t>Veřejné DP (celá ČR včetně Prahy)</a:t>
          </a:r>
          <a:endParaRPr lang="cs-CZ" sz="1050" kern="1200" dirty="0">
            <a:solidFill>
              <a:schemeClr val="tx2">
                <a:lumMod val="95000"/>
                <a:lumOff val="5000"/>
              </a:schemeClr>
            </a:solidFill>
          </a:endParaRPr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cs-CZ" sz="1050" kern="1200">
              <a:solidFill>
                <a:schemeClr val="tx2">
                  <a:lumMod val="95000"/>
                  <a:lumOff val="5000"/>
                </a:schemeClr>
              </a:solidFill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www.irop.mmr.cz/cs/irop-2021-2027</a:t>
          </a:r>
          <a:endParaRPr lang="cs-CZ" sz="1050" kern="1200" dirty="0">
            <a:solidFill>
              <a:schemeClr val="tx2">
                <a:lumMod val="95000"/>
                <a:lumOff val="5000"/>
              </a:schemeClr>
            </a:solidFill>
          </a:endParaRPr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endParaRPr lang="cs-CZ" sz="1050" kern="1200" dirty="0">
            <a:solidFill>
              <a:schemeClr val="tx2">
                <a:lumMod val="95000"/>
                <a:lumOff val="5000"/>
              </a:schemeClr>
            </a:solidFill>
          </a:endParaRPr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cs-CZ" sz="1050" b="1" kern="1200">
              <a:solidFill>
                <a:schemeClr val="tx2">
                  <a:lumMod val="95000"/>
                  <a:lumOff val="5000"/>
                </a:schemeClr>
              </a:solidFill>
            </a:rPr>
            <a:t>legislativa</a:t>
          </a:r>
          <a:endParaRPr lang="cs-CZ" sz="1050" b="1" kern="1200" dirty="0">
            <a:solidFill>
              <a:schemeClr val="tx2">
                <a:lumMod val="95000"/>
                <a:lumOff val="5000"/>
              </a:schemeClr>
            </a:solidFill>
          </a:endParaRPr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050" kern="1200">
              <a:solidFill>
                <a:schemeClr val="tx2">
                  <a:lumMod val="95000"/>
                  <a:lumOff val="5000"/>
                </a:schemeClr>
              </a:solidFill>
            </a:rPr>
            <a:t>Zákon/usnesení vlády o čistých vozidlech</a:t>
          </a:r>
          <a:endParaRPr lang="cs-CZ" sz="1050" kern="1200" dirty="0">
            <a:solidFill>
              <a:schemeClr val="tx2">
                <a:lumMod val="95000"/>
                <a:lumOff val="5000"/>
              </a:schemeClr>
            </a:solidFill>
          </a:endParaRPr>
        </a:p>
      </dsp:txBody>
      <dsp:txXfrm>
        <a:off x="11384" y="1331724"/>
        <a:ext cx="1900942" cy="2707738"/>
      </dsp:txXfrm>
    </dsp:sp>
    <dsp:sp modelId="{DB332D20-756C-48AD-AE9E-58A2050845C7}">
      <dsp:nvSpPr>
        <dsp:cNvPr id="0" name=""/>
        <dsp:cNvSpPr/>
      </dsp:nvSpPr>
      <dsp:spPr>
        <a:xfrm>
          <a:off x="2178459" y="1052566"/>
          <a:ext cx="1900942" cy="279157"/>
        </a:xfrm>
        <a:prstGeom prst="rect">
          <a:avLst/>
        </a:prstGeom>
        <a:gradFill rotWithShape="0">
          <a:gsLst>
            <a:gs pos="0">
              <a:schemeClr val="accent4">
                <a:hueOff val="-177291"/>
                <a:satOff val="7206"/>
                <a:lumOff val="-7647"/>
                <a:alphaOff val="0"/>
                <a:shade val="51000"/>
                <a:satMod val="130000"/>
              </a:schemeClr>
            </a:gs>
            <a:gs pos="80000">
              <a:schemeClr val="accent4">
                <a:hueOff val="-177291"/>
                <a:satOff val="7206"/>
                <a:lumOff val="-7647"/>
                <a:alphaOff val="0"/>
                <a:shade val="93000"/>
                <a:satMod val="130000"/>
              </a:schemeClr>
            </a:gs>
            <a:gs pos="100000">
              <a:schemeClr val="accent4">
                <a:hueOff val="-177291"/>
                <a:satOff val="7206"/>
                <a:lumOff val="-7647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hueOff val="-177291"/>
              <a:satOff val="7206"/>
              <a:lumOff val="-7647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5344" tIns="48768" rIns="85344" bIns="48768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kern="1200">
              <a:solidFill>
                <a:schemeClr val="tx2">
                  <a:lumMod val="95000"/>
                  <a:lumOff val="5000"/>
                </a:schemeClr>
              </a:solidFill>
            </a:rPr>
            <a:t>MD</a:t>
          </a:r>
          <a:endParaRPr lang="cs-CZ" sz="1200" kern="1200" dirty="0">
            <a:solidFill>
              <a:schemeClr val="tx2">
                <a:lumMod val="95000"/>
                <a:lumOff val="5000"/>
              </a:schemeClr>
            </a:solidFill>
          </a:endParaRPr>
        </a:p>
      </dsp:txBody>
      <dsp:txXfrm>
        <a:off x="2178459" y="1052566"/>
        <a:ext cx="1900942" cy="279157"/>
      </dsp:txXfrm>
    </dsp:sp>
    <dsp:sp modelId="{0419B613-8F77-4035-93DB-59BF8B5BD48F}">
      <dsp:nvSpPr>
        <dsp:cNvPr id="0" name=""/>
        <dsp:cNvSpPr/>
      </dsp:nvSpPr>
      <dsp:spPr>
        <a:xfrm>
          <a:off x="2178459" y="1331724"/>
          <a:ext cx="1900942" cy="2707738"/>
        </a:xfrm>
        <a:prstGeom prst="rect">
          <a:avLst/>
        </a:prstGeom>
        <a:solidFill>
          <a:schemeClr val="accent4">
            <a:tint val="40000"/>
            <a:alpha val="90000"/>
            <a:hueOff val="-105702"/>
            <a:satOff val="-8260"/>
            <a:lumOff val="-1358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-105702"/>
              <a:satOff val="-8260"/>
              <a:lumOff val="-1358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8674" tIns="58674" rIns="78232" bIns="88011" numCol="1" spcCol="1270" anchor="t" anchorCtr="0">
          <a:noAutofit/>
        </a:bodyPr>
        <a:lstStyle/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050" b="1" kern="1200">
              <a:solidFill>
                <a:schemeClr val="tx2">
                  <a:lumMod val="95000"/>
                  <a:lumOff val="5000"/>
                </a:schemeClr>
              </a:solidFill>
            </a:rPr>
            <a:t>OPD</a:t>
          </a:r>
          <a:endParaRPr lang="cs-CZ" sz="1050" b="1" kern="1200" dirty="0">
            <a:solidFill>
              <a:schemeClr val="tx2">
                <a:lumMod val="95000"/>
                <a:lumOff val="5000"/>
              </a:schemeClr>
            </a:solidFill>
          </a:endParaRPr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050" kern="1200">
              <a:solidFill>
                <a:schemeClr val="tx2">
                  <a:lumMod val="95000"/>
                  <a:lumOff val="5000"/>
                </a:schemeClr>
              </a:solidFill>
            </a:rPr>
            <a:t>Projekty v oblasti městské dopravy a infrastruktury alternativních paliv (EV, LNG a vodík)</a:t>
          </a:r>
          <a:endParaRPr lang="cs-CZ" sz="1050" kern="1200" dirty="0">
            <a:solidFill>
              <a:schemeClr val="tx2">
                <a:lumMod val="95000"/>
                <a:lumOff val="5000"/>
              </a:schemeClr>
            </a:solidFill>
          </a:endParaRPr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050" kern="1200">
              <a:solidFill>
                <a:schemeClr val="tx2">
                  <a:lumMod val="95000"/>
                  <a:lumOff val="5000"/>
                </a:schemeClr>
              </a:solidFill>
            </a:rPr>
            <a:t>Provozovatelé dobíjecích stanic</a:t>
          </a:r>
          <a:endParaRPr lang="cs-CZ" sz="1050" kern="1200" dirty="0">
            <a:solidFill>
              <a:schemeClr val="tx2">
                <a:lumMod val="95000"/>
                <a:lumOff val="5000"/>
              </a:schemeClr>
            </a:solidFill>
          </a:endParaRPr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cs-CZ" sz="1050" kern="1200">
              <a:solidFill>
                <a:schemeClr val="tx2">
                  <a:lumMod val="95000"/>
                  <a:lumOff val="5000"/>
                </a:schemeClr>
              </a:solidFill>
              <a:hlinkClick xmlns:r="http://schemas.openxmlformats.org/officeDocument/2006/relationships"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www.opd.cz/stranka/vyzvy</a:t>
          </a:r>
          <a:endParaRPr lang="cs-CZ" sz="1050" kern="1200" dirty="0">
            <a:solidFill>
              <a:schemeClr val="tx2">
                <a:lumMod val="95000"/>
                <a:lumOff val="5000"/>
              </a:schemeClr>
            </a:solidFill>
          </a:endParaRPr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endParaRPr lang="cs-CZ" sz="1050" kern="1200" dirty="0">
            <a:solidFill>
              <a:schemeClr val="tx2">
                <a:lumMod val="95000"/>
                <a:lumOff val="5000"/>
              </a:schemeClr>
            </a:solidFill>
          </a:endParaRPr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050" b="1" kern="1200">
              <a:solidFill>
                <a:schemeClr val="tx2">
                  <a:lumMod val="95000"/>
                  <a:lumOff val="5000"/>
                </a:schemeClr>
              </a:solidFill>
            </a:rPr>
            <a:t>NPO</a:t>
          </a:r>
          <a:endParaRPr lang="cs-CZ" sz="1050" b="1" kern="1200" dirty="0">
            <a:solidFill>
              <a:schemeClr val="tx2">
                <a:lumMod val="95000"/>
                <a:lumOff val="5000"/>
              </a:schemeClr>
            </a:solidFill>
          </a:endParaRPr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050" kern="1200">
              <a:solidFill>
                <a:schemeClr val="tx2">
                  <a:lumMod val="95000"/>
                  <a:lumOff val="5000"/>
                </a:schemeClr>
              </a:solidFill>
            </a:rPr>
            <a:t>Podpora nákupu trolejbusů a tramvají v Praze</a:t>
          </a:r>
          <a:endParaRPr lang="cs-CZ" sz="1050" kern="1200" dirty="0">
            <a:solidFill>
              <a:schemeClr val="tx2">
                <a:lumMod val="95000"/>
                <a:lumOff val="5000"/>
              </a:schemeClr>
            </a:solidFill>
          </a:endParaRPr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cs-CZ" sz="1050" kern="1200" dirty="0">
            <a:solidFill>
              <a:schemeClr val="tx2">
                <a:lumMod val="95000"/>
                <a:lumOff val="5000"/>
              </a:schemeClr>
            </a:solidFill>
          </a:endParaRPr>
        </a:p>
      </dsp:txBody>
      <dsp:txXfrm>
        <a:off x="2178459" y="1331724"/>
        <a:ext cx="1900942" cy="2707738"/>
      </dsp:txXfrm>
    </dsp:sp>
    <dsp:sp modelId="{28F63376-67F9-4C82-9379-1BB5D31F4473}">
      <dsp:nvSpPr>
        <dsp:cNvPr id="0" name=""/>
        <dsp:cNvSpPr/>
      </dsp:nvSpPr>
      <dsp:spPr>
        <a:xfrm>
          <a:off x="4345533" y="1052566"/>
          <a:ext cx="1900942" cy="279157"/>
        </a:xfrm>
        <a:prstGeom prst="rect">
          <a:avLst/>
        </a:prstGeom>
        <a:gradFill rotWithShape="0">
          <a:gsLst>
            <a:gs pos="0">
              <a:schemeClr val="accent4">
                <a:hueOff val="-354582"/>
                <a:satOff val="14411"/>
                <a:lumOff val="-15293"/>
                <a:alphaOff val="0"/>
                <a:shade val="51000"/>
                <a:satMod val="130000"/>
              </a:schemeClr>
            </a:gs>
            <a:gs pos="80000">
              <a:schemeClr val="accent4">
                <a:hueOff val="-354582"/>
                <a:satOff val="14411"/>
                <a:lumOff val="-15293"/>
                <a:alphaOff val="0"/>
                <a:shade val="93000"/>
                <a:satMod val="130000"/>
              </a:schemeClr>
            </a:gs>
            <a:gs pos="100000">
              <a:schemeClr val="accent4">
                <a:hueOff val="-354582"/>
                <a:satOff val="14411"/>
                <a:lumOff val="-15293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hueOff val="-354582"/>
              <a:satOff val="14411"/>
              <a:lumOff val="-15293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5344" tIns="48768" rIns="85344" bIns="48768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kern="1200">
              <a:solidFill>
                <a:schemeClr val="tx2">
                  <a:lumMod val="95000"/>
                  <a:lumOff val="5000"/>
                </a:schemeClr>
              </a:solidFill>
            </a:rPr>
            <a:t>MPO</a:t>
          </a:r>
          <a:endParaRPr lang="cs-CZ" sz="1200" kern="1200" dirty="0">
            <a:solidFill>
              <a:schemeClr val="tx2">
                <a:lumMod val="95000"/>
                <a:lumOff val="5000"/>
              </a:schemeClr>
            </a:solidFill>
          </a:endParaRPr>
        </a:p>
      </dsp:txBody>
      <dsp:txXfrm>
        <a:off x="4345533" y="1052566"/>
        <a:ext cx="1900942" cy="279157"/>
      </dsp:txXfrm>
    </dsp:sp>
    <dsp:sp modelId="{C8784537-CC76-4456-83A2-FC4B79144D62}">
      <dsp:nvSpPr>
        <dsp:cNvPr id="0" name=""/>
        <dsp:cNvSpPr/>
      </dsp:nvSpPr>
      <dsp:spPr>
        <a:xfrm>
          <a:off x="4345533" y="1331724"/>
          <a:ext cx="1900942" cy="2707738"/>
        </a:xfrm>
        <a:prstGeom prst="rect">
          <a:avLst/>
        </a:prstGeom>
        <a:solidFill>
          <a:schemeClr val="accent4">
            <a:tint val="40000"/>
            <a:alpha val="90000"/>
            <a:hueOff val="-211403"/>
            <a:satOff val="-16521"/>
            <a:lumOff val="-2717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-211403"/>
              <a:satOff val="-16521"/>
              <a:lumOff val="-2717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8674" tIns="58674" rIns="78232" bIns="88011" numCol="1" spcCol="1270" anchor="t" anchorCtr="0">
          <a:noAutofit/>
        </a:bodyPr>
        <a:lstStyle/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050" b="1" kern="1200">
              <a:solidFill>
                <a:schemeClr val="tx2">
                  <a:lumMod val="95000"/>
                  <a:lumOff val="5000"/>
                </a:schemeClr>
              </a:solidFill>
            </a:rPr>
            <a:t>OP TAK</a:t>
          </a:r>
          <a:endParaRPr lang="cs-CZ" sz="1050" b="1" kern="1200" dirty="0">
            <a:solidFill>
              <a:schemeClr val="tx2">
                <a:lumMod val="95000"/>
                <a:lumOff val="5000"/>
              </a:schemeClr>
            </a:solidFill>
          </a:endParaRPr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050" kern="1200">
              <a:solidFill>
                <a:schemeClr val="tx2">
                  <a:lumMod val="95000"/>
                  <a:lumOff val="5000"/>
                </a:schemeClr>
              </a:solidFill>
            </a:rPr>
            <a:t>Podpora nákupu EV neveřejných dobíjecích stanic pro podnikatele</a:t>
          </a:r>
          <a:endParaRPr lang="cs-CZ" sz="1050" kern="1200" dirty="0">
            <a:solidFill>
              <a:schemeClr val="tx2">
                <a:lumMod val="95000"/>
                <a:lumOff val="5000"/>
              </a:schemeClr>
            </a:solidFill>
          </a:endParaRPr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050" kern="1200">
              <a:solidFill>
                <a:schemeClr val="tx2">
                  <a:lumMod val="95000"/>
                  <a:lumOff val="5000"/>
                </a:schemeClr>
              </a:solidFill>
              <a:hlinkClick xmlns:r="http://schemas.openxmlformats.org/officeDocument/2006/relationships"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www.mpo.cz/cz/podnikani/dotace-a-podpora-podnikani/optak-2021-2027/</a:t>
          </a:r>
          <a:endParaRPr lang="cs-CZ" sz="1050" kern="1200" dirty="0">
            <a:solidFill>
              <a:schemeClr val="tx2">
                <a:lumMod val="95000"/>
                <a:lumOff val="5000"/>
              </a:schemeClr>
            </a:solidFill>
          </a:endParaRPr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cs-CZ" sz="1050" kern="1200" dirty="0">
            <a:solidFill>
              <a:schemeClr val="tx2">
                <a:lumMod val="95000"/>
                <a:lumOff val="5000"/>
              </a:schemeClr>
            </a:solidFill>
          </a:endParaRPr>
        </a:p>
      </dsp:txBody>
      <dsp:txXfrm>
        <a:off x="4345533" y="1331724"/>
        <a:ext cx="1900942" cy="2707738"/>
      </dsp:txXfrm>
    </dsp:sp>
    <dsp:sp modelId="{B6F16F4E-3E8F-49F5-A0A6-196C5F8D0A34}">
      <dsp:nvSpPr>
        <dsp:cNvPr id="0" name=""/>
        <dsp:cNvSpPr/>
      </dsp:nvSpPr>
      <dsp:spPr>
        <a:xfrm>
          <a:off x="6512608" y="1052566"/>
          <a:ext cx="1900942" cy="279157"/>
        </a:xfrm>
        <a:prstGeom prst="rect">
          <a:avLst/>
        </a:prstGeom>
        <a:gradFill rotWithShape="0">
          <a:gsLst>
            <a:gs pos="0">
              <a:schemeClr val="accent4">
                <a:hueOff val="-531873"/>
                <a:satOff val="21617"/>
                <a:lumOff val="-22940"/>
                <a:alphaOff val="0"/>
                <a:shade val="51000"/>
                <a:satMod val="130000"/>
              </a:schemeClr>
            </a:gs>
            <a:gs pos="80000">
              <a:schemeClr val="accent4">
                <a:hueOff val="-531873"/>
                <a:satOff val="21617"/>
                <a:lumOff val="-22940"/>
                <a:alphaOff val="0"/>
                <a:shade val="93000"/>
                <a:satMod val="130000"/>
              </a:schemeClr>
            </a:gs>
            <a:gs pos="100000">
              <a:schemeClr val="accent4">
                <a:hueOff val="-531873"/>
                <a:satOff val="21617"/>
                <a:lumOff val="-2294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hueOff val="-531873"/>
              <a:satOff val="21617"/>
              <a:lumOff val="-2294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5344" tIns="48768" rIns="85344" bIns="48768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kern="1200" dirty="0">
              <a:solidFill>
                <a:schemeClr val="tx2">
                  <a:lumMod val="95000"/>
                  <a:lumOff val="5000"/>
                </a:schemeClr>
              </a:solidFill>
            </a:rPr>
            <a:t>MŽP</a:t>
          </a:r>
        </a:p>
      </dsp:txBody>
      <dsp:txXfrm>
        <a:off x="6512608" y="1052566"/>
        <a:ext cx="1900942" cy="279157"/>
      </dsp:txXfrm>
    </dsp:sp>
    <dsp:sp modelId="{D84245FD-D3C8-4B60-AED5-8EE59A80FD28}">
      <dsp:nvSpPr>
        <dsp:cNvPr id="0" name=""/>
        <dsp:cNvSpPr/>
      </dsp:nvSpPr>
      <dsp:spPr>
        <a:xfrm>
          <a:off x="6512608" y="1331724"/>
          <a:ext cx="1900942" cy="2707738"/>
        </a:xfrm>
        <a:prstGeom prst="rect">
          <a:avLst/>
        </a:prstGeom>
        <a:solidFill>
          <a:schemeClr val="accent4">
            <a:tint val="40000"/>
            <a:alpha val="90000"/>
            <a:hueOff val="-317105"/>
            <a:satOff val="-24781"/>
            <a:lumOff val="-4075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-317105"/>
              <a:satOff val="-24781"/>
              <a:lumOff val="-4075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8674" tIns="58674" rIns="78232" bIns="88011" numCol="1" spcCol="1270" anchor="t" anchorCtr="0">
          <a:noAutofit/>
        </a:bodyPr>
        <a:lstStyle/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050" b="1" kern="1200">
              <a:solidFill>
                <a:schemeClr val="tx2">
                  <a:lumMod val="95000"/>
                  <a:lumOff val="5000"/>
                </a:schemeClr>
              </a:solidFill>
            </a:rPr>
            <a:t>NPO</a:t>
          </a:r>
          <a:endParaRPr lang="cs-CZ" sz="1050" b="1" kern="1200" dirty="0">
            <a:solidFill>
              <a:schemeClr val="tx2">
                <a:lumMod val="95000"/>
                <a:lumOff val="5000"/>
              </a:schemeClr>
            </a:solidFill>
          </a:endParaRPr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050" kern="1200">
              <a:solidFill>
                <a:schemeClr val="tx2">
                  <a:lumMod val="95000"/>
                  <a:lumOff val="5000"/>
                </a:schemeClr>
              </a:solidFill>
            </a:rPr>
            <a:t>Podpora nákupu EV a neveřejných dobíjecích stanic pro veřejný sektor</a:t>
          </a:r>
          <a:endParaRPr lang="cs-CZ" sz="1050" kern="1200" dirty="0">
            <a:solidFill>
              <a:schemeClr val="tx2">
                <a:lumMod val="95000"/>
                <a:lumOff val="5000"/>
              </a:schemeClr>
            </a:solidFill>
          </a:endParaRPr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cs-CZ" sz="1050" kern="1200" dirty="0">
            <a:solidFill>
              <a:schemeClr val="tx2">
                <a:lumMod val="95000"/>
                <a:lumOff val="5000"/>
              </a:schemeClr>
            </a:solidFill>
          </a:endParaRPr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050" kern="1200">
              <a:solidFill>
                <a:schemeClr val="tx2">
                  <a:lumMod val="95000"/>
                  <a:lumOff val="5000"/>
                </a:schemeClr>
              </a:solidFill>
            </a:rPr>
            <a:t>Dobíjecí stanice pro bytové domy a domácnosti v rámci NZÚ</a:t>
          </a:r>
          <a:endParaRPr lang="cs-CZ" sz="1050" kern="1200" dirty="0">
            <a:solidFill>
              <a:schemeClr val="tx2">
                <a:lumMod val="95000"/>
                <a:lumOff val="5000"/>
              </a:schemeClr>
            </a:solidFill>
          </a:endParaRPr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050" kern="1200">
              <a:solidFill>
                <a:schemeClr val="tx2">
                  <a:lumMod val="95000"/>
                  <a:lumOff val="5000"/>
                </a:schemeClr>
              </a:solidFill>
              <a:hlinkClick xmlns:r="http://schemas.openxmlformats.org/officeDocument/2006/relationships"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www.planobnovycr.cz/dokumenty</a:t>
          </a:r>
          <a:endParaRPr lang="cs-CZ" sz="1050" kern="1200" dirty="0">
            <a:solidFill>
              <a:schemeClr val="tx2">
                <a:lumMod val="95000"/>
                <a:lumOff val="5000"/>
              </a:schemeClr>
            </a:solidFill>
          </a:endParaRPr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cs-CZ" sz="1050" kern="1200" dirty="0">
            <a:solidFill>
              <a:schemeClr val="tx2">
                <a:lumMod val="95000"/>
                <a:lumOff val="5000"/>
              </a:schemeClr>
            </a:solidFill>
          </a:endParaRPr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050" b="1" kern="1200">
              <a:solidFill>
                <a:schemeClr val="tx2">
                  <a:lumMod val="95000"/>
                  <a:lumOff val="5000"/>
                </a:schemeClr>
              </a:solidFill>
            </a:rPr>
            <a:t>Modernizační Fond</a:t>
          </a:r>
          <a:endParaRPr lang="cs-CZ" sz="1050" b="1" kern="1200" dirty="0">
            <a:solidFill>
              <a:schemeClr val="tx2">
                <a:lumMod val="95000"/>
                <a:lumOff val="5000"/>
              </a:schemeClr>
            </a:solidFill>
          </a:endParaRPr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050" kern="1200">
              <a:solidFill>
                <a:schemeClr val="tx2">
                  <a:lumMod val="95000"/>
                  <a:lumOff val="5000"/>
                </a:schemeClr>
              </a:solidFill>
            </a:rPr>
            <a:t>Doprava v podnikání</a:t>
          </a:r>
          <a:endParaRPr lang="cs-CZ" sz="1050" kern="1200" dirty="0">
            <a:solidFill>
              <a:schemeClr val="tx2">
                <a:lumMod val="95000"/>
                <a:lumOff val="5000"/>
              </a:schemeClr>
            </a:solidFill>
          </a:endParaRPr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050" kern="1200">
              <a:solidFill>
                <a:schemeClr val="tx2">
                  <a:lumMod val="95000"/>
                  <a:lumOff val="5000"/>
                </a:schemeClr>
              </a:solidFill>
            </a:rPr>
            <a:t>Veřejná doprava</a:t>
          </a:r>
          <a:endParaRPr lang="cs-CZ" sz="1050" kern="1200" dirty="0">
            <a:solidFill>
              <a:schemeClr val="tx2">
                <a:lumMod val="95000"/>
                <a:lumOff val="5000"/>
              </a:schemeClr>
            </a:solidFill>
          </a:endParaRPr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cs-CZ" sz="1050" kern="1200">
              <a:solidFill>
                <a:schemeClr val="tx2">
                  <a:lumMod val="95000"/>
                  <a:lumOff val="5000"/>
                </a:schemeClr>
              </a:solidFill>
              <a:hlinkClick xmlns:r="http://schemas.openxmlformats.org/officeDocument/2006/relationships" r:id="rId5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www.sfzp.cz/dotace-a-pujcky/modernizacni-fond/</a:t>
          </a:r>
          <a:endParaRPr lang="cs-CZ" sz="1050" kern="1200" dirty="0">
            <a:solidFill>
              <a:schemeClr val="tx2">
                <a:lumMod val="95000"/>
                <a:lumOff val="5000"/>
              </a:schemeClr>
            </a:solidFill>
          </a:endParaRPr>
        </a:p>
      </dsp:txBody>
      <dsp:txXfrm>
        <a:off x="6512608" y="1331724"/>
        <a:ext cx="1900942" cy="270773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B69B38-B5A7-40EA-AAE0-8B851B9A139A}" type="datetimeFigureOut">
              <a:rPr lang="cs-CZ" smtClean="0"/>
              <a:t>21.06.2022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2704E1-792A-4566-AFF2-9794FEC0381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885320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Úvodní snímek - MŽ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8275"/>
            <a:ext cx="9158711" cy="5151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42765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Obrázek a text - 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text 16"/>
          <p:cNvSpPr>
            <a:spLocks noGrp="1" noChangeAspect="1"/>
          </p:cNvSpPr>
          <p:nvPr>
            <p:ph type="body" sz="quarter" idx="20"/>
          </p:nvPr>
        </p:nvSpPr>
        <p:spPr>
          <a:xfrm>
            <a:off x="2411760" y="1545636"/>
            <a:ext cx="6120680" cy="2916324"/>
          </a:xfrm>
          <a:prstGeom prst="rect">
            <a:avLst/>
          </a:prstGeom>
        </p:spPr>
        <p:txBody>
          <a:bodyPr lIns="0" tIns="0" rIns="0" bIns="0" numCol="3" spcCol="21600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 sz="1200" kern="0" baseline="0">
                <a:solidFill>
                  <a:schemeClr val="accent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182563" marR="0" indent="-182563" algn="l" defTabSz="5429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Pct val="100000"/>
              <a:buFont typeface="Roboto" panose="02000000000000000000" pitchFamily="2" charset="0"/>
              <a:buChar char="–"/>
              <a:tabLst/>
              <a:defRPr sz="12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354013" marR="0" indent="-171450" algn="l" defTabSz="5429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2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357188" marR="0" indent="-17462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400">
                <a:latin typeface="Roboto Medium" pitchFamily="2" charset="0"/>
                <a:ea typeface="Roboto Medium" pitchFamily="2" charset="0"/>
                <a:cs typeface="Roboto Medium" pitchFamily="2" charset="0"/>
              </a:defRPr>
            </a:lvl4pPr>
            <a:lvl5pPr marL="541338" marR="0" indent="-1841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4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</p:txBody>
      </p:sp>
      <p:cxnSp>
        <p:nvCxnSpPr>
          <p:cNvPr id="10" name="Přímá spojnice 9"/>
          <p:cNvCxnSpPr/>
          <p:nvPr userDrawn="1"/>
        </p:nvCxnSpPr>
        <p:spPr>
          <a:xfrm>
            <a:off x="6516216" y="1558549"/>
            <a:ext cx="0" cy="2903411"/>
          </a:xfrm>
          <a:prstGeom prst="line">
            <a:avLst/>
          </a:prstGeom>
          <a:ln w="6350">
            <a:solidFill>
              <a:schemeClr val="bg2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 userDrawn="1"/>
        </p:nvCxnSpPr>
        <p:spPr>
          <a:xfrm>
            <a:off x="4427984" y="1558549"/>
            <a:ext cx="0" cy="2903411"/>
          </a:xfrm>
          <a:prstGeom prst="line">
            <a:avLst/>
          </a:prstGeom>
          <a:ln w="6350">
            <a:solidFill>
              <a:schemeClr val="bg2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nice 13"/>
          <p:cNvCxnSpPr/>
          <p:nvPr userDrawn="1"/>
        </p:nvCxnSpPr>
        <p:spPr>
          <a:xfrm>
            <a:off x="2276379" y="1545636"/>
            <a:ext cx="0" cy="2970330"/>
          </a:xfrm>
          <a:prstGeom prst="line">
            <a:avLst/>
          </a:prstGeom>
          <a:ln w="6350">
            <a:solidFill>
              <a:schemeClr val="bg2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Nadpis 1"/>
          <p:cNvSpPr>
            <a:spLocks noGrp="1"/>
          </p:cNvSpPr>
          <p:nvPr>
            <p:ph type="title" hasCustomPrompt="1"/>
          </p:nvPr>
        </p:nvSpPr>
        <p:spPr>
          <a:xfrm>
            <a:off x="611560" y="1545636"/>
            <a:ext cx="1584176" cy="461665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algn="l">
              <a:defRPr sz="1500" b="1" kern="0" cap="all" baseline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16" name="Zástupný symbol pro obrázek 13"/>
          <p:cNvSpPr>
            <a:spLocks noGrp="1" noChangeAspect="1"/>
          </p:cNvSpPr>
          <p:nvPr>
            <p:ph type="pic" sz="quarter" idx="17"/>
          </p:nvPr>
        </p:nvSpPr>
        <p:spPr>
          <a:xfrm>
            <a:off x="2339752" y="303498"/>
            <a:ext cx="6192688" cy="972108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807911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Obrázek a text - 1 sloupe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ástupný symbol pro text 16"/>
          <p:cNvSpPr>
            <a:spLocks noGrp="1"/>
          </p:cNvSpPr>
          <p:nvPr>
            <p:ph type="body" sz="quarter" idx="20"/>
          </p:nvPr>
        </p:nvSpPr>
        <p:spPr>
          <a:xfrm>
            <a:off x="2411760" y="1545636"/>
            <a:ext cx="6120680" cy="2916324"/>
          </a:xfrm>
          <a:prstGeom prst="rect">
            <a:avLst/>
          </a:prstGeom>
        </p:spPr>
        <p:txBody>
          <a:bodyPr lIns="0" tIns="0" rIns="0" bIns="0" numCol="1" spcCol="21600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 sz="1200" kern="0" baseline="0">
                <a:solidFill>
                  <a:schemeClr val="accent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182563" marR="0" indent="-182563" algn="l" defTabSz="5429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Pct val="100000"/>
              <a:buFont typeface="Roboto" panose="02000000000000000000" pitchFamily="2" charset="0"/>
              <a:buChar char="–"/>
              <a:tabLst/>
              <a:defRPr sz="12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354013" marR="0" indent="-171450" algn="l" defTabSz="5429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2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357188" marR="0" indent="-17462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400">
                <a:latin typeface="Roboto Medium" pitchFamily="2" charset="0"/>
                <a:ea typeface="Roboto Medium" pitchFamily="2" charset="0"/>
                <a:cs typeface="Roboto Medium" pitchFamily="2" charset="0"/>
              </a:defRPr>
            </a:lvl4pPr>
            <a:lvl5pPr marL="541338" marR="0" indent="-1841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4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</p:txBody>
      </p:sp>
      <p:cxnSp>
        <p:nvCxnSpPr>
          <p:cNvPr id="13" name="Přímá spojnice 12"/>
          <p:cNvCxnSpPr/>
          <p:nvPr userDrawn="1"/>
        </p:nvCxnSpPr>
        <p:spPr>
          <a:xfrm>
            <a:off x="2276379" y="1545636"/>
            <a:ext cx="0" cy="2970330"/>
          </a:xfrm>
          <a:prstGeom prst="line">
            <a:avLst/>
          </a:prstGeom>
          <a:ln w="6350">
            <a:solidFill>
              <a:schemeClr val="bg2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Zástupný symbol pro obrázek 13"/>
          <p:cNvSpPr>
            <a:spLocks noGrp="1" noChangeAspect="1"/>
          </p:cNvSpPr>
          <p:nvPr>
            <p:ph type="pic" sz="quarter" idx="17"/>
          </p:nvPr>
        </p:nvSpPr>
        <p:spPr>
          <a:xfrm>
            <a:off x="2339752" y="303498"/>
            <a:ext cx="6192688" cy="972108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6" name="Nadpis 1"/>
          <p:cNvSpPr>
            <a:spLocks noGrp="1"/>
          </p:cNvSpPr>
          <p:nvPr>
            <p:ph type="title" hasCustomPrompt="1"/>
          </p:nvPr>
        </p:nvSpPr>
        <p:spPr>
          <a:xfrm>
            <a:off x="611560" y="1545636"/>
            <a:ext cx="1584176" cy="461665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algn="l">
              <a:defRPr sz="1500" b="1" kern="0" cap="all" baseline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22419993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Obrázek a gra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 noChangeAspect="1"/>
          </p:cNvSpPr>
          <p:nvPr>
            <p:ph sz="quarter" idx="20" hasCustomPrompt="1"/>
          </p:nvPr>
        </p:nvSpPr>
        <p:spPr>
          <a:xfrm>
            <a:off x="2411760" y="1545636"/>
            <a:ext cx="6264697" cy="2916324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accent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cs-CZ" dirty="0"/>
              <a:t>Vložte objekt</a:t>
            </a:r>
          </a:p>
        </p:txBody>
      </p:sp>
      <p:cxnSp>
        <p:nvCxnSpPr>
          <p:cNvPr id="9" name="Přímá spojnice 8"/>
          <p:cNvCxnSpPr/>
          <p:nvPr userDrawn="1"/>
        </p:nvCxnSpPr>
        <p:spPr>
          <a:xfrm>
            <a:off x="2276379" y="1545636"/>
            <a:ext cx="0" cy="2970330"/>
          </a:xfrm>
          <a:prstGeom prst="line">
            <a:avLst/>
          </a:prstGeom>
          <a:ln w="6350">
            <a:solidFill>
              <a:schemeClr val="bg2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Zástupný symbol pro obrázek 13"/>
          <p:cNvSpPr>
            <a:spLocks noGrp="1" noChangeAspect="1"/>
          </p:cNvSpPr>
          <p:nvPr>
            <p:ph type="pic" sz="quarter" idx="17"/>
          </p:nvPr>
        </p:nvSpPr>
        <p:spPr>
          <a:xfrm>
            <a:off x="2339752" y="303498"/>
            <a:ext cx="6192688" cy="972108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cs-CZ" dirty="0"/>
              <a:t>Kliknutím na ikonu přidáte obrázek.</a:t>
            </a:r>
          </a:p>
        </p:txBody>
      </p:sp>
      <p:sp>
        <p:nvSpPr>
          <p:cNvPr id="6" name="Nadpis 1"/>
          <p:cNvSpPr>
            <a:spLocks noGrp="1"/>
          </p:cNvSpPr>
          <p:nvPr>
            <p:ph type="title" hasCustomPrompt="1"/>
          </p:nvPr>
        </p:nvSpPr>
        <p:spPr>
          <a:xfrm>
            <a:off x="611560" y="1545636"/>
            <a:ext cx="1584176" cy="461665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algn="l">
              <a:defRPr sz="1500" b="1" kern="0" cap="all" baseline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23333628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ozlouce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obrázek 13"/>
          <p:cNvSpPr>
            <a:spLocks noGrp="1" noChangeAspect="1"/>
          </p:cNvSpPr>
          <p:nvPr>
            <p:ph type="pic" sz="quarter" idx="17"/>
          </p:nvPr>
        </p:nvSpPr>
        <p:spPr>
          <a:xfrm>
            <a:off x="6916992" y="789552"/>
            <a:ext cx="1615448" cy="3631134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7" name="Nadpis 1"/>
          <p:cNvSpPr>
            <a:spLocks noGrp="1"/>
          </p:cNvSpPr>
          <p:nvPr>
            <p:ph type="title" hasCustomPrompt="1"/>
          </p:nvPr>
        </p:nvSpPr>
        <p:spPr>
          <a:xfrm>
            <a:off x="2123728" y="2301720"/>
            <a:ext cx="4230448" cy="75608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algn="ctr">
              <a:defRPr sz="1500" b="1" kern="0" cap="all" baseline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cxnSp>
        <p:nvCxnSpPr>
          <p:cNvPr id="8" name="Přímá spojnice 7"/>
          <p:cNvCxnSpPr/>
          <p:nvPr userDrawn="1"/>
        </p:nvCxnSpPr>
        <p:spPr>
          <a:xfrm>
            <a:off x="6804248" y="789552"/>
            <a:ext cx="0" cy="3618402"/>
          </a:xfrm>
          <a:prstGeom prst="line">
            <a:avLst/>
          </a:prstGeom>
          <a:ln w="6350">
            <a:solidFill>
              <a:schemeClr val="bg2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51205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pa_Č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0523" y="-1748730"/>
            <a:ext cx="5922954" cy="8631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207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pa_Evr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-884634"/>
            <a:ext cx="4645108" cy="6769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7649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pa_svě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-2108770"/>
            <a:ext cx="6480720" cy="9444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9239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vodni sni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text 3"/>
          <p:cNvSpPr>
            <a:spLocks noGrp="1"/>
          </p:cNvSpPr>
          <p:nvPr>
            <p:ph type="body" sz="quarter" idx="10"/>
          </p:nvPr>
        </p:nvSpPr>
        <p:spPr>
          <a:xfrm>
            <a:off x="539552" y="735546"/>
            <a:ext cx="6464300" cy="3888432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anchor="b"/>
          <a:lstStyle>
            <a:lvl1pPr marL="0" indent="0" algn="r">
              <a:buNone/>
              <a:defRPr sz="1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0" name="Zástupný symbol pro obrázek 13"/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555304" y="813006"/>
            <a:ext cx="7977136" cy="3607680"/>
          </a:xfrm>
          <a:prstGeom prst="rect">
            <a:avLst/>
          </a:prstGeom>
        </p:spPr>
        <p:txBody>
          <a:bodyPr/>
          <a:lstStyle>
            <a:lvl1pPr algn="r">
              <a:defRPr sz="1000" baseline="0">
                <a:solidFill>
                  <a:schemeClr val="accent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cs-CZ" dirty="0"/>
              <a:t>Kliknutím na ikonu přidáte obrázek a přeneste jej do pozadí.</a:t>
            </a:r>
          </a:p>
        </p:txBody>
      </p:sp>
      <p:sp>
        <p:nvSpPr>
          <p:cNvPr id="11" name="Zástupný symbol pro text 16"/>
          <p:cNvSpPr>
            <a:spLocks noGrp="1"/>
          </p:cNvSpPr>
          <p:nvPr>
            <p:ph type="body" sz="quarter" idx="19"/>
          </p:nvPr>
        </p:nvSpPr>
        <p:spPr>
          <a:xfrm>
            <a:off x="1036328" y="2662642"/>
            <a:ext cx="5551896" cy="17968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600" b="0">
                <a:solidFill>
                  <a:schemeClr val="accent6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defRPr>
            </a:lvl1pPr>
            <a:lvl2pPr marL="457200" indent="0">
              <a:buFontTx/>
              <a:buNone/>
              <a:defRPr sz="2000">
                <a:latin typeface="Roboto Medium" pitchFamily="2" charset="0"/>
                <a:ea typeface="Roboto Medium" pitchFamily="2" charset="0"/>
                <a:cs typeface="Roboto Medium" pitchFamily="2" charset="0"/>
              </a:defRPr>
            </a:lvl2pPr>
            <a:lvl3pPr marL="914400" indent="0">
              <a:buFontTx/>
              <a:buNone/>
              <a:defRPr sz="2000">
                <a:latin typeface="Roboto Medium" pitchFamily="2" charset="0"/>
                <a:ea typeface="Roboto Medium" pitchFamily="2" charset="0"/>
                <a:cs typeface="Roboto Medium" pitchFamily="2" charset="0"/>
              </a:defRPr>
            </a:lvl3pPr>
            <a:lvl4pPr marL="1371600" indent="0">
              <a:buFontTx/>
              <a:buNone/>
              <a:defRPr sz="2000">
                <a:latin typeface="Roboto Medium" pitchFamily="2" charset="0"/>
                <a:ea typeface="Roboto Medium" pitchFamily="2" charset="0"/>
                <a:cs typeface="Roboto Medium" pitchFamily="2" charset="0"/>
              </a:defRPr>
            </a:lvl4pPr>
            <a:lvl5pPr marL="1828800" indent="0">
              <a:buFontTx/>
              <a:buNone/>
              <a:defRPr sz="2000">
                <a:latin typeface="Roboto Medium" pitchFamily="2" charset="0"/>
                <a:ea typeface="Roboto Medium" pitchFamily="2" charset="0"/>
                <a:cs typeface="Roboto Medium" pitchFamily="2" charset="0"/>
              </a:defRPr>
            </a:lvl5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2" name="Zástupný symbol pro text 16"/>
          <p:cNvSpPr>
            <a:spLocks noGrp="1"/>
          </p:cNvSpPr>
          <p:nvPr>
            <p:ph type="body" sz="quarter" idx="20"/>
          </p:nvPr>
        </p:nvSpPr>
        <p:spPr>
          <a:xfrm>
            <a:off x="1036328" y="2896122"/>
            <a:ext cx="4810240" cy="17968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1100">
                <a:solidFill>
                  <a:schemeClr val="accent6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defRPr>
            </a:lvl1pPr>
            <a:lvl2pPr marL="457200" indent="0">
              <a:buFontTx/>
              <a:buNone/>
              <a:defRPr sz="2000">
                <a:latin typeface="Roboto Medium" pitchFamily="2" charset="0"/>
                <a:ea typeface="Roboto Medium" pitchFamily="2" charset="0"/>
                <a:cs typeface="Roboto Medium" pitchFamily="2" charset="0"/>
              </a:defRPr>
            </a:lvl2pPr>
            <a:lvl3pPr marL="914400" indent="0">
              <a:buFontTx/>
              <a:buNone/>
              <a:defRPr sz="2000">
                <a:latin typeface="Roboto Medium" pitchFamily="2" charset="0"/>
                <a:ea typeface="Roboto Medium" pitchFamily="2" charset="0"/>
                <a:cs typeface="Roboto Medium" pitchFamily="2" charset="0"/>
              </a:defRPr>
            </a:lvl3pPr>
            <a:lvl4pPr marL="1371600" indent="0">
              <a:buFontTx/>
              <a:buNone/>
              <a:defRPr sz="2000">
                <a:latin typeface="Roboto Medium" pitchFamily="2" charset="0"/>
                <a:ea typeface="Roboto Medium" pitchFamily="2" charset="0"/>
                <a:cs typeface="Roboto Medium" pitchFamily="2" charset="0"/>
              </a:defRPr>
            </a:lvl4pPr>
            <a:lvl5pPr marL="1828800" indent="0">
              <a:buFontTx/>
              <a:buNone/>
              <a:defRPr sz="2000">
                <a:latin typeface="Roboto Medium" pitchFamily="2" charset="0"/>
                <a:ea typeface="Roboto Medium" pitchFamily="2" charset="0"/>
                <a:cs typeface="Roboto Medium" pitchFamily="2" charset="0"/>
              </a:defRPr>
            </a:lvl5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3" name="Zástupný symbol pro text 16"/>
          <p:cNvSpPr>
            <a:spLocks noGrp="1"/>
          </p:cNvSpPr>
          <p:nvPr>
            <p:ph type="body" sz="quarter" idx="21"/>
          </p:nvPr>
        </p:nvSpPr>
        <p:spPr>
          <a:xfrm>
            <a:off x="1036328" y="3338383"/>
            <a:ext cx="5551896" cy="17968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1100" b="0">
                <a:solidFill>
                  <a:schemeClr val="accent6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defRPr>
            </a:lvl1pPr>
            <a:lvl2pPr marL="457200" indent="0">
              <a:buFontTx/>
              <a:buNone/>
              <a:defRPr sz="2000">
                <a:latin typeface="Roboto Medium" pitchFamily="2" charset="0"/>
                <a:ea typeface="Roboto Medium" pitchFamily="2" charset="0"/>
                <a:cs typeface="Roboto Medium" pitchFamily="2" charset="0"/>
              </a:defRPr>
            </a:lvl2pPr>
            <a:lvl3pPr marL="914400" indent="0">
              <a:buFontTx/>
              <a:buNone/>
              <a:defRPr sz="2000">
                <a:latin typeface="Roboto Medium" pitchFamily="2" charset="0"/>
                <a:ea typeface="Roboto Medium" pitchFamily="2" charset="0"/>
                <a:cs typeface="Roboto Medium" pitchFamily="2" charset="0"/>
              </a:defRPr>
            </a:lvl3pPr>
            <a:lvl4pPr marL="1371600" indent="0">
              <a:buFontTx/>
              <a:buNone/>
              <a:defRPr sz="2000">
                <a:latin typeface="Roboto Medium" pitchFamily="2" charset="0"/>
                <a:ea typeface="Roboto Medium" pitchFamily="2" charset="0"/>
                <a:cs typeface="Roboto Medium" pitchFamily="2" charset="0"/>
              </a:defRPr>
            </a:lvl4pPr>
            <a:lvl5pPr marL="1828800" indent="0">
              <a:buFontTx/>
              <a:buNone/>
              <a:defRPr sz="2000">
                <a:latin typeface="Roboto Medium" pitchFamily="2" charset="0"/>
                <a:ea typeface="Roboto Medium" pitchFamily="2" charset="0"/>
                <a:cs typeface="Roboto Medium" pitchFamily="2" charset="0"/>
              </a:defRPr>
            </a:lvl5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5" name="Zástupný symbol pro text 16"/>
          <p:cNvSpPr>
            <a:spLocks noGrp="1"/>
          </p:cNvSpPr>
          <p:nvPr>
            <p:ph type="body" sz="quarter" idx="22"/>
          </p:nvPr>
        </p:nvSpPr>
        <p:spPr>
          <a:xfrm>
            <a:off x="1036328" y="3473670"/>
            <a:ext cx="3487424" cy="180384"/>
          </a:xfrm>
          <a:prstGeom prst="rect">
            <a:avLst/>
          </a:prstGeom>
        </p:spPr>
        <p:txBody>
          <a:bodyPr lIns="0" tIns="36000" rIns="0" bIns="0">
            <a:normAutofit/>
          </a:bodyPr>
          <a:lstStyle>
            <a:lvl1pPr marL="0" indent="0">
              <a:buFontTx/>
              <a:buNone/>
              <a:defRPr sz="900">
                <a:solidFill>
                  <a:schemeClr val="accent6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457200" indent="0">
              <a:buFontTx/>
              <a:buNone/>
              <a:defRPr sz="2000">
                <a:latin typeface="Roboto Medium" pitchFamily="2" charset="0"/>
                <a:ea typeface="Roboto Medium" pitchFamily="2" charset="0"/>
                <a:cs typeface="Roboto Medium" pitchFamily="2" charset="0"/>
              </a:defRPr>
            </a:lvl2pPr>
            <a:lvl3pPr marL="914400" indent="0">
              <a:buFontTx/>
              <a:buNone/>
              <a:defRPr sz="2000">
                <a:latin typeface="Roboto Medium" pitchFamily="2" charset="0"/>
                <a:ea typeface="Roboto Medium" pitchFamily="2" charset="0"/>
                <a:cs typeface="Roboto Medium" pitchFamily="2" charset="0"/>
              </a:defRPr>
            </a:lvl3pPr>
            <a:lvl4pPr marL="1371600" indent="0">
              <a:buFontTx/>
              <a:buNone/>
              <a:defRPr sz="2000">
                <a:latin typeface="Roboto Medium" pitchFamily="2" charset="0"/>
                <a:ea typeface="Roboto Medium" pitchFamily="2" charset="0"/>
                <a:cs typeface="Roboto Medium" pitchFamily="2" charset="0"/>
              </a:defRPr>
            </a:lvl4pPr>
            <a:lvl5pPr marL="1828800" indent="0">
              <a:buFontTx/>
              <a:buNone/>
              <a:defRPr sz="2000">
                <a:latin typeface="Roboto Medium" pitchFamily="2" charset="0"/>
                <a:ea typeface="Roboto Medium" pitchFamily="2" charset="0"/>
                <a:cs typeface="Roboto Medium" pitchFamily="2" charset="0"/>
              </a:defRPr>
            </a:lvl5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6" name="Nadpis 1"/>
          <p:cNvSpPr>
            <a:spLocks noGrp="1"/>
          </p:cNvSpPr>
          <p:nvPr>
            <p:ph type="title" hasCustomPrompt="1"/>
          </p:nvPr>
        </p:nvSpPr>
        <p:spPr>
          <a:xfrm>
            <a:off x="1038600" y="1309062"/>
            <a:ext cx="5549624" cy="126338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l">
              <a:defRPr sz="3000" b="1" cap="all" baseline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7254317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Text a obraz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obrázek 13"/>
          <p:cNvSpPr>
            <a:spLocks noGrp="1" noChangeAspect="1"/>
          </p:cNvSpPr>
          <p:nvPr>
            <p:ph type="pic" sz="quarter" idx="17"/>
          </p:nvPr>
        </p:nvSpPr>
        <p:spPr>
          <a:xfrm>
            <a:off x="6916992" y="813006"/>
            <a:ext cx="1683584" cy="360768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7" name="Zástupný symbol pro text 16"/>
          <p:cNvSpPr>
            <a:spLocks noGrp="1"/>
          </p:cNvSpPr>
          <p:nvPr>
            <p:ph type="body" sz="quarter" idx="19"/>
          </p:nvPr>
        </p:nvSpPr>
        <p:spPr>
          <a:xfrm>
            <a:off x="611560" y="1489446"/>
            <a:ext cx="5976664" cy="293124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 sz="1200" kern="0" baseline="0">
                <a:solidFill>
                  <a:schemeClr val="accent6"/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180975" marR="0" indent="-180975" algn="l" defTabSz="5429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Pct val="100000"/>
              <a:buFont typeface="Roboto" pitchFamily="2" charset="0"/>
              <a:buChar char="–"/>
              <a:tabLst/>
              <a:defRPr sz="1200">
                <a:solidFill>
                  <a:schemeClr val="accent6"/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180975" marR="0" indent="180975" algn="l" defTabSz="54292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200">
                <a:solidFill>
                  <a:schemeClr val="accent6"/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361950" marR="0" indent="-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200">
                <a:latin typeface="+mn-lt"/>
                <a:ea typeface="Roboto Medium" pitchFamily="2" charset="0"/>
                <a:cs typeface="Roboto Medium" pitchFamily="2" charset="0"/>
              </a:defRPr>
            </a:lvl4pPr>
            <a:lvl5pPr marL="534988" marR="0" indent="-17303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200">
                <a:solidFill>
                  <a:schemeClr val="tx2"/>
                </a:solidFill>
                <a:latin typeface="+mn-lt"/>
                <a:ea typeface="Roboto Medium" pitchFamily="2" charset="0"/>
                <a:cs typeface="Roboto Medium" pitchFamily="2" charset="0"/>
              </a:defRPr>
            </a:lvl5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kumimoji="0" lang="en-US" dirty="0"/>
          </a:p>
        </p:txBody>
      </p:sp>
      <p:sp>
        <p:nvSpPr>
          <p:cNvPr id="8" name="Nadpis 1"/>
          <p:cNvSpPr>
            <a:spLocks noGrp="1"/>
          </p:cNvSpPr>
          <p:nvPr>
            <p:ph type="title" hasCustomPrompt="1"/>
          </p:nvPr>
        </p:nvSpPr>
        <p:spPr>
          <a:xfrm>
            <a:off x="611560" y="813007"/>
            <a:ext cx="5976664" cy="54115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algn="l">
              <a:defRPr sz="1500" b="1" kern="0" cap="all" baseline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42532760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Text 2 sloupce a obraz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obrázek 13"/>
          <p:cNvSpPr>
            <a:spLocks noGrp="1" noChangeAspect="1"/>
          </p:cNvSpPr>
          <p:nvPr>
            <p:ph type="pic" sz="quarter" idx="17"/>
          </p:nvPr>
        </p:nvSpPr>
        <p:spPr>
          <a:xfrm>
            <a:off x="6916992" y="813006"/>
            <a:ext cx="1683584" cy="360768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13" name="Zástupný symbol pro text 16"/>
          <p:cNvSpPr>
            <a:spLocks noGrp="1"/>
          </p:cNvSpPr>
          <p:nvPr>
            <p:ph type="body" sz="quarter" idx="20"/>
          </p:nvPr>
        </p:nvSpPr>
        <p:spPr>
          <a:xfrm>
            <a:off x="611560" y="1491630"/>
            <a:ext cx="5976664" cy="2916324"/>
          </a:xfrm>
          <a:prstGeom prst="rect">
            <a:avLst/>
          </a:prstGeom>
        </p:spPr>
        <p:txBody>
          <a:bodyPr wrap="square" lIns="0" tIns="0" rIns="0" bIns="0" numCol="2" spcCol="21600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 sz="1200" kern="0" baseline="0">
                <a:solidFill>
                  <a:schemeClr val="accent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180975" marR="0" indent="-180975" algn="l" defTabSz="5429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Pct val="100000"/>
              <a:buFont typeface="Roboto" pitchFamily="2" charset="0"/>
              <a:buChar char="–"/>
              <a:tabLst/>
              <a:defRPr sz="1200">
                <a:solidFill>
                  <a:schemeClr val="accent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180975" marR="0" indent="180975" algn="l" defTabSz="54292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200">
                <a:solidFill>
                  <a:schemeClr val="accent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6002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 sz="2000">
                <a:latin typeface="Roboto Medium" pitchFamily="2" charset="0"/>
                <a:ea typeface="Roboto Medium" pitchFamily="2" charset="0"/>
                <a:cs typeface="Roboto Medium" pitchFamily="2" charset="0"/>
              </a:defRPr>
            </a:lvl4pPr>
            <a:lvl5pPr marL="20574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»"/>
              <a:tabLst/>
              <a:defRPr sz="2000">
                <a:latin typeface="Roboto Medium" pitchFamily="2" charset="0"/>
                <a:ea typeface="Roboto Medium" pitchFamily="2" charset="0"/>
                <a:cs typeface="Roboto Medium" pitchFamily="2" charset="0"/>
              </a:defRPr>
            </a:lvl5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</p:txBody>
      </p:sp>
      <p:cxnSp>
        <p:nvCxnSpPr>
          <p:cNvPr id="15" name="Přímá spojnice 14"/>
          <p:cNvCxnSpPr/>
          <p:nvPr userDrawn="1"/>
        </p:nvCxnSpPr>
        <p:spPr>
          <a:xfrm>
            <a:off x="3635896" y="1525098"/>
            <a:ext cx="0" cy="2882856"/>
          </a:xfrm>
          <a:prstGeom prst="line">
            <a:avLst/>
          </a:prstGeom>
          <a:ln w="6350">
            <a:solidFill>
              <a:schemeClr val="bg2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Nadpis 1"/>
          <p:cNvSpPr>
            <a:spLocks noGrp="1"/>
          </p:cNvSpPr>
          <p:nvPr>
            <p:ph type="title" hasCustomPrompt="1"/>
          </p:nvPr>
        </p:nvSpPr>
        <p:spPr>
          <a:xfrm>
            <a:off x="611560" y="813007"/>
            <a:ext cx="5976664" cy="54115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algn="l">
              <a:defRPr sz="1500" b="1" kern="0" cap="all" baseline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27159633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Graf a nadpi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obsah 2"/>
          <p:cNvSpPr>
            <a:spLocks noGrp="1"/>
          </p:cNvSpPr>
          <p:nvPr>
            <p:ph sz="quarter" idx="20" hasCustomPrompt="1"/>
          </p:nvPr>
        </p:nvSpPr>
        <p:spPr>
          <a:xfrm>
            <a:off x="611561" y="1491854"/>
            <a:ext cx="5976664" cy="2915840"/>
          </a:xfrm>
          <a:prstGeom prst="rect">
            <a:avLst/>
          </a:prstGeom>
        </p:spPr>
        <p:txBody>
          <a:bodyPr/>
          <a:lstStyle>
            <a:lvl1pPr>
              <a:defRPr sz="1000" baseline="0">
                <a:solidFill>
                  <a:schemeClr val="accent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cs-CZ" dirty="0"/>
              <a:t>Vložit objekt</a:t>
            </a:r>
          </a:p>
        </p:txBody>
      </p:sp>
      <p:sp>
        <p:nvSpPr>
          <p:cNvPr id="9" name="Nadpis 1"/>
          <p:cNvSpPr>
            <a:spLocks noGrp="1"/>
          </p:cNvSpPr>
          <p:nvPr>
            <p:ph type="title" hasCustomPrompt="1"/>
          </p:nvPr>
        </p:nvSpPr>
        <p:spPr>
          <a:xfrm>
            <a:off x="611560" y="813007"/>
            <a:ext cx="5976664" cy="54115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algn="l">
              <a:defRPr sz="1500" b="1" kern="0" cap="all" baseline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16764072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Obrázek a text - 1 sloupe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obrázek 13"/>
          <p:cNvSpPr>
            <a:spLocks noGrp="1" noChangeAspect="1"/>
          </p:cNvSpPr>
          <p:nvPr>
            <p:ph type="pic" sz="quarter" idx="17"/>
          </p:nvPr>
        </p:nvSpPr>
        <p:spPr>
          <a:xfrm>
            <a:off x="6916992" y="789552"/>
            <a:ext cx="1615448" cy="3631134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Verdana" panose="020B0604030504040204" pitchFamily="34" charset="0"/>
              </a:defRPr>
            </a:lvl1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12" name="Zástupný symbol pro text 16"/>
          <p:cNvSpPr>
            <a:spLocks noGrp="1"/>
          </p:cNvSpPr>
          <p:nvPr>
            <p:ph type="body" sz="quarter" idx="19"/>
          </p:nvPr>
        </p:nvSpPr>
        <p:spPr>
          <a:xfrm>
            <a:off x="2339752" y="789552"/>
            <a:ext cx="4320480" cy="3618402"/>
          </a:xfrm>
          <a:prstGeom prst="rect">
            <a:avLst/>
          </a:prstGeom>
        </p:spPr>
        <p:txBody>
          <a:bodyPr wrap="square" lIns="72000" tIns="0" rIns="72000" bIns="0" numCol="1" spcCol="21600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 sz="1200" kern="0" baseline="0">
                <a:solidFill>
                  <a:schemeClr val="accent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180975" marR="0" indent="-180975" algn="l" defTabSz="5429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Pct val="100000"/>
              <a:buFont typeface="Roboto" pitchFamily="2" charset="0"/>
              <a:buChar char="–"/>
              <a:tabLst/>
              <a:defRPr sz="1200">
                <a:solidFill>
                  <a:schemeClr val="accent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180975" marR="0" indent="180975" algn="l" defTabSz="54292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200">
                <a:solidFill>
                  <a:schemeClr val="accent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6002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 sz="2000">
                <a:latin typeface="Roboto Medium" pitchFamily="2" charset="0"/>
                <a:ea typeface="Roboto Medium" pitchFamily="2" charset="0"/>
                <a:cs typeface="Roboto Medium" pitchFamily="2" charset="0"/>
              </a:defRPr>
            </a:lvl4pPr>
            <a:lvl5pPr marL="20574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»"/>
              <a:tabLst/>
              <a:defRPr sz="2000">
                <a:latin typeface="Roboto Medium" pitchFamily="2" charset="0"/>
                <a:ea typeface="Roboto Medium" pitchFamily="2" charset="0"/>
                <a:cs typeface="Roboto Medium" pitchFamily="2" charset="0"/>
              </a:defRPr>
            </a:lvl5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</p:txBody>
      </p:sp>
      <p:cxnSp>
        <p:nvCxnSpPr>
          <p:cNvPr id="14" name="Přímá spojnice 13"/>
          <p:cNvCxnSpPr/>
          <p:nvPr userDrawn="1"/>
        </p:nvCxnSpPr>
        <p:spPr>
          <a:xfrm>
            <a:off x="6804248" y="789552"/>
            <a:ext cx="0" cy="3618402"/>
          </a:xfrm>
          <a:prstGeom prst="line">
            <a:avLst/>
          </a:prstGeom>
          <a:ln w="6350">
            <a:solidFill>
              <a:schemeClr val="bg2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nice 14"/>
          <p:cNvCxnSpPr/>
          <p:nvPr userDrawn="1"/>
        </p:nvCxnSpPr>
        <p:spPr>
          <a:xfrm>
            <a:off x="2285952" y="789552"/>
            <a:ext cx="0" cy="3618402"/>
          </a:xfrm>
          <a:prstGeom prst="line">
            <a:avLst/>
          </a:prstGeom>
          <a:ln w="6350">
            <a:solidFill>
              <a:schemeClr val="bg2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Nadpis 1"/>
          <p:cNvSpPr>
            <a:spLocks noGrp="1"/>
          </p:cNvSpPr>
          <p:nvPr>
            <p:ph type="title" hasCustomPrompt="1"/>
          </p:nvPr>
        </p:nvSpPr>
        <p:spPr>
          <a:xfrm>
            <a:off x="611560" y="789553"/>
            <a:ext cx="1584176" cy="461665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algn="l">
              <a:defRPr sz="1500" b="1" kern="0" cap="all" baseline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4675701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Obrázek a text - 2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Přímá spojnice 11"/>
          <p:cNvCxnSpPr/>
          <p:nvPr userDrawn="1"/>
        </p:nvCxnSpPr>
        <p:spPr>
          <a:xfrm>
            <a:off x="4499992" y="789552"/>
            <a:ext cx="0" cy="3618402"/>
          </a:xfrm>
          <a:prstGeom prst="line">
            <a:avLst/>
          </a:prstGeom>
          <a:ln w="6350">
            <a:solidFill>
              <a:schemeClr val="bg2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ástupný symbol pro obrázek 13"/>
          <p:cNvSpPr>
            <a:spLocks noGrp="1" noChangeAspect="1"/>
          </p:cNvSpPr>
          <p:nvPr>
            <p:ph type="pic" sz="quarter" idx="17"/>
          </p:nvPr>
        </p:nvSpPr>
        <p:spPr>
          <a:xfrm>
            <a:off x="6916992" y="789552"/>
            <a:ext cx="1615448" cy="3631134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Verdana" panose="020B0604030504040204" pitchFamily="34" charset="0"/>
              </a:defRPr>
            </a:lvl1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15" name="Zástupný symbol pro text 16"/>
          <p:cNvSpPr>
            <a:spLocks noGrp="1"/>
          </p:cNvSpPr>
          <p:nvPr>
            <p:ph type="body" sz="quarter" idx="19"/>
          </p:nvPr>
        </p:nvSpPr>
        <p:spPr>
          <a:xfrm>
            <a:off x="2339752" y="789552"/>
            <a:ext cx="4392488" cy="3618402"/>
          </a:xfrm>
          <a:prstGeom prst="rect">
            <a:avLst/>
          </a:prstGeom>
        </p:spPr>
        <p:txBody>
          <a:bodyPr wrap="square" lIns="72000" tIns="0" rIns="72000" bIns="0" numCol="2" spcCol="21600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 sz="1200" kern="0" baseline="0">
                <a:solidFill>
                  <a:schemeClr val="accent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180975" marR="0" indent="-180975" algn="l" defTabSz="5429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Pct val="100000"/>
              <a:buFont typeface="Roboto" pitchFamily="2" charset="0"/>
              <a:buChar char="–"/>
              <a:tabLst/>
              <a:defRPr sz="1200">
                <a:solidFill>
                  <a:schemeClr val="accent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180975" marR="0" indent="180975" algn="l" defTabSz="54292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200">
                <a:solidFill>
                  <a:schemeClr val="accent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6002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 sz="2000">
                <a:latin typeface="Roboto Medium" pitchFamily="2" charset="0"/>
                <a:ea typeface="Roboto Medium" pitchFamily="2" charset="0"/>
                <a:cs typeface="Roboto Medium" pitchFamily="2" charset="0"/>
              </a:defRPr>
            </a:lvl4pPr>
            <a:lvl5pPr marL="20574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»"/>
              <a:tabLst/>
              <a:defRPr sz="2000">
                <a:latin typeface="Roboto Medium" pitchFamily="2" charset="0"/>
                <a:ea typeface="Roboto Medium" pitchFamily="2" charset="0"/>
                <a:cs typeface="Roboto Medium" pitchFamily="2" charset="0"/>
              </a:defRPr>
            </a:lvl5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</p:txBody>
      </p:sp>
      <p:sp>
        <p:nvSpPr>
          <p:cNvPr id="16" name="Nadpis 1"/>
          <p:cNvSpPr>
            <a:spLocks noGrp="1"/>
          </p:cNvSpPr>
          <p:nvPr>
            <p:ph type="title" hasCustomPrompt="1"/>
          </p:nvPr>
        </p:nvSpPr>
        <p:spPr>
          <a:xfrm>
            <a:off x="611560" y="789553"/>
            <a:ext cx="1584176" cy="461665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algn="l">
              <a:defRPr sz="1500" b="1" kern="0" cap="all" baseline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cxnSp>
        <p:nvCxnSpPr>
          <p:cNvPr id="17" name="Přímá spojnice 16"/>
          <p:cNvCxnSpPr/>
          <p:nvPr userDrawn="1"/>
        </p:nvCxnSpPr>
        <p:spPr>
          <a:xfrm>
            <a:off x="6804248" y="789552"/>
            <a:ext cx="0" cy="3618402"/>
          </a:xfrm>
          <a:prstGeom prst="line">
            <a:avLst/>
          </a:prstGeom>
          <a:ln w="6350">
            <a:solidFill>
              <a:schemeClr val="bg2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Přímá spojnice 17"/>
          <p:cNvCxnSpPr/>
          <p:nvPr userDrawn="1"/>
        </p:nvCxnSpPr>
        <p:spPr>
          <a:xfrm>
            <a:off x="2285952" y="789552"/>
            <a:ext cx="0" cy="3618402"/>
          </a:xfrm>
          <a:prstGeom prst="line">
            <a:avLst/>
          </a:prstGeom>
          <a:ln w="6350">
            <a:solidFill>
              <a:schemeClr val="bg2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11877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Graf a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sah 2"/>
          <p:cNvSpPr>
            <a:spLocks noGrp="1" noChangeAspect="1"/>
          </p:cNvSpPr>
          <p:nvPr>
            <p:ph sz="quarter" idx="20" hasCustomPrompt="1"/>
          </p:nvPr>
        </p:nvSpPr>
        <p:spPr>
          <a:xfrm>
            <a:off x="2411761" y="789552"/>
            <a:ext cx="6120680" cy="3618402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accent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cs-CZ" dirty="0"/>
              <a:t>Vložte objekt</a:t>
            </a:r>
          </a:p>
        </p:txBody>
      </p:sp>
      <p:cxnSp>
        <p:nvCxnSpPr>
          <p:cNvPr id="13" name="Přímá spojnice 12"/>
          <p:cNvCxnSpPr/>
          <p:nvPr userDrawn="1"/>
        </p:nvCxnSpPr>
        <p:spPr>
          <a:xfrm>
            <a:off x="2285952" y="789552"/>
            <a:ext cx="0" cy="3618402"/>
          </a:xfrm>
          <a:prstGeom prst="line">
            <a:avLst/>
          </a:prstGeom>
          <a:ln w="6350">
            <a:solidFill>
              <a:schemeClr val="bg2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Nadpis 1"/>
          <p:cNvSpPr>
            <a:spLocks noGrp="1"/>
          </p:cNvSpPr>
          <p:nvPr>
            <p:ph type="title" hasCustomPrompt="1"/>
          </p:nvPr>
        </p:nvSpPr>
        <p:spPr>
          <a:xfrm>
            <a:off x="611560" y="789553"/>
            <a:ext cx="1584176" cy="461665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algn="l">
              <a:defRPr sz="1500" b="1" kern="0" cap="all" baseline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35019234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zdn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945933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2" Type="http://schemas.openxmlformats.org/officeDocument/2006/relationships/slideLayout" Target="../slideLayouts/slideLayout4.xml"/><Relationship Id="rId16" Type="http://schemas.openxmlformats.org/officeDocument/2006/relationships/image" Target="../media/image1.jpg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1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554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1" cy="5143500"/>
          </a:xfrm>
          <a:prstGeom prst="rect">
            <a:avLst/>
          </a:prstGeom>
        </p:spPr>
      </p:pic>
      <p:sp>
        <p:nvSpPr>
          <p:cNvPr id="5" name="Ovál 4"/>
          <p:cNvSpPr>
            <a:spLocks/>
          </p:cNvSpPr>
          <p:nvPr/>
        </p:nvSpPr>
        <p:spPr>
          <a:xfrm>
            <a:off x="543424" y="4693481"/>
            <a:ext cx="180000" cy="18038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latin typeface="Verdana" panose="020B0604030504040204" pitchFamily="34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453404" y="4683645"/>
            <a:ext cx="36004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08B67A80-0FB4-4083-B869-6BB4B16DA18A}" type="slidenum">
              <a:rPr lang="cs-CZ" sz="700" b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pPr algn="ctr"/>
              <a:t>‹#›</a:t>
            </a:fld>
            <a:endParaRPr lang="cs-CZ" sz="700" b="1" dirty="0">
              <a:solidFill>
                <a:schemeClr val="accent5">
                  <a:lumMod val="20000"/>
                  <a:lumOff val="80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92773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4" r:id="rId12"/>
    <p:sldLayoutId id="2147483715" r:id="rId13"/>
    <p:sldLayoutId id="2147483716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aktstarostuaprimatoru.eu/" TargetMode="External"/><Relationship Id="rId2" Type="http://schemas.openxmlformats.org/officeDocument/2006/relationships/hyperlink" Target="https://www.narodniprogramzp.cz/nabidka-dotaci/detail-vyzvy/?id=103" TargetMode="Externa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sfzp.cz/na-vysadbu-stromu-a-pakt-starostu-a-primatoru-pro-klima-a-energii-jde-vice-penez/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fzp.cz/dotace-a-pujcky/modernizacni-fond/" TargetMode="Externa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094845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text 6">
            <a:extLst>
              <a:ext uri="{FF2B5EF4-FFF2-40B4-BE49-F238E27FC236}">
                <a16:creationId xmlns:a16="http://schemas.microsoft.com/office/drawing/2014/main" id="{4435F8E3-2454-48AD-BB28-F7C7B8656E2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11560" y="1275606"/>
            <a:ext cx="5976664" cy="3145080"/>
          </a:xfrm>
        </p:spPr>
        <p:txBody>
          <a:bodyPr/>
          <a:lstStyle/>
          <a:p>
            <a:pPr marL="342900" lvl="0" indent="-342900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cs-CZ" kern="1200" dirty="0">
                <a:solidFill>
                  <a:srgbClr val="000000"/>
                </a:solidFill>
              </a:rPr>
              <a:t>Financováno z NPŽP</a:t>
            </a:r>
          </a:p>
          <a:p>
            <a:pPr marL="342900" indent="-342900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cs-CZ" b="1" kern="1200" dirty="0">
                <a:solidFill>
                  <a:srgbClr val="000000"/>
                </a:solidFill>
              </a:rPr>
              <a:t>Celková alokace kvůli vysokému zájmu navýšena na 15 mil. Kč</a:t>
            </a:r>
          </a:p>
          <a:p>
            <a:pPr marL="342900" lvl="0" indent="-342900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cs-CZ" b="1" kern="1200" dirty="0">
                <a:solidFill>
                  <a:srgbClr val="000000"/>
                </a:solidFill>
              </a:rPr>
              <a:t>Příjem žádostí běží do 8. 8. 2022</a:t>
            </a:r>
          </a:p>
          <a:p>
            <a:pPr marL="342900" lvl="0" indent="-342900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cs-CZ" dirty="0"/>
              <a:t>Obce, dobrovolné svazky obcí, místní akční skupiny</a:t>
            </a:r>
          </a:p>
          <a:p>
            <a:pPr marL="342900" lvl="0" indent="-342900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</a:pPr>
            <a:endParaRPr lang="cs-CZ" kern="1200" dirty="0">
              <a:solidFill>
                <a:srgbClr val="000000"/>
              </a:solidFill>
            </a:endParaRPr>
          </a:p>
          <a:p>
            <a:pPr lvl="0">
              <a:spcBef>
                <a:spcPct val="20000"/>
              </a:spcBef>
              <a:spcAft>
                <a:spcPts val="0"/>
              </a:spcAft>
            </a:pPr>
            <a:r>
              <a:rPr lang="cs-CZ" b="1" kern="1200" dirty="0">
                <a:solidFill>
                  <a:srgbClr val="000000"/>
                </a:solidFill>
              </a:rPr>
              <a:t>Předmět podpory:</a:t>
            </a:r>
          </a:p>
          <a:p>
            <a:pPr marL="342900" lvl="0" indent="-342900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cs-CZ" kern="1200" dirty="0">
                <a:solidFill>
                  <a:srgbClr val="000000"/>
                </a:solidFill>
              </a:rPr>
              <a:t>Zpracování, příp. aktualizace SECAP (podpora 80 % celkových způsobilých výdajů)</a:t>
            </a:r>
          </a:p>
          <a:p>
            <a:pPr marL="342900" lvl="0" indent="-342900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cs-CZ" kern="1200" dirty="0">
                <a:solidFill>
                  <a:srgbClr val="000000"/>
                </a:solidFill>
              </a:rPr>
              <a:t>Místní dny pro klima a energii - osvětové aktivity (podpora 80 % CZV)</a:t>
            </a:r>
          </a:p>
          <a:p>
            <a:pPr marL="342900" lvl="0" indent="-342900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cs-CZ" kern="1200" dirty="0">
                <a:solidFill>
                  <a:srgbClr val="000000"/>
                </a:solidFill>
              </a:rPr>
              <a:t>Personální kapacity (podpora 50 % CZV)</a:t>
            </a:r>
          </a:p>
          <a:p>
            <a:pPr marL="342900" lvl="0" indent="-342900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</a:pPr>
            <a:endParaRPr lang="cs-CZ" kern="1200" dirty="0">
              <a:solidFill>
                <a:srgbClr val="000000"/>
              </a:solidFill>
            </a:endParaRPr>
          </a:p>
          <a:p>
            <a:pPr marL="342900" lvl="0" indent="-342900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cs-CZ" b="1" dirty="0"/>
              <a:t>Podmínka: zapojení do iniciativy Pakt starostů a primátorů </a:t>
            </a:r>
            <a:r>
              <a:rPr lang="cs-CZ" dirty="0"/>
              <a:t>pro klima a energii</a:t>
            </a:r>
            <a:endParaRPr lang="cs-CZ" kern="1200" dirty="0">
              <a:solidFill>
                <a:srgbClr val="000000"/>
              </a:solidFill>
            </a:endParaRPr>
          </a:p>
          <a:p>
            <a:pPr lvl="0">
              <a:spcBef>
                <a:spcPct val="20000"/>
              </a:spcBef>
              <a:spcAft>
                <a:spcPts val="0"/>
              </a:spcAft>
            </a:pPr>
            <a:r>
              <a:rPr lang="cs-CZ" kern="1200" dirty="0">
                <a:solidFill>
                  <a:srgbClr val="000000"/>
                </a:solidFill>
                <a:hlinkClick r:id="rId2"/>
              </a:rPr>
              <a:t>https://www.narodniprogramzp.cz/nabidka-dotaci/detail-vyzvy/?id=103</a:t>
            </a:r>
            <a:endParaRPr lang="cs-CZ" kern="1200" dirty="0">
              <a:solidFill>
                <a:srgbClr val="000000"/>
              </a:solidFill>
            </a:endParaRPr>
          </a:p>
          <a:p>
            <a:pPr lvl="0">
              <a:spcBef>
                <a:spcPct val="20000"/>
              </a:spcBef>
              <a:spcAft>
                <a:spcPts val="0"/>
              </a:spcAft>
            </a:pPr>
            <a:r>
              <a:rPr lang="cs-CZ" kern="1200" dirty="0">
                <a:solidFill>
                  <a:srgbClr val="000000"/>
                </a:solidFill>
                <a:hlinkClick r:id="rId3"/>
              </a:rPr>
              <a:t>https://www.paktstarostuaprimatoru.eu</a:t>
            </a:r>
            <a:endParaRPr lang="cs-CZ" kern="1200" dirty="0">
              <a:solidFill>
                <a:srgbClr val="000000"/>
              </a:solidFill>
            </a:endParaRPr>
          </a:p>
          <a:p>
            <a:pPr lvl="0">
              <a:spcBef>
                <a:spcPct val="20000"/>
              </a:spcBef>
              <a:spcAft>
                <a:spcPts val="0"/>
              </a:spcAft>
            </a:pPr>
            <a:r>
              <a:rPr lang="cs-CZ" kern="1200" dirty="0">
                <a:solidFill>
                  <a:srgbClr val="000000"/>
                </a:solidFill>
                <a:hlinkClick r:id="rId4"/>
              </a:rPr>
              <a:t>https://www.sfzp.cz/na-vysadbu-stromu-a-pakt-starostu-a-primatoru-pro-klima-a-energii-jde-vice-penez/</a:t>
            </a:r>
            <a:endParaRPr lang="cs-CZ" kern="1200" dirty="0">
              <a:solidFill>
                <a:srgbClr val="000000"/>
              </a:solidFill>
            </a:endParaRPr>
          </a:p>
          <a:p>
            <a:pPr lvl="0">
              <a:spcBef>
                <a:spcPct val="20000"/>
              </a:spcBef>
              <a:spcAft>
                <a:spcPts val="0"/>
              </a:spcAft>
            </a:pPr>
            <a:endParaRPr lang="cs-CZ" kern="1200" dirty="0">
              <a:solidFill>
                <a:srgbClr val="000000"/>
              </a:solidFill>
            </a:endParaRPr>
          </a:p>
          <a:p>
            <a:endParaRPr lang="cs-CZ" dirty="0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D7D3D8C1-FDB2-45D4-86A4-71C67CD66E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60" y="813007"/>
            <a:ext cx="6912768" cy="541152"/>
          </a:xfrm>
        </p:spPr>
        <p:txBody>
          <a:bodyPr>
            <a:normAutofit/>
          </a:bodyPr>
          <a:lstStyle/>
          <a:p>
            <a:r>
              <a:rPr lang="cs-CZ" dirty="0"/>
              <a:t>Pakt starostů a primátorů pro klima a energii - Výzva č. 13/2021</a:t>
            </a:r>
            <a:br>
              <a:rPr lang="cs-CZ" dirty="0"/>
            </a:b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531587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95701479-DF9A-45A9-ADB5-C5CCB795025F}"/>
              </a:ext>
            </a:extLst>
          </p:cNvPr>
          <p:cNvSpPr txBox="1"/>
          <p:nvPr/>
        </p:nvSpPr>
        <p:spPr>
          <a:xfrm>
            <a:off x="2627784" y="1995686"/>
            <a:ext cx="3600400" cy="369332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dirty="0">
                <a:solidFill>
                  <a:schemeClr val="accent3"/>
                </a:solidFill>
              </a:rPr>
              <a:t>DĚKUJI ZA POZORNOST</a:t>
            </a:r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DECA37FB-9394-460F-ABE1-BF31598B4478}"/>
              </a:ext>
            </a:extLst>
          </p:cNvPr>
          <p:cNvSpPr/>
          <p:nvPr/>
        </p:nvSpPr>
        <p:spPr>
          <a:xfrm>
            <a:off x="2908978" y="3795886"/>
            <a:ext cx="30380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dirty="0">
                <a:solidFill>
                  <a:schemeClr val="accent3"/>
                </a:solidFill>
              </a:rPr>
              <a:t>Kontakt: Dominica.Tchaou@mzp.cz</a:t>
            </a:r>
          </a:p>
        </p:txBody>
      </p:sp>
    </p:spTree>
    <p:extLst>
      <p:ext uri="{BB962C8B-B14F-4D97-AF65-F5344CB8AC3E}">
        <p14:creationId xmlns:p14="http://schemas.microsoft.com/office/powerpoint/2010/main" val="11881719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ástupný symbol pro text 9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11" name="Zástupný symbol pro obrázek 10" descr="Kliknutím na ikonu přidejte obrázek a přeneste jej do pozadí."/>
          <p:cNvSpPr>
            <a:spLocks noGrp="1"/>
          </p:cNvSpPr>
          <p:nvPr>
            <p:ph type="pic" sz="quarter" idx="17"/>
          </p:nvPr>
        </p:nvSpPr>
        <p:spPr>
          <a:xfrm>
            <a:off x="583432" y="767910"/>
            <a:ext cx="7977136" cy="3607680"/>
          </a:xfrm>
        </p:spPr>
      </p:sp>
      <p:sp>
        <p:nvSpPr>
          <p:cNvPr id="12" name="Zástupný symbol pro text 11"/>
          <p:cNvSpPr>
            <a:spLocks noGrp="1"/>
          </p:cNvSpPr>
          <p:nvPr>
            <p:ph type="body" sz="quarter" idx="19"/>
          </p:nvPr>
        </p:nvSpPr>
        <p:spPr>
          <a:xfrm>
            <a:off x="666636" y="3495829"/>
            <a:ext cx="2016044" cy="179684"/>
          </a:xfrm>
        </p:spPr>
        <p:txBody>
          <a:bodyPr/>
          <a:lstStyle/>
          <a:p>
            <a:r>
              <a:rPr lang="cs-CZ" dirty="0" err="1">
                <a:solidFill>
                  <a:schemeClr val="accent5"/>
                </a:solidFill>
              </a:rPr>
              <a:t>Future</a:t>
            </a:r>
            <a:r>
              <a:rPr lang="cs-CZ" dirty="0">
                <a:solidFill>
                  <a:schemeClr val="accent5"/>
                </a:solidFill>
              </a:rPr>
              <a:t> City </a:t>
            </a:r>
            <a:r>
              <a:rPr lang="cs-CZ" dirty="0" err="1">
                <a:solidFill>
                  <a:schemeClr val="accent5"/>
                </a:solidFill>
              </a:rPr>
              <a:t>Tech</a:t>
            </a:r>
            <a:endParaRPr lang="cs-CZ" dirty="0">
              <a:solidFill>
                <a:schemeClr val="accent5"/>
              </a:solidFill>
            </a:endParaRPr>
          </a:p>
          <a:p>
            <a:endParaRPr lang="cs-CZ" dirty="0"/>
          </a:p>
          <a:p>
            <a:endParaRPr lang="cs-CZ" dirty="0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sz="quarter" idx="20"/>
          </p:nvPr>
        </p:nvSpPr>
        <p:spPr>
          <a:xfrm>
            <a:off x="666636" y="3767465"/>
            <a:ext cx="1535868" cy="179684"/>
          </a:xfrm>
        </p:spPr>
        <p:txBody>
          <a:bodyPr/>
          <a:lstStyle/>
          <a:p>
            <a:r>
              <a:rPr lang="cs-CZ" dirty="0">
                <a:solidFill>
                  <a:schemeClr val="accent5"/>
                </a:solidFill>
              </a:rPr>
              <a:t>Říčany, 24. 6. 2022</a:t>
            </a:r>
          </a:p>
        </p:txBody>
      </p:sp>
      <p:sp>
        <p:nvSpPr>
          <p:cNvPr id="14" name="Zástupný symbol pro text 13"/>
          <p:cNvSpPr>
            <a:spLocks noGrp="1"/>
          </p:cNvSpPr>
          <p:nvPr>
            <p:ph type="body" sz="quarter" idx="21"/>
          </p:nvPr>
        </p:nvSpPr>
        <p:spPr>
          <a:xfrm>
            <a:off x="6007190" y="3521061"/>
            <a:ext cx="1879488" cy="179684"/>
          </a:xfrm>
        </p:spPr>
        <p:txBody>
          <a:bodyPr/>
          <a:lstStyle/>
          <a:p>
            <a:pPr algn="ctr"/>
            <a:r>
              <a:rPr lang="cs-CZ" dirty="0">
                <a:solidFill>
                  <a:schemeClr val="accent5"/>
                </a:solidFill>
              </a:rPr>
              <a:t>Mgr. Dominica Tchaou</a:t>
            </a:r>
          </a:p>
        </p:txBody>
      </p:sp>
      <p:sp>
        <p:nvSpPr>
          <p:cNvPr id="15" name="Zástupný symbol pro text 14"/>
          <p:cNvSpPr>
            <a:spLocks noGrp="1"/>
          </p:cNvSpPr>
          <p:nvPr>
            <p:ph type="body" sz="quarter" idx="22"/>
          </p:nvPr>
        </p:nvSpPr>
        <p:spPr>
          <a:xfrm>
            <a:off x="6064108" y="3700745"/>
            <a:ext cx="1765652" cy="515370"/>
          </a:xfrm>
        </p:spPr>
        <p:txBody>
          <a:bodyPr/>
          <a:lstStyle/>
          <a:p>
            <a:pPr algn="ctr"/>
            <a:r>
              <a:rPr lang="cs-CZ" dirty="0">
                <a:solidFill>
                  <a:schemeClr val="accent5"/>
                </a:solidFill>
              </a:rPr>
              <a:t>Oddělení politiky a strategií ŽP</a:t>
            </a:r>
          </a:p>
          <a:p>
            <a:pPr algn="ctr"/>
            <a:r>
              <a:rPr lang="cs-CZ" dirty="0">
                <a:solidFill>
                  <a:schemeClr val="accent5"/>
                </a:solidFill>
              </a:rPr>
              <a:t>Ministerstvo životního prostředí</a:t>
            </a:r>
          </a:p>
        </p:txBody>
      </p:sp>
      <p:sp>
        <p:nvSpPr>
          <p:cNvPr id="9" name="Nadpis 8"/>
          <p:cNvSpPr>
            <a:spLocks noGrp="1"/>
          </p:cNvSpPr>
          <p:nvPr>
            <p:ph type="title"/>
          </p:nvPr>
        </p:nvSpPr>
        <p:spPr>
          <a:xfrm>
            <a:off x="649086" y="1359282"/>
            <a:ext cx="5549624" cy="1263388"/>
          </a:xfrm>
        </p:spPr>
        <p:txBody>
          <a:bodyPr/>
          <a:lstStyle/>
          <a:p>
            <a:r>
              <a:rPr lang="cs-CZ" dirty="0"/>
              <a:t>podpora </a:t>
            </a:r>
            <a:r>
              <a:rPr lang="cs-CZ" dirty="0" err="1"/>
              <a:t>elektromobility</a:t>
            </a:r>
            <a:r>
              <a:rPr lang="cs-CZ" dirty="0"/>
              <a:t> pro města</a:t>
            </a:r>
          </a:p>
        </p:txBody>
      </p:sp>
    </p:spTree>
    <p:extLst>
      <p:ext uri="{BB962C8B-B14F-4D97-AF65-F5344CB8AC3E}">
        <p14:creationId xmlns:p14="http://schemas.microsoft.com/office/powerpoint/2010/main" val="30005777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obrázek 5"/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7" name="Zástupný symbol pro text 6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/>
              <a:t>Vychází z </a:t>
            </a:r>
            <a:r>
              <a:rPr lang="cs-CZ" b="1" dirty="0"/>
              <a:t>Národního akčního plánu čisté mobility </a:t>
            </a:r>
            <a:r>
              <a:rPr lang="cs-CZ" dirty="0"/>
              <a:t>(2020)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/>
              <a:t>Národní plán obnovy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/>
              <a:t>Operační programy (OP Doprava, IROP)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/>
              <a:t>Modernizační fond</a:t>
            </a:r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611560" y="813006"/>
            <a:ext cx="5976664" cy="541152"/>
          </a:xfrm>
        </p:spPr>
        <p:txBody>
          <a:bodyPr>
            <a:normAutofit/>
          </a:bodyPr>
          <a:lstStyle/>
          <a:p>
            <a:r>
              <a:rPr lang="cs-CZ" sz="1600" dirty="0"/>
              <a:t>Podpora čisté mobility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29F9D63F-FA7D-443F-8B7F-BBD32466984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09947938"/>
              </p:ext>
            </p:extLst>
          </p:nvPr>
        </p:nvGraphicFramePr>
        <p:xfrm>
          <a:off x="1524000" y="2697016"/>
          <a:ext cx="6096000" cy="18901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780796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ázku 1">
            <a:extLst>
              <a:ext uri="{FF2B5EF4-FFF2-40B4-BE49-F238E27FC236}">
                <a16:creationId xmlns:a16="http://schemas.microsoft.com/office/drawing/2014/main" id="{32D51402-81BD-4B2A-B7F6-688823AB533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848878AF-607A-4F92-95F7-706CEA51EA8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11560" y="1489446"/>
            <a:ext cx="5976664" cy="2931240"/>
          </a:xfrm>
        </p:spPr>
        <p:txBody>
          <a:bodyPr/>
          <a:lstStyle/>
          <a:p>
            <a:pPr marL="228600" lvl="0" indent="-22860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kern="1200" dirty="0">
                <a:solidFill>
                  <a:prstClr val="black"/>
                </a:solidFill>
                <a:ea typeface="+mn-ea"/>
                <a:cs typeface="Segoe UI" panose="020B0502040204020203" pitchFamily="34" charset="0"/>
              </a:rPr>
              <a:t>Podpora nákupu vozidel s alternativním pohonem (elektromobily a vozidla s vodíkovým pohonem) a dobíjecích stanic pro elektricky poháněná vozidla </a:t>
            </a:r>
          </a:p>
          <a:p>
            <a:pPr marL="228600" lvl="0" indent="-22860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kern="1200" dirty="0">
                <a:solidFill>
                  <a:prstClr val="black"/>
                </a:solidFill>
                <a:ea typeface="+mn-ea"/>
                <a:cs typeface="Segoe UI" panose="020B0502040204020203" pitchFamily="34" charset="0"/>
              </a:rPr>
              <a:t>Alokace </a:t>
            </a:r>
            <a:r>
              <a:rPr lang="cs-CZ" b="1" kern="1200" dirty="0">
                <a:solidFill>
                  <a:prstClr val="black"/>
                </a:solidFill>
                <a:ea typeface="+mn-ea"/>
                <a:cs typeface="Segoe UI" panose="020B0502040204020203" pitchFamily="34" charset="0"/>
              </a:rPr>
              <a:t>600 mil. Kč z prostředků NPO</a:t>
            </a:r>
          </a:p>
          <a:p>
            <a:pPr marL="228600" lvl="0" indent="-22860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b="1" kern="1200" dirty="0">
                <a:solidFill>
                  <a:prstClr val="black"/>
                </a:solidFill>
                <a:ea typeface="+mn-ea"/>
                <a:cs typeface="Segoe UI" panose="020B0502040204020203" pitchFamily="34" charset="0"/>
              </a:rPr>
              <a:t>Příjem žádostí spuštěn 6. června 2022 </a:t>
            </a:r>
          </a:p>
          <a:p>
            <a:pPr marL="228600" lvl="0" indent="-22860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b="1" kern="1200" dirty="0">
                <a:solidFill>
                  <a:prstClr val="black"/>
                </a:solidFill>
                <a:ea typeface="+mn-ea"/>
                <a:cs typeface="Segoe UI" panose="020B0502040204020203" pitchFamily="34" charset="0"/>
              </a:rPr>
              <a:t>Do 15. 12. 2023 nebo do vyčerpání </a:t>
            </a:r>
            <a:r>
              <a:rPr lang="cs-CZ" kern="1200" dirty="0">
                <a:solidFill>
                  <a:prstClr val="black"/>
                </a:solidFill>
                <a:ea typeface="+mn-ea"/>
                <a:cs typeface="Segoe UI" panose="020B0502040204020203" pitchFamily="34" charset="0"/>
              </a:rPr>
              <a:t>prostředků</a:t>
            </a:r>
          </a:p>
          <a:p>
            <a:pPr marL="228600" lvl="0" indent="-22860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kern="1200" dirty="0">
                <a:solidFill>
                  <a:prstClr val="black"/>
                </a:solidFill>
                <a:ea typeface="+mn-ea"/>
                <a:cs typeface="Segoe UI" panose="020B0502040204020203" pitchFamily="34" charset="0"/>
              </a:rPr>
              <a:t>Ukončení realizace projektu </a:t>
            </a:r>
            <a:r>
              <a:rPr lang="cs-CZ" b="1" kern="1200" dirty="0">
                <a:solidFill>
                  <a:prstClr val="black"/>
                </a:solidFill>
                <a:ea typeface="+mn-ea"/>
                <a:cs typeface="Segoe UI" panose="020B0502040204020203" pitchFamily="34" charset="0"/>
              </a:rPr>
              <a:t>30. 6. 2025</a:t>
            </a:r>
          </a:p>
          <a:p>
            <a:pPr marL="228600" lvl="0" indent="-22860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kern="1200" dirty="0">
                <a:solidFill>
                  <a:prstClr val="black"/>
                </a:solidFill>
                <a:ea typeface="+mn-ea"/>
                <a:cs typeface="Segoe UI" panose="020B0502040204020203" pitchFamily="34" charset="0"/>
              </a:rPr>
              <a:t>Způsobilost výdaje od 1. 2. 2020. Bude možno požádat i na </a:t>
            </a:r>
            <a:r>
              <a:rPr lang="cs-CZ" b="1" kern="1200" dirty="0">
                <a:solidFill>
                  <a:prstClr val="black"/>
                </a:solidFill>
                <a:ea typeface="+mn-ea"/>
                <a:cs typeface="Segoe UI" panose="020B0502040204020203" pitchFamily="34" charset="0"/>
              </a:rPr>
              <a:t>zrealizovaný projekt</a:t>
            </a:r>
            <a:r>
              <a:rPr lang="cs-CZ" kern="1200" dirty="0">
                <a:solidFill>
                  <a:prstClr val="black"/>
                </a:solidFill>
                <a:ea typeface="+mn-ea"/>
                <a:cs typeface="Segoe UI" panose="020B0502040204020203" pitchFamily="34" charset="0"/>
              </a:rPr>
              <a:t>, který plní parametry  </a:t>
            </a:r>
          </a:p>
          <a:p>
            <a:pPr marL="228600" lvl="0" indent="-22860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b="1" kern="1200" dirty="0">
                <a:solidFill>
                  <a:prstClr val="black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Podpora dle typu vozidla max. do 50% a limitu dále</a:t>
            </a:r>
            <a:endParaRPr 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6B10753D-6E06-4ED0-8AFC-24BEB0A322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1600" dirty="0">
                <a:latin typeface="Segoe UI" panose="020B0502040204020203" pitchFamily="34" charset="0"/>
                <a:cs typeface="Segoe UI" panose="020B0502040204020203" pitchFamily="34" charset="0"/>
              </a:rPr>
              <a:t>Výzva č. 3/2022</a:t>
            </a: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35836729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ázku 1">
            <a:extLst>
              <a:ext uri="{FF2B5EF4-FFF2-40B4-BE49-F238E27FC236}">
                <a16:creationId xmlns:a16="http://schemas.microsoft.com/office/drawing/2014/main" id="{5745939B-5EAD-40FA-8DD1-0BFDAAC038B8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28955D72-EBA2-45FF-825E-FEE4AFDE912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75944" y="1275606"/>
            <a:ext cx="5976664" cy="2931240"/>
          </a:xfrm>
        </p:spPr>
        <p:txBody>
          <a:bodyPr/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cs-CZ" sz="1100" dirty="0"/>
              <a:t>Obce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cs-CZ" sz="1100" dirty="0"/>
              <a:t>Kraje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cs-CZ" sz="1100" dirty="0"/>
              <a:t>Dobrovolné svazky obcí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cs-CZ" sz="1100" dirty="0"/>
              <a:t>Státní či národní podniky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cs-CZ" sz="1100" dirty="0"/>
              <a:t>Správa železnic, státní organizace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cs-CZ" sz="1100" dirty="0"/>
              <a:t>Státní příspěvkové organizace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cs-CZ" sz="1100" dirty="0"/>
              <a:t>Veřejné výzkumné instituce a výzkumné organizace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cs-CZ" sz="1100" dirty="0"/>
              <a:t>Veřejnoprávní instituce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cs-CZ" sz="1100" dirty="0"/>
              <a:t>Městské části hl. města Prahy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cs-CZ" sz="1100" dirty="0"/>
              <a:t>Příspěvkové organizace územních samosprávných celků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cs-CZ" sz="1100" dirty="0"/>
              <a:t>Vysoké školy, školy a školská zařízení a školské právnické osoby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cs-CZ" sz="1100" dirty="0"/>
              <a:t>Nestátní neziskové organizace, (obecně prospěšné společnosti, nadace, nadační fondy, ústavy, spolky)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cs-CZ" sz="1100" dirty="0"/>
              <a:t>Registrované církve a náboženské společnosti, jejich svazky a evidované právnické osoby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cs-CZ" sz="1100" dirty="0"/>
              <a:t>Obchodní společnosti vlastněné (spoluvlastněné) veřejným subjektem</a:t>
            </a:r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D1649D19-2639-4151-970C-279561079D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1600" dirty="0">
                <a:latin typeface="Segoe UI" panose="020B0502040204020203" pitchFamily="34" charset="0"/>
                <a:cs typeface="Segoe UI" panose="020B0502040204020203" pitchFamily="34" charset="0"/>
              </a:rPr>
              <a:t>Výzva č. 3/2022: </a:t>
            </a:r>
            <a:r>
              <a:rPr lang="cs-CZ" sz="1600" dirty="0"/>
              <a:t>Oprávnění příjemci podpory</a:t>
            </a:r>
          </a:p>
        </p:txBody>
      </p:sp>
    </p:spTree>
    <p:extLst>
      <p:ext uri="{BB962C8B-B14F-4D97-AF65-F5344CB8AC3E}">
        <p14:creationId xmlns:p14="http://schemas.microsoft.com/office/powerpoint/2010/main" val="3190159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107FBFF5-5BDC-4FEB-822C-D79B3F67CA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60" y="465058"/>
            <a:ext cx="5976664" cy="541152"/>
          </a:xfrm>
        </p:spPr>
        <p:txBody>
          <a:bodyPr/>
          <a:lstStyle/>
          <a:p>
            <a:r>
              <a:rPr lang="cs-CZ" sz="1600" dirty="0">
                <a:latin typeface="Segoe UI" panose="020B0502040204020203" pitchFamily="34" charset="0"/>
                <a:cs typeface="Segoe UI" panose="020B0502040204020203" pitchFamily="34" charset="0"/>
              </a:rPr>
              <a:t>Výzva č. 3/2022: forma a výše Podpory</a:t>
            </a:r>
            <a:endParaRPr lang="cs-CZ" dirty="0"/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22685D43-A0E0-4B04-BF4D-443EB6356F79}"/>
              </a:ext>
            </a:extLst>
          </p:cNvPr>
          <p:cNvSpPr txBox="1"/>
          <p:nvPr/>
        </p:nvSpPr>
        <p:spPr>
          <a:xfrm>
            <a:off x="4114800" y="2115312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2DA46D7E-16BA-46E2-BA2F-75739CC2E877}"/>
              </a:ext>
            </a:extLst>
          </p:cNvPr>
          <p:cNvSpPr txBox="1"/>
          <p:nvPr/>
        </p:nvSpPr>
        <p:spPr>
          <a:xfrm>
            <a:off x="5220072" y="1988460"/>
            <a:ext cx="360464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200" dirty="0">
                <a:solidFill>
                  <a:schemeClr val="tx2"/>
                </a:solidFill>
              </a:rPr>
              <a:t>Podpora poskytována formou fixní dotace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200" dirty="0">
                <a:solidFill>
                  <a:schemeClr val="tx2"/>
                </a:solidFill>
              </a:rPr>
              <a:t>Možno aplikovat financování formou finančního leasingu</a:t>
            </a:r>
          </a:p>
        </p:txBody>
      </p:sp>
      <p:graphicFrame>
        <p:nvGraphicFramePr>
          <p:cNvPr id="7" name="Zástupný symbol pro obsah 6">
            <a:extLst>
              <a:ext uri="{FF2B5EF4-FFF2-40B4-BE49-F238E27FC236}">
                <a16:creationId xmlns:a16="http://schemas.microsoft.com/office/drawing/2014/main" id="{80CE10A4-4F1D-4BA4-9F77-EC3B7EDCD009}"/>
              </a:ext>
            </a:extLst>
          </p:cNvPr>
          <p:cNvGraphicFramePr>
            <a:graphicFrameLocks noGrp="1"/>
          </p:cNvGraphicFramePr>
          <p:nvPr>
            <p:ph sz="quarter" idx="20"/>
            <p:extLst>
              <p:ext uri="{D42A27DB-BD31-4B8C-83A1-F6EECF244321}">
                <p14:modId xmlns:p14="http://schemas.microsoft.com/office/powerpoint/2010/main" val="3158809052"/>
              </p:ext>
            </p:extLst>
          </p:nvPr>
        </p:nvGraphicFramePr>
        <p:xfrm>
          <a:off x="539552" y="915566"/>
          <a:ext cx="4752528" cy="3672408"/>
        </p:xfrm>
        <a:graphic>
          <a:graphicData uri="http://schemas.openxmlformats.org/drawingml/2006/table">
            <a:tbl>
              <a:tblPr/>
              <a:tblGrid>
                <a:gridCol w="1725329">
                  <a:extLst>
                    <a:ext uri="{9D8B030D-6E8A-4147-A177-3AD203B41FA5}">
                      <a16:colId xmlns:a16="http://schemas.microsoft.com/office/drawing/2014/main" val="2297397199"/>
                    </a:ext>
                  </a:extLst>
                </a:gridCol>
                <a:gridCol w="1553273">
                  <a:extLst>
                    <a:ext uri="{9D8B030D-6E8A-4147-A177-3AD203B41FA5}">
                      <a16:colId xmlns:a16="http://schemas.microsoft.com/office/drawing/2014/main" val="3248098666"/>
                    </a:ext>
                  </a:extLst>
                </a:gridCol>
                <a:gridCol w="1473926">
                  <a:extLst>
                    <a:ext uri="{9D8B030D-6E8A-4147-A177-3AD203B41FA5}">
                      <a16:colId xmlns:a16="http://schemas.microsoft.com/office/drawing/2014/main" val="3949363415"/>
                    </a:ext>
                  </a:extLst>
                </a:gridCol>
              </a:tblGrid>
              <a:tr h="306034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"/>
                        </a:spcBef>
                        <a:spcAft>
                          <a:spcPts val="20"/>
                        </a:spcAft>
                      </a:pPr>
                      <a:r>
                        <a:rPr lang="cs-CZ" sz="900" b="0" dirty="0">
                          <a:solidFill>
                            <a:schemeClr val="tx2"/>
                          </a:solidFill>
                          <a:effectLst/>
                          <a:latin typeface="Roboto" panose="020B0604020202020204" charset="0"/>
                          <a:ea typeface="Roboto" panose="020B0604020202020204" charset="0"/>
                          <a:cs typeface="Roboto" panose="020B0604020202020204" charset="0"/>
                        </a:rPr>
                        <a:t>Typ vozidla/dobíjecí stanice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Bef>
                          <a:spcPts val="20"/>
                        </a:spcBef>
                        <a:spcAft>
                          <a:spcPts val="20"/>
                        </a:spcAft>
                      </a:pPr>
                      <a:r>
                        <a:rPr lang="cs-CZ" sz="900" b="0" dirty="0">
                          <a:solidFill>
                            <a:schemeClr val="tx2"/>
                          </a:solidFill>
                          <a:effectLst/>
                          <a:latin typeface="Roboto" panose="020B0604020202020204" charset="0"/>
                          <a:ea typeface="Roboto" panose="020B0604020202020204" charset="0"/>
                          <a:cs typeface="Roboto" panose="020B0604020202020204" charset="0"/>
                        </a:rPr>
                        <a:t> </a:t>
                      </a:r>
                    </a:p>
                  </a:txBody>
                  <a:tcPr marL="30986" marR="30986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"/>
                        </a:spcBef>
                        <a:spcAft>
                          <a:spcPts val="20"/>
                        </a:spcAft>
                      </a:pPr>
                      <a:r>
                        <a:rPr lang="cs-CZ" sz="900" b="0" dirty="0">
                          <a:solidFill>
                            <a:schemeClr val="tx2"/>
                          </a:solidFill>
                          <a:effectLst/>
                          <a:latin typeface="Roboto" panose="020B0604020202020204" charset="0"/>
                          <a:ea typeface="Roboto" panose="020B0604020202020204" charset="0"/>
                          <a:cs typeface="Roboto" panose="020B0604020202020204" charset="0"/>
                        </a:rPr>
                        <a:t>Maximální výše podpory na jedno vozidlo/dobíjecí stanici</a:t>
                      </a:r>
                    </a:p>
                  </a:txBody>
                  <a:tcPr marL="30986" marR="309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6E3B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2602700"/>
                  </a:ext>
                </a:extLst>
              </a:tr>
              <a:tr h="306034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"/>
                        </a:spcBef>
                        <a:spcAft>
                          <a:spcPts val="20"/>
                        </a:spcAft>
                      </a:pPr>
                      <a:r>
                        <a:rPr lang="cs-CZ" sz="900" b="0">
                          <a:solidFill>
                            <a:schemeClr val="tx2"/>
                          </a:solidFill>
                          <a:effectLst/>
                          <a:latin typeface="Roboto" panose="020B0604020202020204" charset="0"/>
                          <a:ea typeface="Roboto" panose="020B0604020202020204" charset="0"/>
                          <a:cs typeface="Roboto" panose="020B0604020202020204" charset="0"/>
                        </a:rPr>
                        <a:t>Elektromobil</a:t>
                      </a:r>
                      <a:r>
                        <a:rPr lang="cs-CZ" sz="900" b="0" baseline="30000">
                          <a:solidFill>
                            <a:schemeClr val="tx2"/>
                          </a:solidFill>
                          <a:effectLst/>
                          <a:latin typeface="Roboto" panose="020B0604020202020204" charset="0"/>
                          <a:ea typeface="Roboto" panose="020B0604020202020204" charset="0"/>
                          <a:cs typeface="Roboto" panose="020B0604020202020204" charset="0"/>
                        </a:rPr>
                        <a:t>1</a:t>
                      </a:r>
                      <a:endParaRPr lang="cs-CZ" sz="900" b="0">
                        <a:solidFill>
                          <a:schemeClr val="tx2"/>
                        </a:solidFill>
                        <a:effectLst/>
                        <a:latin typeface="Roboto" panose="020B0604020202020204" charset="0"/>
                        <a:ea typeface="Roboto" panose="020B0604020202020204" charset="0"/>
                        <a:cs typeface="Roboto" panose="020B0604020202020204" charset="0"/>
                      </a:endParaRPr>
                    </a:p>
                  </a:txBody>
                  <a:tcPr marL="30986" marR="309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"/>
                        </a:spcBef>
                        <a:spcAft>
                          <a:spcPts val="20"/>
                        </a:spcAft>
                      </a:pPr>
                      <a:r>
                        <a:rPr lang="cs-CZ" sz="900" b="0">
                          <a:solidFill>
                            <a:schemeClr val="tx2"/>
                          </a:solidFill>
                          <a:effectLst/>
                          <a:latin typeface="Roboto" panose="020B0604020202020204" charset="0"/>
                          <a:ea typeface="Roboto" panose="020B0604020202020204" charset="0"/>
                          <a:cs typeface="Roboto" panose="020B0604020202020204" charset="0"/>
                        </a:rPr>
                        <a:t>Automobil s vodíkovým pohonem</a:t>
                      </a:r>
                      <a:r>
                        <a:rPr lang="cs-CZ" sz="900" b="0" baseline="30000">
                          <a:solidFill>
                            <a:schemeClr val="tx2"/>
                          </a:solidFill>
                          <a:effectLst/>
                          <a:latin typeface="Roboto" panose="020B0604020202020204" charset="0"/>
                          <a:ea typeface="Roboto" panose="020B0604020202020204" charset="0"/>
                          <a:cs typeface="Roboto" panose="020B0604020202020204" charset="0"/>
                        </a:rPr>
                        <a:t>1</a:t>
                      </a:r>
                      <a:endParaRPr lang="cs-CZ" sz="900" b="0">
                        <a:solidFill>
                          <a:schemeClr val="tx2"/>
                        </a:solidFill>
                        <a:effectLst/>
                        <a:latin typeface="Roboto" panose="020B0604020202020204" charset="0"/>
                        <a:ea typeface="Roboto" panose="020B0604020202020204" charset="0"/>
                        <a:cs typeface="Roboto" panose="020B0604020202020204" charset="0"/>
                      </a:endParaRPr>
                    </a:p>
                  </a:txBody>
                  <a:tcPr marL="30986" marR="309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166245"/>
                  </a:ext>
                </a:extLst>
              </a:tr>
              <a:tr h="30603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20"/>
                        </a:spcBef>
                        <a:spcAft>
                          <a:spcPts val="20"/>
                        </a:spcAft>
                      </a:pPr>
                      <a:r>
                        <a:rPr lang="cs-CZ" sz="900" b="0" dirty="0">
                          <a:solidFill>
                            <a:schemeClr val="tx2"/>
                          </a:solidFill>
                          <a:effectLst/>
                          <a:latin typeface="Roboto" panose="020B0604020202020204" charset="0"/>
                          <a:ea typeface="Roboto" panose="020B0604020202020204" charset="0"/>
                          <a:cs typeface="Roboto" panose="020B0604020202020204" charset="0"/>
                        </a:rPr>
                        <a:t>M1 (osobní)</a:t>
                      </a:r>
                    </a:p>
                  </a:txBody>
                  <a:tcPr marL="30986" marR="30986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"/>
                        </a:spcBef>
                        <a:spcAft>
                          <a:spcPts val="20"/>
                        </a:spcAft>
                      </a:pPr>
                      <a:r>
                        <a:rPr lang="cs-CZ" sz="900" b="0" dirty="0">
                          <a:solidFill>
                            <a:schemeClr val="tx2"/>
                          </a:solidFill>
                          <a:effectLst/>
                          <a:latin typeface="Roboto" panose="020B0604020202020204" charset="0"/>
                          <a:ea typeface="Roboto" panose="020B0604020202020204" charset="0"/>
                          <a:cs typeface="Roboto" panose="020B0604020202020204" charset="0"/>
                        </a:rPr>
                        <a:t>300 tis. Kč</a:t>
                      </a:r>
                    </a:p>
                  </a:txBody>
                  <a:tcPr marL="30986" marR="309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"/>
                        </a:spcBef>
                        <a:spcAft>
                          <a:spcPts val="20"/>
                        </a:spcAft>
                      </a:pPr>
                      <a:r>
                        <a:rPr lang="cs-CZ" sz="900" b="0">
                          <a:solidFill>
                            <a:schemeClr val="tx2"/>
                          </a:solidFill>
                          <a:effectLst/>
                          <a:latin typeface="Roboto" panose="020B0604020202020204" charset="0"/>
                          <a:ea typeface="Roboto" panose="020B0604020202020204" charset="0"/>
                          <a:cs typeface="Roboto" panose="020B0604020202020204" charset="0"/>
                        </a:rPr>
                        <a:t>500 tis. Kč</a:t>
                      </a:r>
                    </a:p>
                  </a:txBody>
                  <a:tcPr marL="30986" marR="309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24949289"/>
                  </a:ext>
                </a:extLst>
              </a:tr>
              <a:tr h="30603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20"/>
                        </a:spcBef>
                        <a:spcAft>
                          <a:spcPts val="20"/>
                        </a:spcAft>
                      </a:pPr>
                      <a:r>
                        <a:rPr lang="cs-CZ" sz="900" b="0">
                          <a:solidFill>
                            <a:schemeClr val="tx2"/>
                          </a:solidFill>
                          <a:effectLst/>
                          <a:latin typeface="Roboto" panose="020B0604020202020204" charset="0"/>
                          <a:ea typeface="Roboto" panose="020B0604020202020204" charset="0"/>
                          <a:cs typeface="Roboto" panose="020B0604020202020204" charset="0"/>
                        </a:rPr>
                        <a:t>N1 (nákladní do 3,5t včetně)</a:t>
                      </a:r>
                    </a:p>
                  </a:txBody>
                  <a:tcPr marL="30986" marR="30986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"/>
                        </a:spcBef>
                        <a:spcAft>
                          <a:spcPts val="20"/>
                        </a:spcAft>
                      </a:pPr>
                      <a:r>
                        <a:rPr lang="cs-CZ" sz="900" b="0" dirty="0">
                          <a:solidFill>
                            <a:schemeClr val="tx2"/>
                          </a:solidFill>
                          <a:effectLst/>
                          <a:latin typeface="Roboto" panose="020B0604020202020204" charset="0"/>
                          <a:ea typeface="Roboto" panose="020B0604020202020204" charset="0"/>
                          <a:cs typeface="Roboto" panose="020B0604020202020204" charset="0"/>
                        </a:rPr>
                        <a:t>500 tis. Kč</a:t>
                      </a:r>
                    </a:p>
                  </a:txBody>
                  <a:tcPr marL="30986" marR="309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"/>
                        </a:spcBef>
                        <a:spcAft>
                          <a:spcPts val="20"/>
                        </a:spcAft>
                      </a:pPr>
                      <a:r>
                        <a:rPr lang="cs-CZ" sz="900" b="0">
                          <a:solidFill>
                            <a:schemeClr val="tx2"/>
                          </a:solidFill>
                          <a:effectLst/>
                          <a:latin typeface="Roboto" panose="020B0604020202020204" charset="0"/>
                          <a:ea typeface="Roboto" panose="020B0604020202020204" charset="0"/>
                          <a:cs typeface="Roboto" panose="020B0604020202020204" charset="0"/>
                        </a:rPr>
                        <a:t>není podporováno</a:t>
                      </a:r>
                    </a:p>
                  </a:txBody>
                  <a:tcPr marL="30986" marR="309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35994952"/>
                  </a:ext>
                </a:extLst>
              </a:tr>
              <a:tr h="30603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20"/>
                        </a:spcBef>
                        <a:spcAft>
                          <a:spcPts val="20"/>
                        </a:spcAft>
                      </a:pPr>
                      <a:r>
                        <a:rPr lang="cs-CZ" sz="900" b="0">
                          <a:solidFill>
                            <a:schemeClr val="tx2"/>
                          </a:solidFill>
                          <a:effectLst/>
                          <a:latin typeface="Roboto" panose="020B0604020202020204" charset="0"/>
                          <a:ea typeface="Roboto" panose="020B0604020202020204" charset="0"/>
                          <a:cs typeface="Roboto" panose="020B0604020202020204" charset="0"/>
                        </a:rPr>
                        <a:t>L7E (malá užitková)</a:t>
                      </a:r>
                    </a:p>
                  </a:txBody>
                  <a:tcPr marL="30986" marR="30986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"/>
                        </a:spcBef>
                        <a:spcAft>
                          <a:spcPts val="20"/>
                        </a:spcAft>
                      </a:pPr>
                      <a:r>
                        <a:rPr lang="cs-CZ" sz="900" b="0" dirty="0">
                          <a:solidFill>
                            <a:schemeClr val="tx2"/>
                          </a:solidFill>
                          <a:effectLst/>
                          <a:latin typeface="Roboto" panose="020B0604020202020204" charset="0"/>
                          <a:ea typeface="Roboto" panose="020B0604020202020204" charset="0"/>
                          <a:cs typeface="Roboto" panose="020B0604020202020204" charset="0"/>
                        </a:rPr>
                        <a:t>200 tis. Kč</a:t>
                      </a:r>
                    </a:p>
                  </a:txBody>
                  <a:tcPr marL="30986" marR="309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"/>
                        </a:spcBef>
                        <a:spcAft>
                          <a:spcPts val="20"/>
                        </a:spcAft>
                      </a:pPr>
                      <a:r>
                        <a:rPr lang="cs-CZ" sz="900" b="0">
                          <a:solidFill>
                            <a:schemeClr val="tx2"/>
                          </a:solidFill>
                          <a:effectLst/>
                          <a:latin typeface="Roboto" panose="020B0604020202020204" charset="0"/>
                          <a:ea typeface="Roboto" panose="020B0604020202020204" charset="0"/>
                          <a:cs typeface="Roboto" panose="020B0604020202020204" charset="0"/>
                        </a:rPr>
                        <a:t>není podporováno</a:t>
                      </a:r>
                    </a:p>
                  </a:txBody>
                  <a:tcPr marL="30986" marR="309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94699140"/>
                  </a:ext>
                </a:extLst>
              </a:tr>
              <a:tr h="30603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20"/>
                        </a:spcBef>
                        <a:spcAft>
                          <a:spcPts val="20"/>
                        </a:spcAft>
                      </a:pPr>
                      <a:r>
                        <a:rPr lang="cs-CZ" sz="900" b="0">
                          <a:solidFill>
                            <a:schemeClr val="tx2"/>
                          </a:solidFill>
                          <a:effectLst/>
                          <a:latin typeface="Roboto" panose="020B0604020202020204" charset="0"/>
                          <a:ea typeface="Roboto" panose="020B0604020202020204" charset="0"/>
                          <a:cs typeface="Roboto" panose="020B0604020202020204" charset="0"/>
                        </a:rPr>
                        <a:t>L6E</a:t>
                      </a:r>
                    </a:p>
                  </a:txBody>
                  <a:tcPr marL="30986" marR="30986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"/>
                        </a:spcBef>
                        <a:spcAft>
                          <a:spcPts val="20"/>
                        </a:spcAft>
                      </a:pPr>
                      <a:r>
                        <a:rPr lang="cs-CZ" sz="900" b="0" dirty="0">
                          <a:solidFill>
                            <a:schemeClr val="tx2"/>
                          </a:solidFill>
                          <a:effectLst/>
                          <a:latin typeface="Roboto" panose="020B0604020202020204" charset="0"/>
                          <a:ea typeface="Roboto" panose="020B0604020202020204" charset="0"/>
                          <a:cs typeface="Roboto" panose="020B0604020202020204" charset="0"/>
                        </a:rPr>
                        <a:t>100 tis. Kč</a:t>
                      </a:r>
                    </a:p>
                  </a:txBody>
                  <a:tcPr marL="30986" marR="309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"/>
                        </a:spcBef>
                        <a:spcAft>
                          <a:spcPts val="20"/>
                        </a:spcAft>
                      </a:pPr>
                      <a:r>
                        <a:rPr lang="cs-CZ" sz="900" b="0">
                          <a:solidFill>
                            <a:schemeClr val="tx2"/>
                          </a:solidFill>
                          <a:effectLst/>
                          <a:latin typeface="Roboto" panose="020B0604020202020204" charset="0"/>
                          <a:ea typeface="Roboto" panose="020B0604020202020204" charset="0"/>
                          <a:cs typeface="Roboto" panose="020B0604020202020204" charset="0"/>
                        </a:rPr>
                        <a:t>není podporováno</a:t>
                      </a:r>
                    </a:p>
                  </a:txBody>
                  <a:tcPr marL="30986" marR="309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32445660"/>
                  </a:ext>
                </a:extLst>
              </a:tr>
              <a:tr h="30603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20"/>
                        </a:spcBef>
                        <a:spcAft>
                          <a:spcPts val="20"/>
                        </a:spcAft>
                      </a:pPr>
                      <a:r>
                        <a:rPr lang="cs-CZ" sz="900" b="0">
                          <a:solidFill>
                            <a:schemeClr val="tx2"/>
                          </a:solidFill>
                          <a:effectLst/>
                          <a:latin typeface="Roboto" panose="020B0604020202020204" charset="0"/>
                          <a:ea typeface="Roboto" panose="020B0604020202020204" charset="0"/>
                          <a:cs typeface="Roboto" panose="020B0604020202020204" charset="0"/>
                        </a:rPr>
                        <a:t>L1E, L2E (motorky do 45 km/h)</a:t>
                      </a:r>
                      <a:r>
                        <a:rPr lang="cs-CZ" sz="900" b="0" baseline="30000">
                          <a:solidFill>
                            <a:schemeClr val="tx2"/>
                          </a:solidFill>
                          <a:effectLst/>
                          <a:latin typeface="Roboto" panose="020B0604020202020204" charset="0"/>
                          <a:ea typeface="Roboto" panose="020B0604020202020204" charset="0"/>
                          <a:cs typeface="Roboto" panose="020B0604020202020204" charset="0"/>
                        </a:rPr>
                        <a:t>2</a:t>
                      </a:r>
                      <a:endParaRPr lang="cs-CZ" sz="900" b="0">
                        <a:solidFill>
                          <a:schemeClr val="tx2"/>
                        </a:solidFill>
                        <a:effectLst/>
                        <a:latin typeface="Roboto" panose="020B0604020202020204" charset="0"/>
                        <a:ea typeface="Roboto" panose="020B0604020202020204" charset="0"/>
                        <a:cs typeface="Roboto" panose="020B0604020202020204" charset="0"/>
                      </a:endParaRPr>
                    </a:p>
                  </a:txBody>
                  <a:tcPr marL="30986" marR="30986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"/>
                        </a:spcBef>
                        <a:spcAft>
                          <a:spcPts val="20"/>
                        </a:spcAft>
                      </a:pPr>
                      <a:r>
                        <a:rPr lang="cs-CZ" sz="900" b="0" dirty="0">
                          <a:solidFill>
                            <a:schemeClr val="tx2"/>
                          </a:solidFill>
                          <a:effectLst/>
                          <a:latin typeface="Roboto" panose="020B0604020202020204" charset="0"/>
                          <a:ea typeface="Roboto" panose="020B0604020202020204" charset="0"/>
                          <a:cs typeface="Roboto" panose="020B0604020202020204" charset="0"/>
                        </a:rPr>
                        <a:t>30 tis. Kč</a:t>
                      </a:r>
                    </a:p>
                  </a:txBody>
                  <a:tcPr marL="30986" marR="309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"/>
                        </a:spcBef>
                        <a:spcAft>
                          <a:spcPts val="20"/>
                        </a:spcAft>
                      </a:pPr>
                      <a:r>
                        <a:rPr lang="cs-CZ" sz="900" b="0">
                          <a:solidFill>
                            <a:schemeClr val="tx2"/>
                          </a:solidFill>
                          <a:effectLst/>
                          <a:latin typeface="Roboto" panose="020B0604020202020204" charset="0"/>
                          <a:ea typeface="Roboto" panose="020B0604020202020204" charset="0"/>
                          <a:cs typeface="Roboto" panose="020B0604020202020204" charset="0"/>
                        </a:rPr>
                        <a:t>není podporováno</a:t>
                      </a:r>
                    </a:p>
                  </a:txBody>
                  <a:tcPr marL="30986" marR="309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14366568"/>
                  </a:ext>
                </a:extLst>
              </a:tr>
              <a:tr h="30603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20"/>
                        </a:spcBef>
                        <a:spcAft>
                          <a:spcPts val="20"/>
                        </a:spcAft>
                      </a:pPr>
                      <a:r>
                        <a:rPr lang="cs-CZ" sz="900" b="0" dirty="0">
                          <a:solidFill>
                            <a:schemeClr val="tx2"/>
                          </a:solidFill>
                          <a:effectLst/>
                          <a:latin typeface="Roboto" panose="020B0604020202020204" charset="0"/>
                          <a:ea typeface="Roboto" panose="020B0604020202020204" charset="0"/>
                          <a:cs typeface="Roboto" panose="020B0604020202020204" charset="0"/>
                        </a:rPr>
                        <a:t>L3E, L4E, L5E (motorky nad 45 km/h)</a:t>
                      </a:r>
                      <a:r>
                        <a:rPr lang="cs-CZ" sz="900" b="0" baseline="30000" dirty="0">
                          <a:solidFill>
                            <a:schemeClr val="tx2"/>
                          </a:solidFill>
                          <a:effectLst/>
                          <a:latin typeface="Roboto" panose="020B0604020202020204" charset="0"/>
                          <a:ea typeface="Roboto" panose="020B0604020202020204" charset="0"/>
                          <a:cs typeface="Roboto" panose="020B0604020202020204" charset="0"/>
                        </a:rPr>
                        <a:t>2</a:t>
                      </a:r>
                      <a:endParaRPr lang="cs-CZ" sz="900" b="0" dirty="0">
                        <a:solidFill>
                          <a:schemeClr val="tx2"/>
                        </a:solidFill>
                        <a:effectLst/>
                        <a:latin typeface="Roboto" panose="020B0604020202020204" charset="0"/>
                        <a:ea typeface="Roboto" panose="020B0604020202020204" charset="0"/>
                        <a:cs typeface="Roboto" panose="020B0604020202020204" charset="0"/>
                      </a:endParaRPr>
                    </a:p>
                  </a:txBody>
                  <a:tcPr marL="30986" marR="30986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"/>
                        </a:spcBef>
                        <a:spcAft>
                          <a:spcPts val="20"/>
                        </a:spcAft>
                      </a:pPr>
                      <a:r>
                        <a:rPr lang="cs-CZ" sz="900" b="0" dirty="0">
                          <a:solidFill>
                            <a:schemeClr val="tx2"/>
                          </a:solidFill>
                          <a:effectLst/>
                          <a:latin typeface="Roboto" panose="020B0604020202020204" charset="0"/>
                          <a:ea typeface="Roboto" panose="020B0604020202020204" charset="0"/>
                          <a:cs typeface="Roboto" panose="020B0604020202020204" charset="0"/>
                        </a:rPr>
                        <a:t>50 tis. Kč</a:t>
                      </a:r>
                    </a:p>
                  </a:txBody>
                  <a:tcPr marL="30986" marR="309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"/>
                        </a:spcBef>
                        <a:spcAft>
                          <a:spcPts val="20"/>
                        </a:spcAft>
                      </a:pPr>
                      <a:r>
                        <a:rPr lang="cs-CZ" sz="900" b="0" dirty="0">
                          <a:solidFill>
                            <a:schemeClr val="tx2"/>
                          </a:solidFill>
                          <a:effectLst/>
                          <a:latin typeface="Roboto" panose="020B0604020202020204" charset="0"/>
                          <a:ea typeface="Roboto" panose="020B0604020202020204" charset="0"/>
                          <a:cs typeface="Roboto" panose="020B0604020202020204" charset="0"/>
                        </a:rPr>
                        <a:t>není podporováno</a:t>
                      </a:r>
                    </a:p>
                  </a:txBody>
                  <a:tcPr marL="30986" marR="309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29522045"/>
                  </a:ext>
                </a:extLst>
              </a:tr>
              <a:tr h="30603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20"/>
                        </a:spcBef>
                        <a:spcAft>
                          <a:spcPts val="20"/>
                        </a:spcAft>
                      </a:pPr>
                      <a:r>
                        <a:rPr lang="cs-CZ" sz="900" b="0" dirty="0">
                          <a:solidFill>
                            <a:schemeClr val="tx2"/>
                          </a:solidFill>
                          <a:effectLst/>
                          <a:latin typeface="Roboto" panose="020B0604020202020204" charset="0"/>
                          <a:ea typeface="Roboto" panose="020B0604020202020204" charset="0"/>
                          <a:cs typeface="Roboto" panose="020B0604020202020204" charset="0"/>
                        </a:rPr>
                        <a:t>M2, M3 do 7,5t včetně (minibus)</a:t>
                      </a:r>
                    </a:p>
                  </a:txBody>
                  <a:tcPr marL="30986" marR="30986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"/>
                        </a:spcBef>
                        <a:spcAft>
                          <a:spcPts val="20"/>
                        </a:spcAft>
                      </a:pPr>
                      <a:r>
                        <a:rPr lang="cs-CZ" sz="900" b="0">
                          <a:solidFill>
                            <a:schemeClr val="tx2"/>
                          </a:solidFill>
                          <a:effectLst/>
                          <a:latin typeface="Roboto" panose="020B0604020202020204" charset="0"/>
                          <a:ea typeface="Roboto" panose="020B0604020202020204" charset="0"/>
                          <a:cs typeface="Roboto" panose="020B0604020202020204" charset="0"/>
                        </a:rPr>
                        <a:t>1 mil. Kč</a:t>
                      </a:r>
                    </a:p>
                  </a:txBody>
                  <a:tcPr marL="30986" marR="309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"/>
                        </a:spcBef>
                        <a:spcAft>
                          <a:spcPts val="20"/>
                        </a:spcAft>
                      </a:pPr>
                      <a:r>
                        <a:rPr lang="cs-CZ" sz="900" b="0" dirty="0">
                          <a:solidFill>
                            <a:schemeClr val="tx2"/>
                          </a:solidFill>
                          <a:effectLst/>
                          <a:latin typeface="Roboto" panose="020B0604020202020204" charset="0"/>
                          <a:ea typeface="Roboto" panose="020B0604020202020204" charset="0"/>
                          <a:cs typeface="Roboto" panose="020B0604020202020204" charset="0"/>
                        </a:rPr>
                        <a:t>není podporováno</a:t>
                      </a:r>
                    </a:p>
                  </a:txBody>
                  <a:tcPr marL="30986" marR="309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99143192"/>
                  </a:ext>
                </a:extLst>
              </a:tr>
              <a:tr h="30603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20"/>
                        </a:spcBef>
                        <a:spcAft>
                          <a:spcPts val="20"/>
                        </a:spcAft>
                      </a:pPr>
                      <a:r>
                        <a:rPr lang="cs-CZ" sz="900" b="0">
                          <a:solidFill>
                            <a:schemeClr val="tx2"/>
                          </a:solidFill>
                          <a:effectLst/>
                          <a:latin typeface="Roboto" panose="020B0604020202020204" charset="0"/>
                          <a:ea typeface="Roboto" panose="020B0604020202020204" charset="0"/>
                          <a:cs typeface="Roboto" panose="020B0604020202020204" charset="0"/>
                        </a:rPr>
                        <a:t>N2 do 12t včetně (nákladní střední)</a:t>
                      </a:r>
                    </a:p>
                  </a:txBody>
                  <a:tcPr marL="30986" marR="30986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"/>
                        </a:spcBef>
                        <a:spcAft>
                          <a:spcPts val="20"/>
                        </a:spcAft>
                      </a:pPr>
                      <a:r>
                        <a:rPr lang="cs-CZ" sz="900" b="0">
                          <a:solidFill>
                            <a:schemeClr val="tx2"/>
                          </a:solidFill>
                          <a:effectLst/>
                          <a:latin typeface="Roboto" panose="020B0604020202020204" charset="0"/>
                          <a:ea typeface="Roboto" panose="020B0604020202020204" charset="0"/>
                          <a:cs typeface="Roboto" panose="020B0604020202020204" charset="0"/>
                        </a:rPr>
                        <a:t>1 mil. Kč</a:t>
                      </a:r>
                    </a:p>
                  </a:txBody>
                  <a:tcPr marL="30986" marR="309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"/>
                        </a:spcBef>
                        <a:spcAft>
                          <a:spcPts val="20"/>
                        </a:spcAft>
                      </a:pPr>
                      <a:r>
                        <a:rPr lang="cs-CZ" sz="900" b="0" dirty="0">
                          <a:solidFill>
                            <a:schemeClr val="tx2"/>
                          </a:solidFill>
                          <a:effectLst/>
                          <a:latin typeface="Roboto" panose="020B0604020202020204" charset="0"/>
                          <a:ea typeface="Roboto" panose="020B0604020202020204" charset="0"/>
                          <a:cs typeface="Roboto" panose="020B0604020202020204" charset="0"/>
                        </a:rPr>
                        <a:t>není podporováno</a:t>
                      </a:r>
                    </a:p>
                  </a:txBody>
                  <a:tcPr marL="30986" marR="309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81213642"/>
                  </a:ext>
                </a:extLst>
              </a:tr>
              <a:tr h="30603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20"/>
                        </a:spcBef>
                        <a:spcAft>
                          <a:spcPts val="20"/>
                        </a:spcAft>
                      </a:pPr>
                      <a:r>
                        <a:rPr lang="cs-CZ" sz="900" b="0" dirty="0">
                          <a:solidFill>
                            <a:schemeClr val="tx2"/>
                          </a:solidFill>
                          <a:effectLst/>
                          <a:latin typeface="Roboto" panose="020B0604020202020204" charset="0"/>
                          <a:ea typeface="Roboto" panose="020B0604020202020204" charset="0"/>
                          <a:cs typeface="Roboto" panose="020B0604020202020204" charset="0"/>
                        </a:rPr>
                        <a:t>SS (pracovní stroj samojízdný)</a:t>
                      </a:r>
                    </a:p>
                  </a:txBody>
                  <a:tcPr marL="30986" marR="30986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"/>
                        </a:spcBef>
                        <a:spcAft>
                          <a:spcPts val="20"/>
                        </a:spcAft>
                      </a:pPr>
                      <a:r>
                        <a:rPr lang="cs-CZ" sz="900" b="0">
                          <a:solidFill>
                            <a:schemeClr val="tx2"/>
                          </a:solidFill>
                          <a:effectLst/>
                          <a:latin typeface="Roboto" panose="020B0604020202020204" charset="0"/>
                          <a:ea typeface="Roboto" panose="020B0604020202020204" charset="0"/>
                          <a:cs typeface="Roboto" panose="020B0604020202020204" charset="0"/>
                        </a:rPr>
                        <a:t>700 tis. Kč</a:t>
                      </a:r>
                    </a:p>
                  </a:txBody>
                  <a:tcPr marL="30986" marR="309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"/>
                        </a:spcBef>
                        <a:spcAft>
                          <a:spcPts val="20"/>
                        </a:spcAft>
                      </a:pPr>
                      <a:r>
                        <a:rPr lang="cs-CZ" sz="900" b="0" dirty="0">
                          <a:solidFill>
                            <a:schemeClr val="tx2"/>
                          </a:solidFill>
                          <a:effectLst/>
                          <a:latin typeface="Roboto" panose="020B0604020202020204" charset="0"/>
                          <a:ea typeface="Roboto" panose="020B0604020202020204" charset="0"/>
                          <a:cs typeface="Roboto" panose="020B0604020202020204" charset="0"/>
                        </a:rPr>
                        <a:t>není podporováno</a:t>
                      </a:r>
                    </a:p>
                  </a:txBody>
                  <a:tcPr marL="30986" marR="309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59891845"/>
                  </a:ext>
                </a:extLst>
              </a:tr>
              <a:tr h="30603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20"/>
                        </a:spcBef>
                        <a:spcAft>
                          <a:spcPts val="20"/>
                        </a:spcAft>
                      </a:pPr>
                      <a:r>
                        <a:rPr lang="cs-CZ" sz="900" b="0">
                          <a:solidFill>
                            <a:schemeClr val="tx2"/>
                          </a:solidFill>
                          <a:effectLst/>
                          <a:latin typeface="Roboto" panose="020B0604020202020204" charset="0"/>
                          <a:ea typeface="Roboto" panose="020B0604020202020204" charset="0"/>
                          <a:cs typeface="Roboto" panose="020B0604020202020204" charset="0"/>
                        </a:rPr>
                        <a:t>Dobíjecí stanice</a:t>
                      </a:r>
                      <a:r>
                        <a:rPr lang="cs-CZ" sz="900" b="0" baseline="30000">
                          <a:solidFill>
                            <a:schemeClr val="tx2"/>
                          </a:solidFill>
                          <a:effectLst/>
                          <a:latin typeface="Roboto" panose="020B0604020202020204" charset="0"/>
                          <a:ea typeface="Roboto" panose="020B0604020202020204" charset="0"/>
                          <a:cs typeface="Roboto" panose="020B0604020202020204" charset="0"/>
                        </a:rPr>
                        <a:t>3</a:t>
                      </a:r>
                      <a:endParaRPr lang="cs-CZ" sz="900" b="0">
                        <a:solidFill>
                          <a:schemeClr val="tx2"/>
                        </a:solidFill>
                        <a:effectLst/>
                        <a:latin typeface="Roboto" panose="020B0604020202020204" charset="0"/>
                        <a:ea typeface="Roboto" panose="020B0604020202020204" charset="0"/>
                        <a:cs typeface="Roboto" panose="020B0604020202020204" charset="0"/>
                      </a:endParaRPr>
                    </a:p>
                  </a:txBody>
                  <a:tcPr marL="30986" marR="30986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"/>
                        </a:spcBef>
                        <a:spcAft>
                          <a:spcPts val="20"/>
                        </a:spcAft>
                      </a:pPr>
                      <a:r>
                        <a:rPr lang="cs-CZ" sz="900" b="0" dirty="0">
                          <a:solidFill>
                            <a:schemeClr val="tx2"/>
                          </a:solidFill>
                          <a:effectLst/>
                          <a:latin typeface="Roboto" panose="020B0604020202020204" charset="0"/>
                          <a:ea typeface="Roboto" panose="020B0604020202020204" charset="0"/>
                          <a:cs typeface="Roboto" panose="020B0604020202020204" charset="0"/>
                        </a:rPr>
                        <a:t>30 tis. Kč</a:t>
                      </a:r>
                    </a:p>
                  </a:txBody>
                  <a:tcPr marL="30986" marR="309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"/>
                        </a:spcBef>
                        <a:spcAft>
                          <a:spcPts val="20"/>
                        </a:spcAft>
                      </a:pPr>
                      <a:r>
                        <a:rPr lang="cs-CZ" sz="900" b="0" dirty="0">
                          <a:solidFill>
                            <a:schemeClr val="tx2"/>
                          </a:solidFill>
                          <a:effectLst/>
                          <a:latin typeface="Roboto" panose="020B0604020202020204" charset="0"/>
                          <a:ea typeface="Roboto" panose="020B0604020202020204" charset="0"/>
                          <a:cs typeface="Roboto" panose="020B0604020202020204" charset="0"/>
                        </a:rPr>
                        <a:t>není podporováno</a:t>
                      </a:r>
                    </a:p>
                  </a:txBody>
                  <a:tcPr marL="30986" marR="309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537128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481738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ázku 1">
            <a:extLst>
              <a:ext uri="{FF2B5EF4-FFF2-40B4-BE49-F238E27FC236}">
                <a16:creationId xmlns:a16="http://schemas.microsoft.com/office/drawing/2014/main" id="{8FE60B85-40CD-4202-B083-457B1EF93D4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F3650933-933C-4A8E-8812-44784FF9A2E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pPr lvl="0" algn="just" defTabSz="914377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</a:pPr>
            <a:r>
              <a:rPr lang="cs-CZ" b="1" kern="1200" baseline="30000" dirty="0">
                <a:solidFill>
                  <a:schemeClr val="tx2"/>
                </a:solidFill>
                <a:ea typeface="+mn-ea"/>
                <a:cs typeface="+mn-cs"/>
              </a:rPr>
              <a:t>1)</a:t>
            </a:r>
            <a:r>
              <a:rPr lang="cs-CZ" b="1" kern="1200" dirty="0">
                <a:solidFill>
                  <a:schemeClr val="tx2"/>
                </a:solidFill>
                <a:ea typeface="+mn-ea"/>
                <a:cs typeface="+mn-cs"/>
              </a:rPr>
              <a:t> </a:t>
            </a:r>
            <a:r>
              <a:rPr lang="cs-CZ" kern="1200" dirty="0">
                <a:solidFill>
                  <a:schemeClr val="tx2"/>
                </a:solidFill>
                <a:ea typeface="+mn-ea"/>
                <a:cs typeface="+mn-cs"/>
              </a:rPr>
              <a:t>V případě, že se bude jednat o </a:t>
            </a:r>
            <a:r>
              <a:rPr lang="cs-CZ" b="1" kern="1200" dirty="0">
                <a:solidFill>
                  <a:schemeClr val="tx2"/>
                </a:solidFill>
                <a:ea typeface="+mn-ea"/>
                <a:cs typeface="+mn-cs"/>
              </a:rPr>
              <a:t>náhradu stávajících vozidel na fosilní paliva</a:t>
            </a:r>
            <a:r>
              <a:rPr lang="cs-CZ" kern="1200" dirty="0">
                <a:solidFill>
                  <a:schemeClr val="tx2"/>
                </a:solidFill>
                <a:ea typeface="+mn-ea"/>
                <a:cs typeface="+mn-cs"/>
              </a:rPr>
              <a:t>, tj. bude ze</a:t>
            </a:r>
            <a:r>
              <a:rPr lang="cs-CZ" dirty="0"/>
              <a:t> </a:t>
            </a:r>
            <a:r>
              <a:rPr lang="cs-CZ" kern="1200" dirty="0">
                <a:solidFill>
                  <a:schemeClr val="tx2"/>
                </a:solidFill>
                <a:ea typeface="+mn-ea"/>
                <a:cs typeface="+mn-cs"/>
              </a:rPr>
              <a:t>strany žadatele/příjemce jednoznačně prokázáno vyřazení vozidla z povozu (vyřazení z</a:t>
            </a:r>
            <a:r>
              <a:rPr lang="cs-CZ" dirty="0"/>
              <a:t> </a:t>
            </a:r>
            <a:r>
              <a:rPr lang="cs-CZ" kern="1200" dirty="0">
                <a:solidFill>
                  <a:schemeClr val="tx2"/>
                </a:solidFill>
                <a:ea typeface="+mn-ea"/>
                <a:cs typeface="+mn-cs"/>
              </a:rPr>
              <a:t>registru vozidel a ekologická likvidace), </a:t>
            </a:r>
            <a:r>
              <a:rPr lang="cs-CZ" b="1" kern="1200" dirty="0">
                <a:solidFill>
                  <a:schemeClr val="tx2"/>
                </a:solidFill>
                <a:ea typeface="+mn-ea"/>
                <a:cs typeface="+mn-cs"/>
              </a:rPr>
              <a:t>je max. podpora (finanční limit) na jedno vozidlo navýšena o 20 %.</a:t>
            </a:r>
            <a:r>
              <a:rPr lang="cs-CZ" kern="1200" dirty="0">
                <a:solidFill>
                  <a:schemeClr val="tx2"/>
                </a:solidFill>
                <a:ea typeface="+mn-ea"/>
                <a:cs typeface="+mn-cs"/>
              </a:rPr>
              <a:t>  </a:t>
            </a:r>
          </a:p>
          <a:p>
            <a:pPr lvl="0" algn="just" defTabSz="914377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</a:pPr>
            <a:r>
              <a:rPr lang="cs-CZ" b="1" kern="1200" baseline="30000" dirty="0">
                <a:solidFill>
                  <a:schemeClr val="tx2"/>
                </a:solidFill>
                <a:ea typeface="+mn-ea"/>
                <a:cs typeface="+mn-cs"/>
              </a:rPr>
              <a:t>2) </a:t>
            </a:r>
            <a:r>
              <a:rPr lang="cs-CZ" kern="1200" dirty="0">
                <a:solidFill>
                  <a:schemeClr val="tx2"/>
                </a:solidFill>
                <a:ea typeface="+mn-ea"/>
                <a:cs typeface="+mn-cs"/>
              </a:rPr>
              <a:t>Nelze žádat o samostatnou podporu nákupu vozidel kat. L1e a L2e, pouze jako integrovanou součást </a:t>
            </a:r>
            <a:r>
              <a:rPr lang="cs-CZ" b="1" kern="1200" dirty="0">
                <a:solidFill>
                  <a:schemeClr val="tx2"/>
                </a:solidFill>
                <a:ea typeface="+mn-ea"/>
                <a:cs typeface="+mn-cs"/>
              </a:rPr>
              <a:t>komplexního projetu</a:t>
            </a:r>
            <a:r>
              <a:rPr lang="cs-CZ" kern="1200" dirty="0">
                <a:solidFill>
                  <a:schemeClr val="tx2"/>
                </a:solidFill>
                <a:ea typeface="+mn-ea"/>
                <a:cs typeface="+mn-cs"/>
              </a:rPr>
              <a:t>, tj. se žádostí o podporu na nákup vozu v kategorii M</a:t>
            </a:r>
            <a:r>
              <a:rPr lang="cs-CZ" dirty="0"/>
              <a:t> </a:t>
            </a:r>
            <a:r>
              <a:rPr lang="cs-CZ" kern="1200" dirty="0">
                <a:solidFill>
                  <a:schemeClr val="tx2"/>
                </a:solidFill>
                <a:ea typeface="+mn-ea"/>
                <a:cs typeface="+mn-cs"/>
              </a:rPr>
              <a:t>nebo</a:t>
            </a:r>
            <a:r>
              <a:rPr lang="cs-CZ" dirty="0"/>
              <a:t> </a:t>
            </a:r>
            <a:r>
              <a:rPr lang="cs-CZ" kern="1200" dirty="0">
                <a:solidFill>
                  <a:schemeClr val="tx2"/>
                </a:solidFill>
                <a:ea typeface="+mn-ea"/>
                <a:cs typeface="+mn-cs"/>
              </a:rPr>
              <a:t>N.</a:t>
            </a:r>
          </a:p>
          <a:p>
            <a:pPr lvl="0" algn="just" defTabSz="914377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</a:pPr>
            <a:r>
              <a:rPr lang="cs-CZ" b="1" kern="1200" baseline="30000" dirty="0">
                <a:solidFill>
                  <a:schemeClr val="tx2"/>
                </a:solidFill>
                <a:ea typeface="+mn-ea"/>
                <a:cs typeface="+mn-cs"/>
              </a:rPr>
              <a:t>3) </a:t>
            </a:r>
            <a:r>
              <a:rPr lang="cs-CZ" kern="1200" dirty="0">
                <a:solidFill>
                  <a:schemeClr val="tx2"/>
                </a:solidFill>
                <a:ea typeface="+mn-ea"/>
                <a:cs typeface="+mn-cs"/>
              </a:rPr>
              <a:t>Nelze žádat o samostatnou podporu nákupu DS, pouze jako integrovanou součást </a:t>
            </a:r>
            <a:r>
              <a:rPr lang="cs-CZ" b="1" kern="1200" dirty="0">
                <a:solidFill>
                  <a:schemeClr val="tx2"/>
                </a:solidFill>
                <a:ea typeface="+mn-ea"/>
                <a:cs typeface="+mn-cs"/>
              </a:rPr>
              <a:t>komplexního projetu</a:t>
            </a:r>
            <a:r>
              <a:rPr lang="cs-CZ" kern="1200" dirty="0">
                <a:solidFill>
                  <a:schemeClr val="tx2"/>
                </a:solidFill>
                <a:ea typeface="+mn-ea"/>
                <a:cs typeface="+mn-cs"/>
              </a:rPr>
              <a:t>, tj. se žádostí o podporu na nákup min. jednoho vozidla.</a:t>
            </a:r>
          </a:p>
          <a:p>
            <a:endParaRPr 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FAC98748-F19E-491B-9F6F-7BEF44862C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1600" dirty="0">
                <a:latin typeface="Segoe UI" panose="020B0502040204020203" pitchFamily="34" charset="0"/>
                <a:cs typeface="Segoe UI" panose="020B0502040204020203" pitchFamily="34" charset="0"/>
              </a:rPr>
              <a:t>Výzva č. 3/2022: forma a výše Podpory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898965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ázku 1">
            <a:extLst>
              <a:ext uri="{FF2B5EF4-FFF2-40B4-BE49-F238E27FC236}">
                <a16:creationId xmlns:a16="http://schemas.microsoft.com/office/drawing/2014/main" id="{BABE143E-83F4-4CD3-BB35-005B9EFEE686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96958986-6477-41E7-AC3E-B35C73A46DE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11560" y="1275606"/>
            <a:ext cx="6480720" cy="3054887"/>
          </a:xfrm>
        </p:spPr>
        <p:txBody>
          <a:bodyPr/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/>
              <a:t>Celková předpokládaná alokace 400 – 500 mld. Kč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/>
              <a:t>9 oblastí podpory z toho 2 na podporu čisté mobility (</a:t>
            </a:r>
            <a:r>
              <a:rPr lang="cs-CZ" dirty="0" err="1"/>
              <a:t>TRANSCom+TRANSGov</a:t>
            </a:r>
            <a:r>
              <a:rPr lang="cs-CZ" dirty="0"/>
              <a:t>=8,5 % alokace)</a:t>
            </a:r>
          </a:p>
          <a:p>
            <a:pPr marL="352425" lvl="1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i="1" dirty="0"/>
              <a:t>a) podpora čisté mobility výstavbou infrastruktury</a:t>
            </a:r>
          </a:p>
          <a:p>
            <a:pPr marL="352425" lvl="1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i="1" dirty="0"/>
              <a:t>b) podpora čisté mobility pořizováním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b="1" dirty="0"/>
              <a:t>5. </a:t>
            </a:r>
            <a:r>
              <a:rPr lang="cs-CZ" b="1" dirty="0" err="1"/>
              <a:t>TRANSCom</a:t>
            </a:r>
            <a:r>
              <a:rPr lang="cs-CZ" b="1" dirty="0"/>
              <a:t> – Modernizace dopravy v podnikatelském sektoru (3,5 %)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b="1" dirty="0"/>
              <a:t>6. </a:t>
            </a:r>
            <a:r>
              <a:rPr lang="cs-CZ" b="1" dirty="0" err="1"/>
              <a:t>TRANSGov</a:t>
            </a:r>
            <a:r>
              <a:rPr lang="cs-CZ" b="1" dirty="0"/>
              <a:t> – Modernizace veřejné dopravy (5 %)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/>
              <a:t>Zdroje Modernizačního Fondu budou využity primárně po vyčerpání NPO a OP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/>
              <a:t>Kompletní dokumentace výzvy: </a:t>
            </a:r>
            <a:r>
              <a:rPr lang="cs-CZ" dirty="0">
                <a:hlinkClick r:id="rId2"/>
              </a:rPr>
              <a:t>www.sfzp.cz/dotace-a-pujcky/modernizacni-fond/</a:t>
            </a:r>
            <a:endParaRPr lang="cs-CZ" dirty="0"/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s-CZ" dirty="0"/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s-CZ" dirty="0"/>
          </a:p>
          <a:p>
            <a:endParaRPr 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87C68415-0EF0-4F1D-AB04-6C47829527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1600" dirty="0"/>
              <a:t>Modernizační fond</a:t>
            </a:r>
          </a:p>
        </p:txBody>
      </p:sp>
    </p:spTree>
    <p:extLst>
      <p:ext uri="{BB962C8B-B14F-4D97-AF65-F5344CB8AC3E}">
        <p14:creationId xmlns:p14="http://schemas.microsoft.com/office/powerpoint/2010/main" val="14796473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obrázku 4">
            <a:extLst>
              <a:ext uri="{FF2B5EF4-FFF2-40B4-BE49-F238E27FC236}">
                <a16:creationId xmlns:a16="http://schemas.microsoft.com/office/drawing/2014/main" id="{88E77272-47C1-4AC7-AC87-63ECB948CC68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6CCB0D44-0693-4DED-A432-28EE45E5043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B1D33071-0879-4BD3-B7DC-37E0B0A458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Podpora čisté mobility napříč resorty</a:t>
            </a: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7A8623DF-124F-41C4-B6B8-301D27C94CD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61422469"/>
              </p:ext>
            </p:extLst>
          </p:nvPr>
        </p:nvGraphicFramePr>
        <p:xfrm>
          <a:off x="359532" y="483518"/>
          <a:ext cx="8424936" cy="50920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98277896"/>
      </p:ext>
    </p:extLst>
  </p:cSld>
  <p:clrMapOvr>
    <a:masterClrMapping/>
  </p:clrMapOvr>
</p:sld>
</file>

<file path=ppt/theme/theme1.xml><?xml version="1.0" encoding="utf-8"?>
<a:theme xmlns:a="http://schemas.openxmlformats.org/drawingml/2006/main" name="MZP_2020_16ku9-final">
  <a:themeElements>
    <a:clrScheme name="color MZP2020">
      <a:dk1>
        <a:srgbClr val="7BC143"/>
      </a:dk1>
      <a:lt1>
        <a:srgbClr val="FFFFFF"/>
      </a:lt1>
      <a:dk2>
        <a:srgbClr val="000000"/>
      </a:dk2>
      <a:lt2>
        <a:srgbClr val="FFFFFF"/>
      </a:lt2>
      <a:accent1>
        <a:srgbClr val="7BC143"/>
      </a:accent1>
      <a:accent2>
        <a:srgbClr val="A5A5A5"/>
      </a:accent2>
      <a:accent3>
        <a:srgbClr val="467A26"/>
      </a:accent3>
      <a:accent4>
        <a:srgbClr val="7BC143"/>
      </a:accent4>
      <a:accent5>
        <a:srgbClr val="517B14"/>
      </a:accent5>
      <a:accent6>
        <a:srgbClr val="000000"/>
      </a:accent6>
      <a:hlink>
        <a:srgbClr val="FFC000"/>
      </a:hlink>
      <a:folHlink>
        <a:srgbClr val="84C5D6"/>
      </a:folHlink>
    </a:clrScheme>
    <a:fontScheme name="roboto sada">
      <a:majorFont>
        <a:latin typeface="roboto nadpis"/>
        <a:ea typeface=""/>
        <a:cs typeface=""/>
      </a:majorFont>
      <a:minorFont>
        <a:latin typeface="roboto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zentace1" id="{3BF1A07D-6149-45CB-85EE-D47F25ED6997}" vid="{C588B596-AE8C-477B-B25B-F51060738280}"/>
    </a:ext>
  </a:extLst>
</a:theme>
</file>

<file path=ppt/theme/theme2.xml><?xml version="1.0" encoding="utf-8"?>
<a:theme xmlns:a="http://schemas.openxmlformats.org/drawingml/2006/main" name="Motiv3-finl new">
  <a:themeElements>
    <a:clrScheme name="color MZP2020">
      <a:dk1>
        <a:srgbClr val="7BC143"/>
      </a:dk1>
      <a:lt1>
        <a:srgbClr val="FFFFFF"/>
      </a:lt1>
      <a:dk2>
        <a:srgbClr val="000000"/>
      </a:dk2>
      <a:lt2>
        <a:srgbClr val="FFFFFF"/>
      </a:lt2>
      <a:accent1>
        <a:srgbClr val="7BC143"/>
      </a:accent1>
      <a:accent2>
        <a:srgbClr val="A5A5A5"/>
      </a:accent2>
      <a:accent3>
        <a:srgbClr val="467A26"/>
      </a:accent3>
      <a:accent4>
        <a:srgbClr val="7BC143"/>
      </a:accent4>
      <a:accent5>
        <a:srgbClr val="517B14"/>
      </a:accent5>
      <a:accent6>
        <a:srgbClr val="000000"/>
      </a:accent6>
      <a:hlink>
        <a:srgbClr val="FFC000"/>
      </a:hlink>
      <a:folHlink>
        <a:srgbClr val="84C5D6"/>
      </a:folHlink>
    </a:clrScheme>
    <a:fontScheme name="roboto sada">
      <a:majorFont>
        <a:latin typeface="roboto nadpis"/>
        <a:ea typeface=""/>
        <a:cs typeface=""/>
      </a:majorFont>
      <a:minorFont>
        <a:latin typeface="roboto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zentace1" id="{3BF1A07D-6149-45CB-85EE-D47F25ED6997}" vid="{26188A8A-D3A8-4AA5-9AAE-8B14F0C0F042}"/>
    </a:ext>
  </a:extLst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MŽP (16-9)</Template>
  <TotalTime>1255</TotalTime>
  <Words>948</Words>
  <Application>Microsoft Office PowerPoint</Application>
  <PresentationFormat>Předvádění na obrazovce (16:9)</PresentationFormat>
  <Paragraphs>134</Paragraphs>
  <Slides>11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8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11</vt:i4>
      </vt:variant>
    </vt:vector>
  </HeadingPairs>
  <TitlesOfParts>
    <vt:vector size="21" baseType="lpstr">
      <vt:lpstr>verdana</vt:lpstr>
      <vt:lpstr>Roboto Medium</vt:lpstr>
      <vt:lpstr>Roboto</vt:lpstr>
      <vt:lpstr>Roboto</vt:lpstr>
      <vt:lpstr>Arial</vt:lpstr>
      <vt:lpstr>Calibri</vt:lpstr>
      <vt:lpstr>Segoe UI</vt:lpstr>
      <vt:lpstr>Roboto Light</vt:lpstr>
      <vt:lpstr>MZP_2020_16ku9-final</vt:lpstr>
      <vt:lpstr>Motiv3-finl new</vt:lpstr>
      <vt:lpstr>Prezentace aplikace PowerPoint</vt:lpstr>
      <vt:lpstr>podpora elektromobility pro města</vt:lpstr>
      <vt:lpstr>Podpora čisté mobility</vt:lpstr>
      <vt:lpstr>Výzva č. 3/2022</vt:lpstr>
      <vt:lpstr>Výzva č. 3/2022: Oprávnění příjemci podpory</vt:lpstr>
      <vt:lpstr>Výzva č. 3/2022: forma a výše Podpory</vt:lpstr>
      <vt:lpstr>Výzva č. 3/2022: forma a výše Podpory</vt:lpstr>
      <vt:lpstr>Modernizační fond</vt:lpstr>
      <vt:lpstr>Podpora čisté mobility napříč resorty</vt:lpstr>
      <vt:lpstr>Pakt starostů a primátorů pro klima a energii - Výzva č. 13/2021 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User</dc:creator>
  <cp:lastModifiedBy>Tchaou Dominica</cp:lastModifiedBy>
  <cp:revision>54</cp:revision>
  <dcterms:created xsi:type="dcterms:W3CDTF">2021-05-06T07:13:53Z</dcterms:created>
  <dcterms:modified xsi:type="dcterms:W3CDTF">2022-06-21T11:40:24Z</dcterms:modified>
</cp:coreProperties>
</file>