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3" r:id="rId4"/>
    <p:sldMasterId id="2147483737" r:id="rId5"/>
  </p:sldMasterIdLst>
  <p:notesMasterIdLst>
    <p:notesMasterId r:id="rId25"/>
  </p:notesMasterIdLst>
  <p:handoutMasterIdLst>
    <p:handoutMasterId r:id="rId26"/>
  </p:handoutMasterIdLst>
  <p:sldIdLst>
    <p:sldId id="362" r:id="rId6"/>
    <p:sldId id="262" r:id="rId7"/>
    <p:sldId id="263" r:id="rId8"/>
    <p:sldId id="266" r:id="rId9"/>
    <p:sldId id="361" r:id="rId10"/>
    <p:sldId id="302" r:id="rId11"/>
    <p:sldId id="265" r:id="rId12"/>
    <p:sldId id="315" r:id="rId13"/>
    <p:sldId id="3096" r:id="rId14"/>
    <p:sldId id="298" r:id="rId15"/>
    <p:sldId id="300" r:id="rId16"/>
    <p:sldId id="294" r:id="rId17"/>
    <p:sldId id="326" r:id="rId18"/>
    <p:sldId id="3097" r:id="rId19"/>
    <p:sldId id="3098" r:id="rId20"/>
    <p:sldId id="3102" r:id="rId21"/>
    <p:sldId id="3101" r:id="rId22"/>
    <p:sldId id="3100" r:id="rId23"/>
    <p:sldId id="277" r:id="rId24"/>
  </p:sldIdLst>
  <p:sldSz cx="12192000" cy="6858000"/>
  <p:notesSz cx="6797675" cy="9926638"/>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9676" userDrawn="1">
          <p15:clr>
            <a:srgbClr val="A4A3A4"/>
          </p15:clr>
        </p15:guide>
        <p15:guide id="3" orient="horz" pos="4176" userDrawn="1">
          <p15:clr>
            <a:srgbClr val="A4A3A4"/>
          </p15:clr>
        </p15:guide>
        <p15:guide id="4" pos="603" userDrawn="1">
          <p15:clr>
            <a:srgbClr val="A4A3A4"/>
          </p15:clr>
        </p15:guide>
      </p15:sldGuideLst>
    </p:ext>
    <p:ext uri="{2D200454-40CA-4A62-9FC3-DE9A4176ACB9}">
      <p15:notesGuideLst xmlns:p15="http://schemas.microsoft.com/office/powerpoint/2012/main">
        <p15:guide id="1" orient="horz" pos="3114" userDrawn="1">
          <p15:clr>
            <a:srgbClr val="A4A3A4"/>
          </p15:clr>
        </p15:guide>
        <p15:guide id="2" pos="2080" userDrawn="1">
          <p15:clr>
            <a:srgbClr val="A4A3A4"/>
          </p15:clr>
        </p15:guide>
        <p15:guide id="3" orient="horz" pos="3127" userDrawn="1">
          <p15:clr>
            <a:srgbClr val="A4A3A4"/>
          </p15:clr>
        </p15:guide>
        <p15:guide id="4"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 id="1" name="Míkovec Petr" initials="MP" lastIdx="1" clrIdx="1">
    <p:extLst>
      <p:ext uri="{19B8F6BF-5375-455C-9EA6-DF929625EA0E}">
        <p15:presenceInfo xmlns:p15="http://schemas.microsoft.com/office/powerpoint/2012/main" userId="S-1-5-21-3342999723-3294208692-3402442069-31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E1F2CE"/>
    <a:srgbClr val="CD0304"/>
    <a:srgbClr val="F24F00"/>
    <a:srgbClr val="F24800"/>
    <a:srgbClr val="969696"/>
    <a:srgbClr val="606060"/>
    <a:srgbClr val="3C3F44"/>
    <a:srgbClr val="DA51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1AEF7-F19D-4A73-BDDB-7C00D9D9BB2E}" v="47" dt="2022-06-22T12:38:21.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0760" autoAdjust="0"/>
  </p:normalViewPr>
  <p:slideViewPr>
    <p:cSldViewPr snapToGrid="0">
      <p:cViewPr varScale="1">
        <p:scale>
          <a:sx n="60" d="100"/>
          <a:sy n="60" d="100"/>
        </p:scale>
        <p:origin x="832" y="56"/>
      </p:cViewPr>
      <p:guideLst>
        <p:guide orient="horz" pos="3952"/>
        <p:guide pos="9676"/>
        <p:guide orient="horz" pos="4176"/>
        <p:guide pos="60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14"/>
        <p:guide pos="2080"/>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avec Michal" userId="dacad74b-be34-4142-ab79-22ee800c5642" providerId="ADAL" clId="{9C01AEF7-F19D-4A73-BDDB-7C00D9D9BB2E}"/>
    <pc:docChg chg="undo custSel addSld delSld modSld sldOrd delMainMaster">
      <pc:chgData name="Mravec Michal" userId="dacad74b-be34-4142-ab79-22ee800c5642" providerId="ADAL" clId="{9C01AEF7-F19D-4A73-BDDB-7C00D9D9BB2E}" dt="2022-06-22T12:39:05.980" v="508" actId="478"/>
      <pc:docMkLst>
        <pc:docMk/>
      </pc:docMkLst>
      <pc:sldChg chg="addSp delSp modSp add del">
        <pc:chgData name="Mravec Michal" userId="dacad74b-be34-4142-ab79-22ee800c5642" providerId="ADAL" clId="{9C01AEF7-F19D-4A73-BDDB-7C00D9D9BB2E}" dt="2022-06-22T12:23:17.343" v="186" actId="47"/>
        <pc:sldMkLst>
          <pc:docMk/>
          <pc:sldMk cId="1451989447" sldId="257"/>
        </pc:sldMkLst>
        <pc:spChg chg="mod">
          <ac:chgData name="Mravec Michal" userId="dacad74b-be34-4142-ab79-22ee800c5642" providerId="ADAL" clId="{9C01AEF7-F19D-4A73-BDDB-7C00D9D9BB2E}" dt="2022-06-22T12:21:39.375" v="134" actId="478"/>
          <ac:spMkLst>
            <pc:docMk/>
            <pc:sldMk cId="1451989447" sldId="257"/>
            <ac:spMk id="2" creationId="{B209A566-BB61-4BEA-B7B9-8A7127CBACD3}"/>
          </ac:spMkLst>
        </pc:spChg>
        <pc:spChg chg="mod">
          <ac:chgData name="Mravec Michal" userId="dacad74b-be34-4142-ab79-22ee800c5642" providerId="ADAL" clId="{9C01AEF7-F19D-4A73-BDDB-7C00D9D9BB2E}" dt="2022-06-22T12:21:39.375" v="134" actId="478"/>
          <ac:spMkLst>
            <pc:docMk/>
            <pc:sldMk cId="1451989447" sldId="257"/>
            <ac:spMk id="3" creationId="{C956FE24-4068-4A14-96F9-6AA36D3C99FB}"/>
          </ac:spMkLst>
        </pc:spChg>
        <pc:spChg chg="mod">
          <ac:chgData name="Mravec Michal" userId="dacad74b-be34-4142-ab79-22ee800c5642" providerId="ADAL" clId="{9C01AEF7-F19D-4A73-BDDB-7C00D9D9BB2E}" dt="2022-06-22T12:21:39.375" v="134" actId="478"/>
          <ac:spMkLst>
            <pc:docMk/>
            <pc:sldMk cId="1451989447" sldId="257"/>
            <ac:spMk id="4" creationId="{0B556D6B-338E-4288-985F-2E3081A8C58D}"/>
          </ac:spMkLst>
        </pc:spChg>
        <pc:spChg chg="mod">
          <ac:chgData name="Mravec Michal" userId="dacad74b-be34-4142-ab79-22ee800c5642" providerId="ADAL" clId="{9C01AEF7-F19D-4A73-BDDB-7C00D9D9BB2E}" dt="2022-06-22T12:21:39.375" v="134" actId="478"/>
          <ac:spMkLst>
            <pc:docMk/>
            <pc:sldMk cId="1451989447" sldId="257"/>
            <ac:spMk id="5" creationId="{DF50E6B1-E04C-4189-973A-6E5084EAA5AD}"/>
          </ac:spMkLst>
        </pc:spChg>
        <pc:spChg chg="mod">
          <ac:chgData name="Mravec Michal" userId="dacad74b-be34-4142-ab79-22ee800c5642" providerId="ADAL" clId="{9C01AEF7-F19D-4A73-BDDB-7C00D9D9BB2E}" dt="2022-06-22T12:21:39.375" v="134" actId="478"/>
          <ac:spMkLst>
            <pc:docMk/>
            <pc:sldMk cId="1451989447" sldId="257"/>
            <ac:spMk id="6" creationId="{DF19EF8D-5AC9-42DF-B656-61892BA2E120}"/>
          </ac:spMkLst>
        </pc:spChg>
        <pc:spChg chg="mod">
          <ac:chgData name="Mravec Michal" userId="dacad74b-be34-4142-ab79-22ee800c5642" providerId="ADAL" clId="{9C01AEF7-F19D-4A73-BDDB-7C00D9D9BB2E}" dt="2022-06-22T12:21:39.375" v="134" actId="478"/>
          <ac:spMkLst>
            <pc:docMk/>
            <pc:sldMk cId="1451989447" sldId="257"/>
            <ac:spMk id="7" creationId="{77E920BF-84D6-4DE5-955C-1E66679506F2}"/>
          </ac:spMkLst>
        </pc:spChg>
        <pc:spChg chg="mod">
          <ac:chgData name="Mravec Michal" userId="dacad74b-be34-4142-ab79-22ee800c5642" providerId="ADAL" clId="{9C01AEF7-F19D-4A73-BDDB-7C00D9D9BB2E}" dt="2022-06-22T12:21:39.375" v="134" actId="478"/>
          <ac:spMkLst>
            <pc:docMk/>
            <pc:sldMk cId="1451989447" sldId="257"/>
            <ac:spMk id="14" creationId="{DFBCA4A3-9ED7-445A-9DA6-3E0635C326D2}"/>
          </ac:spMkLst>
        </pc:spChg>
        <pc:spChg chg="mod">
          <ac:chgData name="Mravec Michal" userId="dacad74b-be34-4142-ab79-22ee800c5642" providerId="ADAL" clId="{9C01AEF7-F19D-4A73-BDDB-7C00D9D9BB2E}" dt="2022-06-22T12:21:39.375" v="134" actId="478"/>
          <ac:spMkLst>
            <pc:docMk/>
            <pc:sldMk cId="1451989447" sldId="257"/>
            <ac:spMk id="19" creationId="{6E6642A6-EC7F-4FD4-806E-C3418B7444DE}"/>
          </ac:spMkLst>
        </pc:spChg>
        <pc:spChg chg="mod">
          <ac:chgData name="Mravec Michal" userId="dacad74b-be34-4142-ab79-22ee800c5642" providerId="ADAL" clId="{9C01AEF7-F19D-4A73-BDDB-7C00D9D9BB2E}" dt="2022-06-22T12:21:39.375" v="134" actId="478"/>
          <ac:spMkLst>
            <pc:docMk/>
            <pc:sldMk cId="1451989447" sldId="257"/>
            <ac:spMk id="31" creationId="{95197147-734A-498A-9E2A-44764B2F1B1B}"/>
          </ac:spMkLst>
        </pc:spChg>
        <pc:spChg chg="mod">
          <ac:chgData name="Mravec Michal" userId="dacad74b-be34-4142-ab79-22ee800c5642" providerId="ADAL" clId="{9C01AEF7-F19D-4A73-BDDB-7C00D9D9BB2E}" dt="2022-06-22T12:21:39.375" v="134" actId="478"/>
          <ac:spMkLst>
            <pc:docMk/>
            <pc:sldMk cId="1451989447" sldId="257"/>
            <ac:spMk id="36" creationId="{DDC5B4A4-FB8E-4AA3-BF86-2A0B373D6D00}"/>
          </ac:spMkLst>
        </pc:spChg>
        <pc:spChg chg="mod">
          <ac:chgData name="Mravec Michal" userId="dacad74b-be34-4142-ab79-22ee800c5642" providerId="ADAL" clId="{9C01AEF7-F19D-4A73-BDDB-7C00D9D9BB2E}" dt="2022-06-22T12:21:39.375" v="134" actId="478"/>
          <ac:spMkLst>
            <pc:docMk/>
            <pc:sldMk cId="1451989447" sldId="257"/>
            <ac:spMk id="68" creationId="{4C03ADE2-47F0-49C7-AE9C-47F4DCBA0673}"/>
          </ac:spMkLst>
        </pc:spChg>
        <pc:spChg chg="mod">
          <ac:chgData name="Mravec Michal" userId="dacad74b-be34-4142-ab79-22ee800c5642" providerId="ADAL" clId="{9C01AEF7-F19D-4A73-BDDB-7C00D9D9BB2E}" dt="2022-06-22T12:21:39.375" v="134" actId="478"/>
          <ac:spMkLst>
            <pc:docMk/>
            <pc:sldMk cId="1451989447" sldId="257"/>
            <ac:spMk id="80" creationId="{4840C45B-A91A-4BB7-A23B-D22E25B1FCD0}"/>
          </ac:spMkLst>
        </pc:spChg>
        <pc:spChg chg="mod">
          <ac:chgData name="Mravec Michal" userId="dacad74b-be34-4142-ab79-22ee800c5642" providerId="ADAL" clId="{9C01AEF7-F19D-4A73-BDDB-7C00D9D9BB2E}" dt="2022-06-22T12:21:39.375" v="134" actId="478"/>
          <ac:spMkLst>
            <pc:docMk/>
            <pc:sldMk cId="1451989447" sldId="257"/>
            <ac:spMk id="98" creationId="{1330CC5A-818D-4AAD-8ECD-E3CEE537F7D3}"/>
          </ac:spMkLst>
        </pc:spChg>
        <pc:spChg chg="mod">
          <ac:chgData name="Mravec Michal" userId="dacad74b-be34-4142-ab79-22ee800c5642" providerId="ADAL" clId="{9C01AEF7-F19D-4A73-BDDB-7C00D9D9BB2E}" dt="2022-06-22T12:21:39.375" v="134" actId="478"/>
          <ac:spMkLst>
            <pc:docMk/>
            <pc:sldMk cId="1451989447" sldId="257"/>
            <ac:spMk id="103" creationId="{E0E0845B-68FD-4EDA-9AF2-278BEFAA5561}"/>
          </ac:spMkLst>
        </pc:spChg>
        <pc:spChg chg="mod">
          <ac:chgData name="Mravec Michal" userId="dacad74b-be34-4142-ab79-22ee800c5642" providerId="ADAL" clId="{9C01AEF7-F19D-4A73-BDDB-7C00D9D9BB2E}" dt="2022-06-22T12:21:39.375" v="134" actId="478"/>
          <ac:spMkLst>
            <pc:docMk/>
            <pc:sldMk cId="1451989447" sldId="257"/>
            <ac:spMk id="111" creationId="{72A29746-83D0-4BA5-B933-773F801C6A2F}"/>
          </ac:spMkLst>
        </pc:spChg>
        <pc:spChg chg="mod">
          <ac:chgData name="Mravec Michal" userId="dacad74b-be34-4142-ab79-22ee800c5642" providerId="ADAL" clId="{9C01AEF7-F19D-4A73-BDDB-7C00D9D9BB2E}" dt="2022-06-22T12:21:39.375" v="134" actId="478"/>
          <ac:spMkLst>
            <pc:docMk/>
            <pc:sldMk cId="1451989447" sldId="257"/>
            <ac:spMk id="130" creationId="{A6B28EDF-9A37-495C-9F4D-F02E42833710}"/>
          </ac:spMkLst>
        </pc:spChg>
        <pc:spChg chg="mod">
          <ac:chgData name="Mravec Michal" userId="dacad74b-be34-4142-ab79-22ee800c5642" providerId="ADAL" clId="{9C01AEF7-F19D-4A73-BDDB-7C00D9D9BB2E}" dt="2022-06-22T12:21:39.375" v="134" actId="478"/>
          <ac:spMkLst>
            <pc:docMk/>
            <pc:sldMk cId="1451989447" sldId="257"/>
            <ac:spMk id="131" creationId="{10FAB5FD-1083-407B-BB66-2B66504C4E23}"/>
          </ac:spMkLst>
        </pc:spChg>
        <pc:grpChg chg="add mod">
          <ac:chgData name="Mravec Michal" userId="dacad74b-be34-4142-ab79-22ee800c5642" providerId="ADAL" clId="{9C01AEF7-F19D-4A73-BDDB-7C00D9D9BB2E}" dt="2022-06-22T12:21:39.375" v="134" actId="478"/>
          <ac:grpSpMkLst>
            <pc:docMk/>
            <pc:sldMk cId="1451989447" sldId="257"/>
            <ac:grpSpMk id="8" creationId="{E5709F01-C4C3-40D3-A4D6-53A2F5A905AC}"/>
          </ac:grpSpMkLst>
        </pc:grpChg>
        <pc:picChg chg="del mod">
          <ac:chgData name="Mravec Michal" userId="dacad74b-be34-4142-ab79-22ee800c5642" providerId="ADAL" clId="{9C01AEF7-F19D-4A73-BDDB-7C00D9D9BB2E}" dt="2022-06-22T12:21:39.375" v="134" actId="478"/>
          <ac:picMkLst>
            <pc:docMk/>
            <pc:sldMk cId="1451989447" sldId="257"/>
            <ac:picMk id="1026" creationId="{AE58610C-0510-4679-9A4F-FC05A05FC294}"/>
          </ac:picMkLst>
        </pc:picChg>
        <pc:cxnChg chg="mod">
          <ac:chgData name="Mravec Michal" userId="dacad74b-be34-4142-ab79-22ee800c5642" providerId="ADAL" clId="{9C01AEF7-F19D-4A73-BDDB-7C00D9D9BB2E}" dt="2022-06-22T12:21:39.375" v="134" actId="478"/>
          <ac:cxnSpMkLst>
            <pc:docMk/>
            <pc:sldMk cId="1451989447" sldId="257"/>
            <ac:cxnSpMk id="12" creationId="{34F1F684-2A20-4F77-A2BA-96AC9C1C445F}"/>
          </ac:cxnSpMkLst>
        </pc:cxnChg>
        <pc:cxnChg chg="mod">
          <ac:chgData name="Mravec Michal" userId="dacad74b-be34-4142-ab79-22ee800c5642" providerId="ADAL" clId="{9C01AEF7-F19D-4A73-BDDB-7C00D9D9BB2E}" dt="2022-06-22T12:21:39.375" v="134" actId="478"/>
          <ac:cxnSpMkLst>
            <pc:docMk/>
            <pc:sldMk cId="1451989447" sldId="257"/>
            <ac:cxnSpMk id="16" creationId="{EA1C527E-D706-4D94-9CAE-4D1FC8FD75FB}"/>
          </ac:cxnSpMkLst>
        </pc:cxnChg>
        <pc:cxnChg chg="mod">
          <ac:chgData name="Mravec Michal" userId="dacad74b-be34-4142-ab79-22ee800c5642" providerId="ADAL" clId="{9C01AEF7-F19D-4A73-BDDB-7C00D9D9BB2E}" dt="2022-06-22T12:21:39.375" v="134" actId="478"/>
          <ac:cxnSpMkLst>
            <pc:docMk/>
            <pc:sldMk cId="1451989447" sldId="257"/>
            <ac:cxnSpMk id="20" creationId="{28223A76-E375-4B07-A363-95C43591A479}"/>
          </ac:cxnSpMkLst>
        </pc:cxnChg>
        <pc:cxnChg chg="mod">
          <ac:chgData name="Mravec Michal" userId="dacad74b-be34-4142-ab79-22ee800c5642" providerId="ADAL" clId="{9C01AEF7-F19D-4A73-BDDB-7C00D9D9BB2E}" dt="2022-06-22T12:21:39.375" v="134" actId="478"/>
          <ac:cxnSpMkLst>
            <pc:docMk/>
            <pc:sldMk cId="1451989447" sldId="257"/>
            <ac:cxnSpMk id="23" creationId="{78EE6EA1-545A-4A13-AB2E-F9920629F15C}"/>
          </ac:cxnSpMkLst>
        </pc:cxnChg>
        <pc:cxnChg chg="mod">
          <ac:chgData name="Mravec Michal" userId="dacad74b-be34-4142-ab79-22ee800c5642" providerId="ADAL" clId="{9C01AEF7-F19D-4A73-BDDB-7C00D9D9BB2E}" dt="2022-06-22T12:21:39.375" v="134" actId="478"/>
          <ac:cxnSpMkLst>
            <pc:docMk/>
            <pc:sldMk cId="1451989447" sldId="257"/>
            <ac:cxnSpMk id="26" creationId="{E4BA8BF0-B60B-45D6-8B1C-F516C19BEF19}"/>
          </ac:cxnSpMkLst>
        </pc:cxnChg>
        <pc:cxnChg chg="mod">
          <ac:chgData name="Mravec Michal" userId="dacad74b-be34-4142-ab79-22ee800c5642" providerId="ADAL" clId="{9C01AEF7-F19D-4A73-BDDB-7C00D9D9BB2E}" dt="2022-06-22T12:21:39.375" v="134" actId="478"/>
          <ac:cxnSpMkLst>
            <pc:docMk/>
            <pc:sldMk cId="1451989447" sldId="257"/>
            <ac:cxnSpMk id="29" creationId="{9E21FFA1-EA06-4AC5-96A2-34658C7FF7C5}"/>
          </ac:cxnSpMkLst>
        </pc:cxnChg>
        <pc:cxnChg chg="mod">
          <ac:chgData name="Mravec Michal" userId="dacad74b-be34-4142-ab79-22ee800c5642" providerId="ADAL" clId="{9C01AEF7-F19D-4A73-BDDB-7C00D9D9BB2E}" dt="2022-06-22T12:21:39.375" v="134" actId="478"/>
          <ac:cxnSpMkLst>
            <pc:docMk/>
            <pc:sldMk cId="1451989447" sldId="257"/>
            <ac:cxnSpMk id="33" creationId="{BB4F18BB-91FE-4758-AB83-4173F3E2A37B}"/>
          </ac:cxnSpMkLst>
        </pc:cxnChg>
        <pc:cxnChg chg="mod">
          <ac:chgData name="Mravec Michal" userId="dacad74b-be34-4142-ab79-22ee800c5642" providerId="ADAL" clId="{9C01AEF7-F19D-4A73-BDDB-7C00D9D9BB2E}" dt="2022-06-22T12:21:39.375" v="134" actId="478"/>
          <ac:cxnSpMkLst>
            <pc:docMk/>
            <pc:sldMk cId="1451989447" sldId="257"/>
            <ac:cxnSpMk id="45" creationId="{91CCF441-B23D-4753-8121-0EE0CAD13C18}"/>
          </ac:cxnSpMkLst>
        </pc:cxnChg>
        <pc:cxnChg chg="mod">
          <ac:chgData name="Mravec Michal" userId="dacad74b-be34-4142-ab79-22ee800c5642" providerId="ADAL" clId="{9C01AEF7-F19D-4A73-BDDB-7C00D9D9BB2E}" dt="2022-06-22T12:21:39.375" v="134" actId="478"/>
          <ac:cxnSpMkLst>
            <pc:docMk/>
            <pc:sldMk cId="1451989447" sldId="257"/>
            <ac:cxnSpMk id="58" creationId="{007F2D02-57BD-401C-89A4-B0AB64472090}"/>
          </ac:cxnSpMkLst>
        </pc:cxnChg>
        <pc:cxnChg chg="mod">
          <ac:chgData name="Mravec Michal" userId="dacad74b-be34-4142-ab79-22ee800c5642" providerId="ADAL" clId="{9C01AEF7-F19D-4A73-BDDB-7C00D9D9BB2E}" dt="2022-06-22T12:21:39.375" v="134" actId="478"/>
          <ac:cxnSpMkLst>
            <pc:docMk/>
            <pc:sldMk cId="1451989447" sldId="257"/>
            <ac:cxnSpMk id="88" creationId="{E0F38D39-8B3A-4744-86E4-C3C1296BB244}"/>
          </ac:cxnSpMkLst>
        </pc:cxnChg>
        <pc:cxnChg chg="mod">
          <ac:chgData name="Mravec Michal" userId="dacad74b-be34-4142-ab79-22ee800c5642" providerId="ADAL" clId="{9C01AEF7-F19D-4A73-BDDB-7C00D9D9BB2E}" dt="2022-06-22T12:21:39.375" v="134" actId="478"/>
          <ac:cxnSpMkLst>
            <pc:docMk/>
            <pc:sldMk cId="1451989447" sldId="257"/>
            <ac:cxnSpMk id="91" creationId="{1679AF22-0E35-4B6A-A490-F218F1EAE2EB}"/>
          </ac:cxnSpMkLst>
        </pc:cxnChg>
        <pc:cxnChg chg="mod">
          <ac:chgData name="Mravec Michal" userId="dacad74b-be34-4142-ab79-22ee800c5642" providerId="ADAL" clId="{9C01AEF7-F19D-4A73-BDDB-7C00D9D9BB2E}" dt="2022-06-22T12:21:39.375" v="134" actId="478"/>
          <ac:cxnSpMkLst>
            <pc:docMk/>
            <pc:sldMk cId="1451989447" sldId="257"/>
            <ac:cxnSpMk id="95" creationId="{EF90696C-8B67-4706-91E7-182969E4D199}"/>
          </ac:cxnSpMkLst>
        </pc:cxnChg>
        <pc:cxnChg chg="mod">
          <ac:chgData name="Mravec Michal" userId="dacad74b-be34-4142-ab79-22ee800c5642" providerId="ADAL" clId="{9C01AEF7-F19D-4A73-BDDB-7C00D9D9BB2E}" dt="2022-06-22T12:21:39.375" v="134" actId="478"/>
          <ac:cxnSpMkLst>
            <pc:docMk/>
            <pc:sldMk cId="1451989447" sldId="257"/>
            <ac:cxnSpMk id="99" creationId="{F8045B6F-6937-422E-B25D-A08EDBFCC1C3}"/>
          </ac:cxnSpMkLst>
        </pc:cxnChg>
        <pc:cxnChg chg="mod">
          <ac:chgData name="Mravec Michal" userId="dacad74b-be34-4142-ab79-22ee800c5642" providerId="ADAL" clId="{9C01AEF7-F19D-4A73-BDDB-7C00D9D9BB2E}" dt="2022-06-22T12:21:39.375" v="134" actId="478"/>
          <ac:cxnSpMkLst>
            <pc:docMk/>
            <pc:sldMk cId="1451989447" sldId="257"/>
            <ac:cxnSpMk id="112" creationId="{9B6D01CA-EE9C-4DE0-AB18-B8BAC96463AA}"/>
          </ac:cxnSpMkLst>
        </pc:cxnChg>
      </pc:sldChg>
      <pc:sldChg chg="del">
        <pc:chgData name="Mravec Michal" userId="dacad74b-be34-4142-ab79-22ee800c5642" providerId="ADAL" clId="{9C01AEF7-F19D-4A73-BDDB-7C00D9D9BB2E}" dt="2022-06-21T16:01:36.358" v="32" actId="47"/>
        <pc:sldMkLst>
          <pc:docMk/>
          <pc:sldMk cId="3505272346" sldId="258"/>
        </pc:sldMkLst>
      </pc:sldChg>
      <pc:sldChg chg="addSp delSp modSp add del mod">
        <pc:chgData name="Mravec Michal" userId="dacad74b-be34-4142-ab79-22ee800c5642" providerId="ADAL" clId="{9C01AEF7-F19D-4A73-BDDB-7C00D9D9BB2E}" dt="2022-06-22T12:38:40.459" v="505" actId="47"/>
        <pc:sldMkLst>
          <pc:docMk/>
          <pc:sldMk cId="4097072396" sldId="258"/>
        </pc:sldMkLst>
        <pc:spChg chg="mod">
          <ac:chgData name="Mravec Michal" userId="dacad74b-be34-4142-ab79-22ee800c5642" providerId="ADAL" clId="{9C01AEF7-F19D-4A73-BDDB-7C00D9D9BB2E}" dt="2022-06-22T12:38:08.773" v="501" actId="164"/>
          <ac:spMkLst>
            <pc:docMk/>
            <pc:sldMk cId="4097072396" sldId="258"/>
            <ac:spMk id="4" creationId="{F4A477C5-BD49-4B4F-A547-23B34F5201D8}"/>
          </ac:spMkLst>
        </pc:spChg>
        <pc:spChg chg="mod">
          <ac:chgData name="Mravec Michal" userId="dacad74b-be34-4142-ab79-22ee800c5642" providerId="ADAL" clId="{9C01AEF7-F19D-4A73-BDDB-7C00D9D9BB2E}" dt="2022-06-22T12:38:08.773" v="501" actId="164"/>
          <ac:spMkLst>
            <pc:docMk/>
            <pc:sldMk cId="4097072396" sldId="258"/>
            <ac:spMk id="5" creationId="{83F03DEF-044D-4504-B45D-8E9F83BCADAC}"/>
          </ac:spMkLst>
        </pc:spChg>
        <pc:spChg chg="mod">
          <ac:chgData name="Mravec Michal" userId="dacad74b-be34-4142-ab79-22ee800c5642" providerId="ADAL" clId="{9C01AEF7-F19D-4A73-BDDB-7C00D9D9BB2E}" dt="2022-06-22T12:38:08.773" v="501" actId="164"/>
          <ac:spMkLst>
            <pc:docMk/>
            <pc:sldMk cId="4097072396" sldId="258"/>
            <ac:spMk id="6" creationId="{E5938093-A1D3-43A0-86B9-8B784D2ADD7B}"/>
          </ac:spMkLst>
        </pc:spChg>
        <pc:spChg chg="mod">
          <ac:chgData name="Mravec Michal" userId="dacad74b-be34-4142-ab79-22ee800c5642" providerId="ADAL" clId="{9C01AEF7-F19D-4A73-BDDB-7C00D9D9BB2E}" dt="2022-06-22T12:38:08.773" v="501" actId="164"/>
          <ac:spMkLst>
            <pc:docMk/>
            <pc:sldMk cId="4097072396" sldId="258"/>
            <ac:spMk id="7" creationId="{F156C9C3-A244-4403-8082-37D4993AB537}"/>
          </ac:spMkLst>
        </pc:spChg>
        <pc:spChg chg="mod">
          <ac:chgData name="Mravec Michal" userId="dacad74b-be34-4142-ab79-22ee800c5642" providerId="ADAL" clId="{9C01AEF7-F19D-4A73-BDDB-7C00D9D9BB2E}" dt="2022-06-22T12:38:08.773" v="501" actId="164"/>
          <ac:spMkLst>
            <pc:docMk/>
            <pc:sldMk cId="4097072396" sldId="258"/>
            <ac:spMk id="8" creationId="{9EB9EABF-99E1-4B1D-9EC7-57A7E138746B}"/>
          </ac:spMkLst>
        </pc:spChg>
        <pc:spChg chg="mod">
          <ac:chgData name="Mravec Michal" userId="dacad74b-be34-4142-ab79-22ee800c5642" providerId="ADAL" clId="{9C01AEF7-F19D-4A73-BDDB-7C00D9D9BB2E}" dt="2022-06-22T12:38:08.773" v="501" actId="164"/>
          <ac:spMkLst>
            <pc:docMk/>
            <pc:sldMk cId="4097072396" sldId="258"/>
            <ac:spMk id="9" creationId="{1175D7D4-0297-4468-AE30-1543529F3BF7}"/>
          </ac:spMkLst>
        </pc:spChg>
        <pc:spChg chg="mod">
          <ac:chgData name="Mravec Michal" userId="dacad74b-be34-4142-ab79-22ee800c5642" providerId="ADAL" clId="{9C01AEF7-F19D-4A73-BDDB-7C00D9D9BB2E}" dt="2022-06-22T12:38:08.773" v="501" actId="164"/>
          <ac:spMkLst>
            <pc:docMk/>
            <pc:sldMk cId="4097072396" sldId="258"/>
            <ac:spMk id="10" creationId="{09526ECA-B5D8-426C-A681-E3BE325B525B}"/>
          </ac:spMkLst>
        </pc:spChg>
        <pc:spChg chg="del">
          <ac:chgData name="Mravec Michal" userId="dacad74b-be34-4142-ab79-22ee800c5642" providerId="ADAL" clId="{9C01AEF7-F19D-4A73-BDDB-7C00D9D9BB2E}" dt="2022-06-22T12:24:25.892" v="191" actId="478"/>
          <ac:spMkLst>
            <pc:docMk/>
            <pc:sldMk cId="4097072396" sldId="258"/>
            <ac:spMk id="11" creationId="{B0B36A4D-C24B-4555-B3F4-88E8D269A1F7}"/>
          </ac:spMkLst>
        </pc:spChg>
        <pc:spChg chg="mod">
          <ac:chgData name="Mravec Michal" userId="dacad74b-be34-4142-ab79-22ee800c5642" providerId="ADAL" clId="{9C01AEF7-F19D-4A73-BDDB-7C00D9D9BB2E}" dt="2022-06-22T12:38:08.773" v="501" actId="164"/>
          <ac:spMkLst>
            <pc:docMk/>
            <pc:sldMk cId="4097072396" sldId="258"/>
            <ac:spMk id="13" creationId="{735D6EEA-C0A1-4A61-BD6B-0E0693D6BC98}"/>
          </ac:spMkLst>
        </pc:spChg>
        <pc:spChg chg="mod">
          <ac:chgData name="Mravec Michal" userId="dacad74b-be34-4142-ab79-22ee800c5642" providerId="ADAL" clId="{9C01AEF7-F19D-4A73-BDDB-7C00D9D9BB2E}" dt="2022-06-22T12:38:08.773" v="501" actId="164"/>
          <ac:spMkLst>
            <pc:docMk/>
            <pc:sldMk cId="4097072396" sldId="258"/>
            <ac:spMk id="15" creationId="{D7499F67-B243-4A18-B63A-C82DA32854A7}"/>
          </ac:spMkLst>
        </pc:spChg>
        <pc:spChg chg="mod">
          <ac:chgData name="Mravec Michal" userId="dacad74b-be34-4142-ab79-22ee800c5642" providerId="ADAL" clId="{9C01AEF7-F19D-4A73-BDDB-7C00D9D9BB2E}" dt="2022-06-22T12:38:08.773" v="501" actId="164"/>
          <ac:spMkLst>
            <pc:docMk/>
            <pc:sldMk cId="4097072396" sldId="258"/>
            <ac:spMk id="24" creationId="{2F1318F5-CE6F-4847-9320-370EFD52F73C}"/>
          </ac:spMkLst>
        </pc:spChg>
        <pc:spChg chg="mod">
          <ac:chgData name="Mravec Michal" userId="dacad74b-be34-4142-ab79-22ee800c5642" providerId="ADAL" clId="{9C01AEF7-F19D-4A73-BDDB-7C00D9D9BB2E}" dt="2022-06-22T12:38:08.773" v="501" actId="164"/>
          <ac:spMkLst>
            <pc:docMk/>
            <pc:sldMk cId="4097072396" sldId="258"/>
            <ac:spMk id="25" creationId="{B2FF9FE8-1F5D-472A-AEF6-09CBF61A996B}"/>
          </ac:spMkLst>
        </pc:spChg>
        <pc:spChg chg="mod">
          <ac:chgData name="Mravec Michal" userId="dacad74b-be34-4142-ab79-22ee800c5642" providerId="ADAL" clId="{9C01AEF7-F19D-4A73-BDDB-7C00D9D9BB2E}" dt="2022-06-22T12:38:08.773" v="501" actId="164"/>
          <ac:spMkLst>
            <pc:docMk/>
            <pc:sldMk cId="4097072396" sldId="258"/>
            <ac:spMk id="26" creationId="{3E8918A7-C578-4CDF-8D1F-B8D4ECA654F3}"/>
          </ac:spMkLst>
        </pc:spChg>
        <pc:spChg chg="mod">
          <ac:chgData name="Mravec Michal" userId="dacad74b-be34-4142-ab79-22ee800c5642" providerId="ADAL" clId="{9C01AEF7-F19D-4A73-BDDB-7C00D9D9BB2E}" dt="2022-06-22T12:38:08.773" v="501" actId="164"/>
          <ac:spMkLst>
            <pc:docMk/>
            <pc:sldMk cId="4097072396" sldId="258"/>
            <ac:spMk id="27" creationId="{74044F79-9E76-4F52-AAFC-F054DA3DE96C}"/>
          </ac:spMkLst>
        </pc:spChg>
        <pc:spChg chg="mod">
          <ac:chgData name="Mravec Michal" userId="dacad74b-be34-4142-ab79-22ee800c5642" providerId="ADAL" clId="{9C01AEF7-F19D-4A73-BDDB-7C00D9D9BB2E}" dt="2022-06-22T12:38:08.773" v="501" actId="164"/>
          <ac:spMkLst>
            <pc:docMk/>
            <pc:sldMk cId="4097072396" sldId="258"/>
            <ac:spMk id="29" creationId="{9F72807A-EA1B-45A0-9A14-2A03C8377A04}"/>
          </ac:spMkLst>
        </pc:spChg>
        <pc:spChg chg="add del mod">
          <ac:chgData name="Mravec Michal" userId="dacad74b-be34-4142-ab79-22ee800c5642" providerId="ADAL" clId="{9C01AEF7-F19D-4A73-BDDB-7C00D9D9BB2E}" dt="2022-06-22T12:26:36.453" v="278"/>
          <ac:spMkLst>
            <pc:docMk/>
            <pc:sldMk cId="4097072396" sldId="258"/>
            <ac:spMk id="42" creationId="{E90F1D15-325A-4338-A639-DC16F66992CD}"/>
          </ac:spMkLst>
        </pc:spChg>
        <pc:spChg chg="del">
          <ac:chgData name="Mravec Michal" userId="dacad74b-be34-4142-ab79-22ee800c5642" providerId="ADAL" clId="{9C01AEF7-F19D-4A73-BDDB-7C00D9D9BB2E}" dt="2022-06-22T12:24:25.892" v="191" actId="478"/>
          <ac:spMkLst>
            <pc:docMk/>
            <pc:sldMk cId="4097072396" sldId="258"/>
            <ac:spMk id="43" creationId="{0905C94F-B342-4EC2-B46D-8615B94C50EB}"/>
          </ac:spMkLst>
        </pc:spChg>
        <pc:spChg chg="del">
          <ac:chgData name="Mravec Michal" userId="dacad74b-be34-4142-ab79-22ee800c5642" providerId="ADAL" clId="{9C01AEF7-F19D-4A73-BDDB-7C00D9D9BB2E}" dt="2022-06-22T12:24:25.892" v="191" actId="478"/>
          <ac:spMkLst>
            <pc:docMk/>
            <pc:sldMk cId="4097072396" sldId="258"/>
            <ac:spMk id="44" creationId="{3F729B8C-F358-43AF-B500-374868F00F53}"/>
          </ac:spMkLst>
        </pc:spChg>
        <pc:spChg chg="add mod">
          <ac:chgData name="Mravec Michal" userId="dacad74b-be34-4142-ab79-22ee800c5642" providerId="ADAL" clId="{9C01AEF7-F19D-4A73-BDDB-7C00D9D9BB2E}" dt="2022-06-22T12:26:56.388" v="361" actId="20577"/>
          <ac:spMkLst>
            <pc:docMk/>
            <pc:sldMk cId="4097072396" sldId="258"/>
            <ac:spMk id="45" creationId="{45A7512D-D78C-4113-A1CE-8C34F094956C}"/>
          </ac:spMkLst>
        </pc:spChg>
        <pc:grpChg chg="add mod">
          <ac:chgData name="Mravec Michal" userId="dacad74b-be34-4142-ab79-22ee800c5642" providerId="ADAL" clId="{9C01AEF7-F19D-4A73-BDDB-7C00D9D9BB2E}" dt="2022-06-22T12:38:08.773" v="501" actId="164"/>
          <ac:grpSpMkLst>
            <pc:docMk/>
            <pc:sldMk cId="4097072396" sldId="258"/>
            <ac:grpSpMk id="12" creationId="{0139C158-C56A-4348-B4D5-2C8DC5F84689}"/>
          </ac:grpSpMkLst>
        </pc:grpChg>
        <pc:picChg chg="mod">
          <ac:chgData name="Mravec Michal" userId="dacad74b-be34-4142-ab79-22ee800c5642" providerId="ADAL" clId="{9C01AEF7-F19D-4A73-BDDB-7C00D9D9BB2E}" dt="2022-06-22T12:38:08.773" v="501" actId="164"/>
          <ac:picMkLst>
            <pc:docMk/>
            <pc:sldMk cId="4097072396" sldId="258"/>
            <ac:picMk id="17" creationId="{450DA107-7150-441D-B531-FF4624947AAF}"/>
          </ac:picMkLst>
        </pc:picChg>
        <pc:picChg chg="mod">
          <ac:chgData name="Mravec Michal" userId="dacad74b-be34-4142-ab79-22ee800c5642" providerId="ADAL" clId="{9C01AEF7-F19D-4A73-BDDB-7C00D9D9BB2E}" dt="2022-06-22T12:38:08.773" v="501" actId="164"/>
          <ac:picMkLst>
            <pc:docMk/>
            <pc:sldMk cId="4097072396" sldId="258"/>
            <ac:picMk id="20" creationId="{D2A91D52-C0FF-4B9C-9853-7900AB8420D1}"/>
          </ac:picMkLst>
        </pc:picChg>
        <pc:picChg chg="del">
          <ac:chgData name="Mravec Michal" userId="dacad74b-be34-4142-ab79-22ee800c5642" providerId="ADAL" clId="{9C01AEF7-F19D-4A73-BDDB-7C00D9D9BB2E}" dt="2022-06-22T12:24:16.486" v="188" actId="478"/>
          <ac:picMkLst>
            <pc:docMk/>
            <pc:sldMk cId="4097072396" sldId="258"/>
            <ac:picMk id="30" creationId="{64DEAD3E-167B-46D7-8B43-E72742AAF2B0}"/>
          </ac:picMkLst>
        </pc:picChg>
        <pc:picChg chg="del mod">
          <ac:chgData name="Mravec Michal" userId="dacad74b-be34-4142-ab79-22ee800c5642" providerId="ADAL" clId="{9C01AEF7-F19D-4A73-BDDB-7C00D9D9BB2E}" dt="2022-06-22T12:24:18.469" v="190" actId="478"/>
          <ac:picMkLst>
            <pc:docMk/>
            <pc:sldMk cId="4097072396" sldId="258"/>
            <ac:picMk id="31" creationId="{872C213D-FBCF-4603-A31F-710C60D5F98C}"/>
          </ac:picMkLst>
        </pc:picChg>
        <pc:picChg chg="mod">
          <ac:chgData name="Mravec Michal" userId="dacad74b-be34-4142-ab79-22ee800c5642" providerId="ADAL" clId="{9C01AEF7-F19D-4A73-BDDB-7C00D9D9BB2E}" dt="2022-06-22T12:38:08.773" v="501" actId="164"/>
          <ac:picMkLst>
            <pc:docMk/>
            <pc:sldMk cId="4097072396" sldId="258"/>
            <ac:picMk id="34" creationId="{0EC90FDA-55E8-4F4A-87FD-005EDA7395DB}"/>
          </ac:picMkLst>
        </pc:picChg>
        <pc:picChg chg="del">
          <ac:chgData name="Mravec Michal" userId="dacad74b-be34-4142-ab79-22ee800c5642" providerId="ADAL" clId="{9C01AEF7-F19D-4A73-BDDB-7C00D9D9BB2E}" dt="2022-06-22T12:24:25.892" v="191" actId="478"/>
          <ac:picMkLst>
            <pc:docMk/>
            <pc:sldMk cId="4097072396" sldId="258"/>
            <ac:picMk id="35" creationId="{ABEBE329-8C91-4C40-904F-033A40445DAD}"/>
          </ac:picMkLst>
        </pc:picChg>
        <pc:picChg chg="del">
          <ac:chgData name="Mravec Michal" userId="dacad74b-be34-4142-ab79-22ee800c5642" providerId="ADAL" clId="{9C01AEF7-F19D-4A73-BDDB-7C00D9D9BB2E}" dt="2022-06-22T12:24:25.892" v="191" actId="478"/>
          <ac:picMkLst>
            <pc:docMk/>
            <pc:sldMk cId="4097072396" sldId="258"/>
            <ac:picMk id="36" creationId="{F897F964-50AF-4992-BDAB-16DEE0163710}"/>
          </ac:picMkLst>
        </pc:picChg>
        <pc:picChg chg="del">
          <ac:chgData name="Mravec Michal" userId="dacad74b-be34-4142-ab79-22ee800c5642" providerId="ADAL" clId="{9C01AEF7-F19D-4A73-BDDB-7C00D9D9BB2E}" dt="2022-06-22T12:24:25.892" v="191" actId="478"/>
          <ac:picMkLst>
            <pc:docMk/>
            <pc:sldMk cId="4097072396" sldId="258"/>
            <ac:picMk id="37" creationId="{25547407-5ECF-4C01-ABDA-3756220326E6}"/>
          </ac:picMkLst>
        </pc:picChg>
        <pc:picChg chg="del">
          <ac:chgData name="Mravec Michal" userId="dacad74b-be34-4142-ab79-22ee800c5642" providerId="ADAL" clId="{9C01AEF7-F19D-4A73-BDDB-7C00D9D9BB2E}" dt="2022-06-22T12:24:25.892" v="191" actId="478"/>
          <ac:picMkLst>
            <pc:docMk/>
            <pc:sldMk cId="4097072396" sldId="258"/>
            <ac:picMk id="38" creationId="{912608A9-C935-49DD-92F1-49B54A3DEA7B}"/>
          </ac:picMkLst>
        </pc:picChg>
        <pc:picChg chg="del">
          <ac:chgData name="Mravec Michal" userId="dacad74b-be34-4142-ab79-22ee800c5642" providerId="ADAL" clId="{9C01AEF7-F19D-4A73-BDDB-7C00D9D9BB2E}" dt="2022-06-22T12:24:25.892" v="191" actId="478"/>
          <ac:picMkLst>
            <pc:docMk/>
            <pc:sldMk cId="4097072396" sldId="258"/>
            <ac:picMk id="39" creationId="{468FE114-89A1-4E8A-BAD0-AAC1CA6FBAD5}"/>
          </ac:picMkLst>
        </pc:picChg>
        <pc:picChg chg="mod">
          <ac:chgData name="Mravec Michal" userId="dacad74b-be34-4142-ab79-22ee800c5642" providerId="ADAL" clId="{9C01AEF7-F19D-4A73-BDDB-7C00D9D9BB2E}" dt="2022-06-22T12:38:08.773" v="501" actId="164"/>
          <ac:picMkLst>
            <pc:docMk/>
            <pc:sldMk cId="4097072396" sldId="258"/>
            <ac:picMk id="2050" creationId="{45459513-EF9A-4EBA-BC2C-5B5816614FD8}"/>
          </ac:picMkLst>
        </pc:picChg>
        <pc:picChg chg="mod">
          <ac:chgData name="Mravec Michal" userId="dacad74b-be34-4142-ab79-22ee800c5642" providerId="ADAL" clId="{9C01AEF7-F19D-4A73-BDDB-7C00D9D9BB2E}" dt="2022-06-22T12:38:08.773" v="501" actId="164"/>
          <ac:picMkLst>
            <pc:docMk/>
            <pc:sldMk cId="4097072396" sldId="258"/>
            <ac:picMk id="2052" creationId="{88B90842-9FA2-4998-8EF0-5F3E243B05CA}"/>
          </ac:picMkLst>
        </pc:picChg>
        <pc:picChg chg="mod">
          <ac:chgData name="Mravec Michal" userId="dacad74b-be34-4142-ab79-22ee800c5642" providerId="ADAL" clId="{9C01AEF7-F19D-4A73-BDDB-7C00D9D9BB2E}" dt="2022-06-22T12:38:08.773" v="501" actId="164"/>
          <ac:picMkLst>
            <pc:docMk/>
            <pc:sldMk cId="4097072396" sldId="258"/>
            <ac:picMk id="2054" creationId="{4C26C349-38DB-472B-BEB6-1536E66E5279}"/>
          </ac:picMkLst>
        </pc:picChg>
        <pc:picChg chg="mod">
          <ac:chgData name="Mravec Michal" userId="dacad74b-be34-4142-ab79-22ee800c5642" providerId="ADAL" clId="{9C01AEF7-F19D-4A73-BDDB-7C00D9D9BB2E}" dt="2022-06-22T12:38:08.773" v="501" actId="164"/>
          <ac:picMkLst>
            <pc:docMk/>
            <pc:sldMk cId="4097072396" sldId="258"/>
            <ac:picMk id="2056" creationId="{A8335124-3A1C-4E48-B976-FFF11107E6D0}"/>
          </ac:picMkLst>
        </pc:picChg>
        <pc:picChg chg="mod">
          <ac:chgData name="Mravec Michal" userId="dacad74b-be34-4142-ab79-22ee800c5642" providerId="ADAL" clId="{9C01AEF7-F19D-4A73-BDDB-7C00D9D9BB2E}" dt="2022-06-22T12:38:08.773" v="501" actId="164"/>
          <ac:picMkLst>
            <pc:docMk/>
            <pc:sldMk cId="4097072396" sldId="258"/>
            <ac:picMk id="2058" creationId="{8C9A8A27-F79C-4618-A284-E405337E3474}"/>
          </ac:picMkLst>
        </pc:picChg>
        <pc:picChg chg="mod">
          <ac:chgData name="Mravec Michal" userId="dacad74b-be34-4142-ab79-22ee800c5642" providerId="ADAL" clId="{9C01AEF7-F19D-4A73-BDDB-7C00D9D9BB2E}" dt="2022-06-22T12:38:08.773" v="501" actId="164"/>
          <ac:picMkLst>
            <pc:docMk/>
            <pc:sldMk cId="4097072396" sldId="258"/>
            <ac:picMk id="2060" creationId="{FC56CAA0-5003-4B3D-96CF-13AA25F35C57}"/>
          </ac:picMkLst>
        </pc:picChg>
        <pc:picChg chg="mod">
          <ac:chgData name="Mravec Michal" userId="dacad74b-be34-4142-ab79-22ee800c5642" providerId="ADAL" clId="{9C01AEF7-F19D-4A73-BDDB-7C00D9D9BB2E}" dt="2022-06-22T12:38:08.773" v="501" actId="164"/>
          <ac:picMkLst>
            <pc:docMk/>
            <pc:sldMk cId="4097072396" sldId="258"/>
            <ac:picMk id="2062" creationId="{6435ED59-933D-4517-9E3A-B004ED5384B4}"/>
          </ac:picMkLst>
        </pc:picChg>
        <pc:picChg chg="mod">
          <ac:chgData name="Mravec Michal" userId="dacad74b-be34-4142-ab79-22ee800c5642" providerId="ADAL" clId="{9C01AEF7-F19D-4A73-BDDB-7C00D9D9BB2E}" dt="2022-06-22T12:38:08.773" v="501" actId="164"/>
          <ac:picMkLst>
            <pc:docMk/>
            <pc:sldMk cId="4097072396" sldId="258"/>
            <ac:picMk id="2064" creationId="{134626DE-E0FC-4755-BF1E-B7347C2CFC7D}"/>
          </ac:picMkLst>
        </pc:picChg>
        <pc:picChg chg="mod">
          <ac:chgData name="Mravec Michal" userId="dacad74b-be34-4142-ab79-22ee800c5642" providerId="ADAL" clId="{9C01AEF7-F19D-4A73-BDDB-7C00D9D9BB2E}" dt="2022-06-22T12:38:08.773" v="501" actId="164"/>
          <ac:picMkLst>
            <pc:docMk/>
            <pc:sldMk cId="4097072396" sldId="258"/>
            <ac:picMk id="2066" creationId="{3F060C87-3327-4C27-B9FD-1DB22904DDFD}"/>
          </ac:picMkLst>
        </pc:picChg>
        <pc:picChg chg="mod">
          <ac:chgData name="Mravec Michal" userId="dacad74b-be34-4142-ab79-22ee800c5642" providerId="ADAL" clId="{9C01AEF7-F19D-4A73-BDDB-7C00D9D9BB2E}" dt="2022-06-22T12:38:08.773" v="501" actId="164"/>
          <ac:picMkLst>
            <pc:docMk/>
            <pc:sldMk cId="4097072396" sldId="258"/>
            <ac:picMk id="2068" creationId="{2A692510-0337-4F22-96CE-145AFC7634F8}"/>
          </ac:picMkLst>
        </pc:picChg>
        <pc:picChg chg="del">
          <ac:chgData name="Mravec Michal" userId="dacad74b-be34-4142-ab79-22ee800c5642" providerId="ADAL" clId="{9C01AEF7-F19D-4A73-BDDB-7C00D9D9BB2E}" dt="2022-06-22T12:24:14.232" v="187" actId="478"/>
          <ac:picMkLst>
            <pc:docMk/>
            <pc:sldMk cId="4097072396" sldId="258"/>
            <ac:picMk id="2070" creationId="{FB213549-6606-4978-8B9B-0C32E52B1B70}"/>
          </ac:picMkLst>
        </pc:picChg>
        <pc:cxnChg chg="mod">
          <ac:chgData name="Mravec Michal" userId="dacad74b-be34-4142-ab79-22ee800c5642" providerId="ADAL" clId="{9C01AEF7-F19D-4A73-BDDB-7C00D9D9BB2E}" dt="2022-06-22T12:38:08.773" v="501" actId="164"/>
          <ac:cxnSpMkLst>
            <pc:docMk/>
            <pc:sldMk cId="4097072396" sldId="258"/>
            <ac:cxnSpMk id="3" creationId="{57FB54FE-0E04-4719-990F-B69044D05C2D}"/>
          </ac:cxnSpMkLst>
        </pc:cxnChg>
      </pc:sldChg>
      <pc:sldChg chg="del">
        <pc:chgData name="Mravec Michal" userId="dacad74b-be34-4142-ab79-22ee800c5642" providerId="ADAL" clId="{9C01AEF7-F19D-4A73-BDDB-7C00D9D9BB2E}" dt="2022-06-21T16:01:37.045" v="33" actId="47"/>
        <pc:sldMkLst>
          <pc:docMk/>
          <pc:sldMk cId="4075023477" sldId="274"/>
        </pc:sldMkLst>
      </pc:sldChg>
      <pc:sldChg chg="del">
        <pc:chgData name="Mravec Michal" userId="dacad74b-be34-4142-ab79-22ee800c5642" providerId="ADAL" clId="{9C01AEF7-F19D-4A73-BDDB-7C00D9D9BB2E}" dt="2022-06-21T16:01:37.747" v="34" actId="47"/>
        <pc:sldMkLst>
          <pc:docMk/>
          <pc:sldMk cId="3149661736" sldId="276"/>
        </pc:sldMkLst>
      </pc:sldChg>
      <pc:sldChg chg="delSp modSp add mod">
        <pc:chgData name="Mravec Michal" userId="dacad74b-be34-4142-ab79-22ee800c5642" providerId="ADAL" clId="{9C01AEF7-F19D-4A73-BDDB-7C00D9D9BB2E}" dt="2022-06-22T12:39:05.980" v="508" actId="478"/>
        <pc:sldMkLst>
          <pc:docMk/>
          <pc:sldMk cId="154842996" sldId="277"/>
        </pc:sldMkLst>
        <pc:picChg chg="del mod">
          <ac:chgData name="Mravec Michal" userId="dacad74b-be34-4142-ab79-22ee800c5642" providerId="ADAL" clId="{9C01AEF7-F19D-4A73-BDDB-7C00D9D9BB2E}" dt="2022-06-22T12:39:05.980" v="508" actId="478"/>
          <ac:picMkLst>
            <pc:docMk/>
            <pc:sldMk cId="154842996" sldId="277"/>
            <ac:picMk id="9" creationId="{4F879AF3-82E8-4172-AD8F-EAD1E2FD8F07}"/>
          </ac:picMkLst>
        </pc:picChg>
      </pc:sldChg>
      <pc:sldChg chg="del">
        <pc:chgData name="Mravec Michal" userId="dacad74b-be34-4142-ab79-22ee800c5642" providerId="ADAL" clId="{9C01AEF7-F19D-4A73-BDDB-7C00D9D9BB2E}" dt="2022-06-21T16:01:35.609" v="31" actId="47"/>
        <pc:sldMkLst>
          <pc:docMk/>
          <pc:sldMk cId="3748196405" sldId="278"/>
        </pc:sldMkLst>
      </pc:sldChg>
      <pc:sldChg chg="del">
        <pc:chgData name="Mravec Michal" userId="dacad74b-be34-4142-ab79-22ee800c5642" providerId="ADAL" clId="{9C01AEF7-F19D-4A73-BDDB-7C00D9D9BB2E}" dt="2022-06-21T16:01:39.120" v="36" actId="47"/>
        <pc:sldMkLst>
          <pc:docMk/>
          <pc:sldMk cId="1587922865" sldId="279"/>
        </pc:sldMkLst>
      </pc:sldChg>
      <pc:sldChg chg="del">
        <pc:chgData name="Mravec Michal" userId="dacad74b-be34-4142-ab79-22ee800c5642" providerId="ADAL" clId="{9C01AEF7-F19D-4A73-BDDB-7C00D9D9BB2E}" dt="2022-06-21T16:01:39.753" v="37" actId="47"/>
        <pc:sldMkLst>
          <pc:docMk/>
          <pc:sldMk cId="3525736657" sldId="281"/>
        </pc:sldMkLst>
      </pc:sldChg>
      <pc:sldChg chg="del">
        <pc:chgData name="Mravec Michal" userId="dacad74b-be34-4142-ab79-22ee800c5642" providerId="ADAL" clId="{9C01AEF7-F19D-4A73-BDDB-7C00D9D9BB2E}" dt="2022-06-21T16:01:40.910" v="38" actId="47"/>
        <pc:sldMkLst>
          <pc:docMk/>
          <pc:sldMk cId="3542893686" sldId="282"/>
        </pc:sldMkLst>
      </pc:sldChg>
      <pc:sldChg chg="del">
        <pc:chgData name="Mravec Michal" userId="dacad74b-be34-4142-ab79-22ee800c5642" providerId="ADAL" clId="{9C01AEF7-F19D-4A73-BDDB-7C00D9D9BB2E}" dt="2022-06-21T16:01:38.464" v="35" actId="47"/>
        <pc:sldMkLst>
          <pc:docMk/>
          <pc:sldMk cId="3371384244" sldId="288"/>
        </pc:sldMkLst>
      </pc:sldChg>
      <pc:sldChg chg="add">
        <pc:chgData name="Mravec Michal" userId="dacad74b-be34-4142-ab79-22ee800c5642" providerId="ADAL" clId="{9C01AEF7-F19D-4A73-BDDB-7C00D9D9BB2E}" dt="2022-06-21T16:41:31.267" v="41"/>
        <pc:sldMkLst>
          <pc:docMk/>
          <pc:sldMk cId="792467548" sldId="294"/>
        </pc:sldMkLst>
      </pc:sldChg>
      <pc:sldChg chg="add del">
        <pc:chgData name="Mravec Michal" userId="dacad74b-be34-4142-ab79-22ee800c5642" providerId="ADAL" clId="{9C01AEF7-F19D-4A73-BDDB-7C00D9D9BB2E}" dt="2022-06-22T12:23:08.743" v="184" actId="47"/>
        <pc:sldMkLst>
          <pc:docMk/>
          <pc:sldMk cId="2850490319" sldId="296"/>
        </pc:sldMkLst>
      </pc:sldChg>
      <pc:sldChg chg="add">
        <pc:chgData name="Mravec Michal" userId="dacad74b-be34-4142-ab79-22ee800c5642" providerId="ADAL" clId="{9C01AEF7-F19D-4A73-BDDB-7C00D9D9BB2E}" dt="2022-06-21T16:41:31.267" v="41"/>
        <pc:sldMkLst>
          <pc:docMk/>
          <pc:sldMk cId="3195477729" sldId="298"/>
        </pc:sldMkLst>
      </pc:sldChg>
      <pc:sldChg chg="modSp add mod">
        <pc:chgData name="Mravec Michal" userId="dacad74b-be34-4142-ab79-22ee800c5642" providerId="ADAL" clId="{9C01AEF7-F19D-4A73-BDDB-7C00D9D9BB2E}" dt="2022-06-22T12:19:55.305" v="131" actId="20577"/>
        <pc:sldMkLst>
          <pc:docMk/>
          <pc:sldMk cId="358909623" sldId="300"/>
        </pc:sldMkLst>
        <pc:spChg chg="mod">
          <ac:chgData name="Mravec Michal" userId="dacad74b-be34-4142-ab79-22ee800c5642" providerId="ADAL" clId="{9C01AEF7-F19D-4A73-BDDB-7C00D9D9BB2E}" dt="2022-06-22T12:19:55.305" v="131" actId="20577"/>
          <ac:spMkLst>
            <pc:docMk/>
            <pc:sldMk cId="358909623" sldId="300"/>
            <ac:spMk id="3" creationId="{C14483E0-FC64-4C8F-82CB-67D5C060DB38}"/>
          </ac:spMkLst>
        </pc:spChg>
      </pc:sldChg>
      <pc:sldChg chg="add del">
        <pc:chgData name="Mravec Michal" userId="dacad74b-be34-4142-ab79-22ee800c5642" providerId="ADAL" clId="{9C01AEF7-F19D-4A73-BDDB-7C00D9D9BB2E}" dt="2022-06-22T12:23:14.573" v="185" actId="47"/>
        <pc:sldMkLst>
          <pc:docMk/>
          <pc:sldMk cId="4012730828" sldId="325"/>
        </pc:sldMkLst>
      </pc:sldChg>
      <pc:sldChg chg="add">
        <pc:chgData name="Mravec Michal" userId="dacad74b-be34-4142-ab79-22ee800c5642" providerId="ADAL" clId="{9C01AEF7-F19D-4A73-BDDB-7C00D9D9BB2E}" dt="2022-06-21T16:41:31.267" v="41"/>
        <pc:sldMkLst>
          <pc:docMk/>
          <pc:sldMk cId="3768234512" sldId="326"/>
        </pc:sldMkLst>
      </pc:sldChg>
      <pc:sldChg chg="addSp modSp mod">
        <pc:chgData name="Mravec Michal" userId="dacad74b-be34-4142-ab79-22ee800c5642" providerId="ADAL" clId="{9C01AEF7-F19D-4A73-BDDB-7C00D9D9BB2E}" dt="2022-06-22T12:18:42.348" v="110" actId="255"/>
        <pc:sldMkLst>
          <pc:docMk/>
          <pc:sldMk cId="1170450961" sldId="362"/>
        </pc:sldMkLst>
        <pc:spChg chg="add mod">
          <ac:chgData name="Mravec Michal" userId="dacad74b-be34-4142-ab79-22ee800c5642" providerId="ADAL" clId="{9C01AEF7-F19D-4A73-BDDB-7C00D9D9BB2E}" dt="2022-06-22T12:18:42.348" v="110" actId="255"/>
          <ac:spMkLst>
            <pc:docMk/>
            <pc:sldMk cId="1170450961" sldId="362"/>
            <ac:spMk id="9" creationId="{FF6E4C6F-EBDF-4ABF-ACFE-E8B7112CCCF0}"/>
          </ac:spMkLst>
        </pc:spChg>
      </pc:sldChg>
      <pc:sldChg chg="del">
        <pc:chgData name="Mravec Michal" userId="dacad74b-be34-4142-ab79-22ee800c5642" providerId="ADAL" clId="{9C01AEF7-F19D-4A73-BDDB-7C00D9D9BB2E}" dt="2022-06-21T16:01:28.921" v="23" actId="47"/>
        <pc:sldMkLst>
          <pc:docMk/>
          <pc:sldMk cId="3237538787" sldId="495"/>
        </pc:sldMkLst>
      </pc:sldChg>
      <pc:sldChg chg="del">
        <pc:chgData name="Mravec Michal" userId="dacad74b-be34-4142-ab79-22ee800c5642" providerId="ADAL" clId="{9C01AEF7-F19D-4A73-BDDB-7C00D9D9BB2E}" dt="2022-06-21T16:01:33.265" v="28" actId="47"/>
        <pc:sldMkLst>
          <pc:docMk/>
          <pc:sldMk cId="1810347123" sldId="3029"/>
        </pc:sldMkLst>
      </pc:sldChg>
      <pc:sldChg chg="del">
        <pc:chgData name="Mravec Michal" userId="dacad74b-be34-4142-ab79-22ee800c5642" providerId="ADAL" clId="{9C01AEF7-F19D-4A73-BDDB-7C00D9D9BB2E}" dt="2022-06-21T16:01:32.431" v="27" actId="47"/>
        <pc:sldMkLst>
          <pc:docMk/>
          <pc:sldMk cId="1473316361" sldId="3031"/>
        </pc:sldMkLst>
      </pc:sldChg>
      <pc:sldChg chg="del">
        <pc:chgData name="Mravec Michal" userId="dacad74b-be34-4142-ab79-22ee800c5642" providerId="ADAL" clId="{9C01AEF7-F19D-4A73-BDDB-7C00D9D9BB2E}" dt="2022-06-21T16:01:34.822" v="30" actId="47"/>
        <pc:sldMkLst>
          <pc:docMk/>
          <pc:sldMk cId="1390776000" sldId="3071"/>
        </pc:sldMkLst>
      </pc:sldChg>
      <pc:sldChg chg="modSp mod">
        <pc:chgData name="Mravec Michal" userId="dacad74b-be34-4142-ab79-22ee800c5642" providerId="ADAL" clId="{9C01AEF7-F19D-4A73-BDDB-7C00D9D9BB2E}" dt="2022-06-22T12:17:42.270" v="47" actId="20577"/>
        <pc:sldMkLst>
          <pc:docMk/>
          <pc:sldMk cId="2153798488" sldId="3096"/>
        </pc:sldMkLst>
        <pc:spChg chg="mod">
          <ac:chgData name="Mravec Michal" userId="dacad74b-be34-4142-ab79-22ee800c5642" providerId="ADAL" clId="{9C01AEF7-F19D-4A73-BDDB-7C00D9D9BB2E}" dt="2022-06-22T12:17:42.270" v="47" actId="20577"/>
          <ac:spMkLst>
            <pc:docMk/>
            <pc:sldMk cId="2153798488" sldId="3096"/>
            <ac:spMk id="5" creationId="{77090D27-8B6F-43F9-B521-88F890052DFE}"/>
          </ac:spMkLst>
        </pc:spChg>
      </pc:sldChg>
      <pc:sldChg chg="addSp delSp modSp add mod">
        <pc:chgData name="Mravec Michal" userId="dacad74b-be34-4142-ab79-22ee800c5642" providerId="ADAL" clId="{9C01AEF7-F19D-4A73-BDDB-7C00D9D9BB2E}" dt="2022-06-22T12:22:09.670" v="181" actId="1036"/>
        <pc:sldMkLst>
          <pc:docMk/>
          <pc:sldMk cId="691232787" sldId="3097"/>
        </pc:sldMkLst>
        <pc:spChg chg="del">
          <ac:chgData name="Mravec Michal" userId="dacad74b-be34-4142-ab79-22ee800c5642" providerId="ADAL" clId="{9C01AEF7-F19D-4A73-BDDB-7C00D9D9BB2E}" dt="2022-06-22T12:22:01.219" v="135" actId="478"/>
          <ac:spMkLst>
            <pc:docMk/>
            <pc:sldMk cId="691232787" sldId="3097"/>
            <ac:spMk id="2" creationId="{B209A566-BB61-4BEA-B7B9-8A7127CBACD3}"/>
          </ac:spMkLst>
        </pc:spChg>
        <pc:spChg chg="del">
          <ac:chgData name="Mravec Michal" userId="dacad74b-be34-4142-ab79-22ee800c5642" providerId="ADAL" clId="{9C01AEF7-F19D-4A73-BDDB-7C00D9D9BB2E}" dt="2022-06-22T12:22:01.219" v="135" actId="478"/>
          <ac:spMkLst>
            <pc:docMk/>
            <pc:sldMk cId="691232787" sldId="3097"/>
            <ac:spMk id="3" creationId="{C956FE24-4068-4A14-96F9-6AA36D3C99FB}"/>
          </ac:spMkLst>
        </pc:spChg>
        <pc:spChg chg="del">
          <ac:chgData name="Mravec Michal" userId="dacad74b-be34-4142-ab79-22ee800c5642" providerId="ADAL" clId="{9C01AEF7-F19D-4A73-BDDB-7C00D9D9BB2E}" dt="2022-06-22T12:22:01.219" v="135" actId="478"/>
          <ac:spMkLst>
            <pc:docMk/>
            <pc:sldMk cId="691232787" sldId="3097"/>
            <ac:spMk id="4" creationId="{0B556D6B-338E-4288-985F-2E3081A8C58D}"/>
          </ac:spMkLst>
        </pc:spChg>
        <pc:spChg chg="del">
          <ac:chgData name="Mravec Michal" userId="dacad74b-be34-4142-ab79-22ee800c5642" providerId="ADAL" clId="{9C01AEF7-F19D-4A73-BDDB-7C00D9D9BB2E}" dt="2022-06-22T12:22:01.219" v="135" actId="478"/>
          <ac:spMkLst>
            <pc:docMk/>
            <pc:sldMk cId="691232787" sldId="3097"/>
            <ac:spMk id="5" creationId="{DF50E6B1-E04C-4189-973A-6E5084EAA5AD}"/>
          </ac:spMkLst>
        </pc:spChg>
        <pc:spChg chg="del">
          <ac:chgData name="Mravec Michal" userId="dacad74b-be34-4142-ab79-22ee800c5642" providerId="ADAL" clId="{9C01AEF7-F19D-4A73-BDDB-7C00D9D9BB2E}" dt="2022-06-22T12:22:01.219" v="135" actId="478"/>
          <ac:spMkLst>
            <pc:docMk/>
            <pc:sldMk cId="691232787" sldId="3097"/>
            <ac:spMk id="6" creationId="{DF19EF8D-5AC9-42DF-B656-61892BA2E120}"/>
          </ac:spMkLst>
        </pc:spChg>
        <pc:spChg chg="del">
          <ac:chgData name="Mravec Michal" userId="dacad74b-be34-4142-ab79-22ee800c5642" providerId="ADAL" clId="{9C01AEF7-F19D-4A73-BDDB-7C00D9D9BB2E}" dt="2022-06-22T12:22:01.219" v="135" actId="478"/>
          <ac:spMkLst>
            <pc:docMk/>
            <pc:sldMk cId="691232787" sldId="3097"/>
            <ac:spMk id="7" creationId="{77E920BF-84D6-4DE5-955C-1E66679506F2}"/>
          </ac:spMkLst>
        </pc:spChg>
        <pc:spChg chg="del">
          <ac:chgData name="Mravec Michal" userId="dacad74b-be34-4142-ab79-22ee800c5642" providerId="ADAL" clId="{9C01AEF7-F19D-4A73-BDDB-7C00D9D9BB2E}" dt="2022-06-22T12:22:01.219" v="135" actId="478"/>
          <ac:spMkLst>
            <pc:docMk/>
            <pc:sldMk cId="691232787" sldId="3097"/>
            <ac:spMk id="14" creationId="{DFBCA4A3-9ED7-445A-9DA6-3E0635C326D2}"/>
          </ac:spMkLst>
        </pc:spChg>
        <pc:spChg chg="del">
          <ac:chgData name="Mravec Michal" userId="dacad74b-be34-4142-ab79-22ee800c5642" providerId="ADAL" clId="{9C01AEF7-F19D-4A73-BDDB-7C00D9D9BB2E}" dt="2022-06-22T12:22:01.219" v="135" actId="478"/>
          <ac:spMkLst>
            <pc:docMk/>
            <pc:sldMk cId="691232787" sldId="3097"/>
            <ac:spMk id="19" creationId="{6E6642A6-EC7F-4FD4-806E-C3418B7444DE}"/>
          </ac:spMkLst>
        </pc:spChg>
        <pc:spChg chg="del">
          <ac:chgData name="Mravec Michal" userId="dacad74b-be34-4142-ab79-22ee800c5642" providerId="ADAL" clId="{9C01AEF7-F19D-4A73-BDDB-7C00D9D9BB2E}" dt="2022-06-22T12:22:01.219" v="135" actId="478"/>
          <ac:spMkLst>
            <pc:docMk/>
            <pc:sldMk cId="691232787" sldId="3097"/>
            <ac:spMk id="31" creationId="{95197147-734A-498A-9E2A-44764B2F1B1B}"/>
          </ac:spMkLst>
        </pc:spChg>
        <pc:spChg chg="del">
          <ac:chgData name="Mravec Michal" userId="dacad74b-be34-4142-ab79-22ee800c5642" providerId="ADAL" clId="{9C01AEF7-F19D-4A73-BDDB-7C00D9D9BB2E}" dt="2022-06-22T12:22:01.219" v="135" actId="478"/>
          <ac:spMkLst>
            <pc:docMk/>
            <pc:sldMk cId="691232787" sldId="3097"/>
            <ac:spMk id="36" creationId="{DDC5B4A4-FB8E-4AA3-BF86-2A0B373D6D00}"/>
          </ac:spMkLst>
        </pc:spChg>
        <pc:spChg chg="mod">
          <ac:chgData name="Mravec Michal" userId="dacad74b-be34-4142-ab79-22ee800c5642" providerId="ADAL" clId="{9C01AEF7-F19D-4A73-BDDB-7C00D9D9BB2E}" dt="2022-06-22T12:22:03.391" v="136"/>
          <ac:spMkLst>
            <pc:docMk/>
            <pc:sldMk cId="691232787" sldId="3097"/>
            <ac:spMk id="37" creationId="{57F29D6F-8EBA-4847-9DE5-376723419A6C}"/>
          </ac:spMkLst>
        </pc:spChg>
        <pc:spChg chg="mod">
          <ac:chgData name="Mravec Michal" userId="dacad74b-be34-4142-ab79-22ee800c5642" providerId="ADAL" clId="{9C01AEF7-F19D-4A73-BDDB-7C00D9D9BB2E}" dt="2022-06-22T12:22:03.391" v="136"/>
          <ac:spMkLst>
            <pc:docMk/>
            <pc:sldMk cId="691232787" sldId="3097"/>
            <ac:spMk id="38" creationId="{9BC761AC-0070-4A21-AD68-3DD4316FE2E5}"/>
          </ac:spMkLst>
        </pc:spChg>
        <pc:spChg chg="mod">
          <ac:chgData name="Mravec Michal" userId="dacad74b-be34-4142-ab79-22ee800c5642" providerId="ADAL" clId="{9C01AEF7-F19D-4A73-BDDB-7C00D9D9BB2E}" dt="2022-06-22T12:22:03.391" v="136"/>
          <ac:spMkLst>
            <pc:docMk/>
            <pc:sldMk cId="691232787" sldId="3097"/>
            <ac:spMk id="39" creationId="{66C94834-BFFD-4E24-B578-200ADF9A89ED}"/>
          </ac:spMkLst>
        </pc:spChg>
        <pc:spChg chg="mod">
          <ac:chgData name="Mravec Michal" userId="dacad74b-be34-4142-ab79-22ee800c5642" providerId="ADAL" clId="{9C01AEF7-F19D-4A73-BDDB-7C00D9D9BB2E}" dt="2022-06-22T12:22:03.391" v="136"/>
          <ac:spMkLst>
            <pc:docMk/>
            <pc:sldMk cId="691232787" sldId="3097"/>
            <ac:spMk id="40" creationId="{164A2304-2BFE-4C2E-82E7-9619D4A29ADF}"/>
          </ac:spMkLst>
        </pc:spChg>
        <pc:spChg chg="mod">
          <ac:chgData name="Mravec Michal" userId="dacad74b-be34-4142-ab79-22ee800c5642" providerId="ADAL" clId="{9C01AEF7-F19D-4A73-BDDB-7C00D9D9BB2E}" dt="2022-06-22T12:22:03.391" v="136"/>
          <ac:spMkLst>
            <pc:docMk/>
            <pc:sldMk cId="691232787" sldId="3097"/>
            <ac:spMk id="41" creationId="{775455A0-7935-4487-B332-341D84E3F850}"/>
          </ac:spMkLst>
        </pc:spChg>
        <pc:spChg chg="mod">
          <ac:chgData name="Mravec Michal" userId="dacad74b-be34-4142-ab79-22ee800c5642" providerId="ADAL" clId="{9C01AEF7-F19D-4A73-BDDB-7C00D9D9BB2E}" dt="2022-06-22T12:22:03.391" v="136"/>
          <ac:spMkLst>
            <pc:docMk/>
            <pc:sldMk cId="691232787" sldId="3097"/>
            <ac:spMk id="42" creationId="{B603AF52-ED0F-4873-8F81-706E113E25EE}"/>
          </ac:spMkLst>
        </pc:spChg>
        <pc:spChg chg="mod">
          <ac:chgData name="Mravec Michal" userId="dacad74b-be34-4142-ab79-22ee800c5642" providerId="ADAL" clId="{9C01AEF7-F19D-4A73-BDDB-7C00D9D9BB2E}" dt="2022-06-22T12:22:03.391" v="136"/>
          <ac:spMkLst>
            <pc:docMk/>
            <pc:sldMk cId="691232787" sldId="3097"/>
            <ac:spMk id="44" creationId="{2C8E44F6-ED42-41DE-8016-E46BD1169AAB}"/>
          </ac:spMkLst>
        </pc:spChg>
        <pc:spChg chg="mod">
          <ac:chgData name="Mravec Michal" userId="dacad74b-be34-4142-ab79-22ee800c5642" providerId="ADAL" clId="{9C01AEF7-F19D-4A73-BDDB-7C00D9D9BB2E}" dt="2022-06-22T12:22:03.391" v="136"/>
          <ac:spMkLst>
            <pc:docMk/>
            <pc:sldMk cId="691232787" sldId="3097"/>
            <ac:spMk id="47" creationId="{5F2E7C91-CB92-4D27-AC14-FF97C81939D3}"/>
          </ac:spMkLst>
        </pc:spChg>
        <pc:spChg chg="mod">
          <ac:chgData name="Mravec Michal" userId="dacad74b-be34-4142-ab79-22ee800c5642" providerId="ADAL" clId="{9C01AEF7-F19D-4A73-BDDB-7C00D9D9BB2E}" dt="2022-06-22T12:22:03.391" v="136"/>
          <ac:spMkLst>
            <pc:docMk/>
            <pc:sldMk cId="691232787" sldId="3097"/>
            <ac:spMk id="52" creationId="{8ABEC56E-EF33-495D-AEE1-B7751D75A3DD}"/>
          </ac:spMkLst>
        </pc:spChg>
        <pc:spChg chg="mod">
          <ac:chgData name="Mravec Michal" userId="dacad74b-be34-4142-ab79-22ee800c5642" providerId="ADAL" clId="{9C01AEF7-F19D-4A73-BDDB-7C00D9D9BB2E}" dt="2022-06-22T12:22:03.391" v="136"/>
          <ac:spMkLst>
            <pc:docMk/>
            <pc:sldMk cId="691232787" sldId="3097"/>
            <ac:spMk id="54" creationId="{3BE7B2A3-2EEE-4F41-AF87-DC987925777C}"/>
          </ac:spMkLst>
        </pc:spChg>
        <pc:spChg chg="mod">
          <ac:chgData name="Mravec Michal" userId="dacad74b-be34-4142-ab79-22ee800c5642" providerId="ADAL" clId="{9C01AEF7-F19D-4A73-BDDB-7C00D9D9BB2E}" dt="2022-06-22T12:22:03.391" v="136"/>
          <ac:spMkLst>
            <pc:docMk/>
            <pc:sldMk cId="691232787" sldId="3097"/>
            <ac:spMk id="57" creationId="{360C05A6-B493-4C3D-8590-9AF6CBE0168A}"/>
          </ac:spMkLst>
        </pc:spChg>
        <pc:spChg chg="mod">
          <ac:chgData name="Mravec Michal" userId="dacad74b-be34-4142-ab79-22ee800c5642" providerId="ADAL" clId="{9C01AEF7-F19D-4A73-BDDB-7C00D9D9BB2E}" dt="2022-06-22T12:22:03.391" v="136"/>
          <ac:spMkLst>
            <pc:docMk/>
            <pc:sldMk cId="691232787" sldId="3097"/>
            <ac:spMk id="59" creationId="{F2CF2ABE-5F07-49FE-94E0-99A45C00558A}"/>
          </ac:spMkLst>
        </pc:spChg>
        <pc:spChg chg="mod">
          <ac:chgData name="Mravec Michal" userId="dacad74b-be34-4142-ab79-22ee800c5642" providerId="ADAL" clId="{9C01AEF7-F19D-4A73-BDDB-7C00D9D9BB2E}" dt="2022-06-22T12:22:03.391" v="136"/>
          <ac:spMkLst>
            <pc:docMk/>
            <pc:sldMk cId="691232787" sldId="3097"/>
            <ac:spMk id="63" creationId="{2F6E4E4B-F452-4CBC-BD0F-6ADBD26A487C}"/>
          </ac:spMkLst>
        </pc:spChg>
        <pc:spChg chg="mod">
          <ac:chgData name="Mravec Michal" userId="dacad74b-be34-4142-ab79-22ee800c5642" providerId="ADAL" clId="{9C01AEF7-F19D-4A73-BDDB-7C00D9D9BB2E}" dt="2022-06-22T12:22:03.391" v="136"/>
          <ac:spMkLst>
            <pc:docMk/>
            <pc:sldMk cId="691232787" sldId="3097"/>
            <ac:spMk id="65" creationId="{EA2386AB-1EC7-417E-8C80-5A95258BCCCC}"/>
          </ac:spMkLst>
        </pc:spChg>
        <pc:spChg chg="mod">
          <ac:chgData name="Mravec Michal" userId="dacad74b-be34-4142-ab79-22ee800c5642" providerId="ADAL" clId="{9C01AEF7-F19D-4A73-BDDB-7C00D9D9BB2E}" dt="2022-06-22T12:22:03.391" v="136"/>
          <ac:spMkLst>
            <pc:docMk/>
            <pc:sldMk cId="691232787" sldId="3097"/>
            <ac:spMk id="66" creationId="{A57CFC3E-F304-434B-9CC5-DF870EC01007}"/>
          </ac:spMkLst>
        </pc:spChg>
        <pc:spChg chg="del">
          <ac:chgData name="Mravec Michal" userId="dacad74b-be34-4142-ab79-22ee800c5642" providerId="ADAL" clId="{9C01AEF7-F19D-4A73-BDDB-7C00D9D9BB2E}" dt="2022-06-22T12:22:01.219" v="135" actId="478"/>
          <ac:spMkLst>
            <pc:docMk/>
            <pc:sldMk cId="691232787" sldId="3097"/>
            <ac:spMk id="68" creationId="{4C03ADE2-47F0-49C7-AE9C-47F4DCBA0673}"/>
          </ac:spMkLst>
        </pc:spChg>
        <pc:spChg chg="mod">
          <ac:chgData name="Mravec Michal" userId="dacad74b-be34-4142-ab79-22ee800c5642" providerId="ADAL" clId="{9C01AEF7-F19D-4A73-BDDB-7C00D9D9BB2E}" dt="2022-06-22T12:22:03.391" v="136"/>
          <ac:spMkLst>
            <pc:docMk/>
            <pc:sldMk cId="691232787" sldId="3097"/>
            <ac:spMk id="69" creationId="{89CADA21-D1A0-4A10-A6F5-9E46FFE1C477}"/>
          </ac:spMkLst>
        </pc:spChg>
        <pc:spChg chg="mod">
          <ac:chgData name="Mravec Michal" userId="dacad74b-be34-4142-ab79-22ee800c5642" providerId="ADAL" clId="{9C01AEF7-F19D-4A73-BDDB-7C00D9D9BB2E}" dt="2022-06-22T12:22:03.391" v="136"/>
          <ac:spMkLst>
            <pc:docMk/>
            <pc:sldMk cId="691232787" sldId="3097"/>
            <ac:spMk id="70" creationId="{B4C00740-9053-48B0-A788-C2FA654946D1}"/>
          </ac:spMkLst>
        </pc:spChg>
        <pc:spChg chg="del">
          <ac:chgData name="Mravec Michal" userId="dacad74b-be34-4142-ab79-22ee800c5642" providerId="ADAL" clId="{9C01AEF7-F19D-4A73-BDDB-7C00D9D9BB2E}" dt="2022-06-22T12:22:01.219" v="135" actId="478"/>
          <ac:spMkLst>
            <pc:docMk/>
            <pc:sldMk cId="691232787" sldId="3097"/>
            <ac:spMk id="80" creationId="{4840C45B-A91A-4BB7-A23B-D22E25B1FCD0}"/>
          </ac:spMkLst>
        </pc:spChg>
        <pc:spChg chg="del">
          <ac:chgData name="Mravec Michal" userId="dacad74b-be34-4142-ab79-22ee800c5642" providerId="ADAL" clId="{9C01AEF7-F19D-4A73-BDDB-7C00D9D9BB2E}" dt="2022-06-22T12:22:01.219" v="135" actId="478"/>
          <ac:spMkLst>
            <pc:docMk/>
            <pc:sldMk cId="691232787" sldId="3097"/>
            <ac:spMk id="98" creationId="{1330CC5A-818D-4AAD-8ECD-E3CEE537F7D3}"/>
          </ac:spMkLst>
        </pc:spChg>
        <pc:spChg chg="del">
          <ac:chgData name="Mravec Michal" userId="dacad74b-be34-4142-ab79-22ee800c5642" providerId="ADAL" clId="{9C01AEF7-F19D-4A73-BDDB-7C00D9D9BB2E}" dt="2022-06-22T12:22:01.219" v="135" actId="478"/>
          <ac:spMkLst>
            <pc:docMk/>
            <pc:sldMk cId="691232787" sldId="3097"/>
            <ac:spMk id="103" creationId="{E0E0845B-68FD-4EDA-9AF2-278BEFAA5561}"/>
          </ac:spMkLst>
        </pc:spChg>
        <pc:spChg chg="del">
          <ac:chgData name="Mravec Michal" userId="dacad74b-be34-4142-ab79-22ee800c5642" providerId="ADAL" clId="{9C01AEF7-F19D-4A73-BDDB-7C00D9D9BB2E}" dt="2022-06-22T12:22:01.219" v="135" actId="478"/>
          <ac:spMkLst>
            <pc:docMk/>
            <pc:sldMk cId="691232787" sldId="3097"/>
            <ac:spMk id="111" creationId="{72A29746-83D0-4BA5-B933-773F801C6A2F}"/>
          </ac:spMkLst>
        </pc:spChg>
        <pc:spChg chg="del">
          <ac:chgData name="Mravec Michal" userId="dacad74b-be34-4142-ab79-22ee800c5642" providerId="ADAL" clId="{9C01AEF7-F19D-4A73-BDDB-7C00D9D9BB2E}" dt="2022-06-22T12:22:01.219" v="135" actId="478"/>
          <ac:spMkLst>
            <pc:docMk/>
            <pc:sldMk cId="691232787" sldId="3097"/>
            <ac:spMk id="130" creationId="{A6B28EDF-9A37-495C-9F4D-F02E42833710}"/>
          </ac:spMkLst>
        </pc:spChg>
        <pc:spChg chg="del">
          <ac:chgData name="Mravec Michal" userId="dacad74b-be34-4142-ab79-22ee800c5642" providerId="ADAL" clId="{9C01AEF7-F19D-4A73-BDDB-7C00D9D9BB2E}" dt="2022-06-22T12:22:01.219" v="135" actId="478"/>
          <ac:spMkLst>
            <pc:docMk/>
            <pc:sldMk cId="691232787" sldId="3097"/>
            <ac:spMk id="131" creationId="{10FAB5FD-1083-407B-BB66-2B66504C4E23}"/>
          </ac:spMkLst>
        </pc:spChg>
        <pc:grpChg chg="add mod">
          <ac:chgData name="Mravec Michal" userId="dacad74b-be34-4142-ab79-22ee800c5642" providerId="ADAL" clId="{9C01AEF7-F19D-4A73-BDDB-7C00D9D9BB2E}" dt="2022-06-22T12:22:09.670" v="181" actId="1036"/>
          <ac:grpSpMkLst>
            <pc:docMk/>
            <pc:sldMk cId="691232787" sldId="3097"/>
            <ac:grpSpMk id="35" creationId="{0F81684B-B13F-47E1-9751-BC072DB2F11B}"/>
          </ac:grpSpMkLst>
        </pc:grpChg>
        <pc:cxnChg chg="del mod">
          <ac:chgData name="Mravec Michal" userId="dacad74b-be34-4142-ab79-22ee800c5642" providerId="ADAL" clId="{9C01AEF7-F19D-4A73-BDDB-7C00D9D9BB2E}" dt="2022-06-22T12:22:01.219" v="135" actId="478"/>
          <ac:cxnSpMkLst>
            <pc:docMk/>
            <pc:sldMk cId="691232787" sldId="3097"/>
            <ac:cxnSpMk id="12" creationId="{34F1F684-2A20-4F77-A2BA-96AC9C1C445F}"/>
          </ac:cxnSpMkLst>
        </pc:cxnChg>
        <pc:cxnChg chg="del mod">
          <ac:chgData name="Mravec Michal" userId="dacad74b-be34-4142-ab79-22ee800c5642" providerId="ADAL" clId="{9C01AEF7-F19D-4A73-BDDB-7C00D9D9BB2E}" dt="2022-06-22T12:22:01.219" v="135" actId="478"/>
          <ac:cxnSpMkLst>
            <pc:docMk/>
            <pc:sldMk cId="691232787" sldId="3097"/>
            <ac:cxnSpMk id="16" creationId="{EA1C527E-D706-4D94-9CAE-4D1FC8FD75FB}"/>
          </ac:cxnSpMkLst>
        </pc:cxnChg>
        <pc:cxnChg chg="del mod">
          <ac:chgData name="Mravec Michal" userId="dacad74b-be34-4142-ab79-22ee800c5642" providerId="ADAL" clId="{9C01AEF7-F19D-4A73-BDDB-7C00D9D9BB2E}" dt="2022-06-22T12:22:01.219" v="135" actId="478"/>
          <ac:cxnSpMkLst>
            <pc:docMk/>
            <pc:sldMk cId="691232787" sldId="3097"/>
            <ac:cxnSpMk id="23" creationId="{78EE6EA1-545A-4A13-AB2E-F9920629F15C}"/>
          </ac:cxnSpMkLst>
        </pc:cxnChg>
        <pc:cxnChg chg="del mod">
          <ac:chgData name="Mravec Michal" userId="dacad74b-be34-4142-ab79-22ee800c5642" providerId="ADAL" clId="{9C01AEF7-F19D-4A73-BDDB-7C00D9D9BB2E}" dt="2022-06-22T12:22:01.219" v="135" actId="478"/>
          <ac:cxnSpMkLst>
            <pc:docMk/>
            <pc:sldMk cId="691232787" sldId="3097"/>
            <ac:cxnSpMk id="26" creationId="{E4BA8BF0-B60B-45D6-8B1C-F516C19BEF19}"/>
          </ac:cxnSpMkLst>
        </pc:cxnChg>
        <pc:cxnChg chg="del mod">
          <ac:chgData name="Mravec Michal" userId="dacad74b-be34-4142-ab79-22ee800c5642" providerId="ADAL" clId="{9C01AEF7-F19D-4A73-BDDB-7C00D9D9BB2E}" dt="2022-06-22T12:22:01.219" v="135" actId="478"/>
          <ac:cxnSpMkLst>
            <pc:docMk/>
            <pc:sldMk cId="691232787" sldId="3097"/>
            <ac:cxnSpMk id="29" creationId="{9E21FFA1-EA06-4AC5-96A2-34658C7FF7C5}"/>
          </ac:cxnSpMkLst>
        </pc:cxnChg>
        <pc:cxnChg chg="del mod">
          <ac:chgData name="Mravec Michal" userId="dacad74b-be34-4142-ab79-22ee800c5642" providerId="ADAL" clId="{9C01AEF7-F19D-4A73-BDDB-7C00D9D9BB2E}" dt="2022-06-22T12:22:01.219" v="135" actId="478"/>
          <ac:cxnSpMkLst>
            <pc:docMk/>
            <pc:sldMk cId="691232787" sldId="3097"/>
            <ac:cxnSpMk id="33" creationId="{BB4F18BB-91FE-4758-AB83-4173F3E2A37B}"/>
          </ac:cxnSpMkLst>
        </pc:cxnChg>
        <pc:cxnChg chg="mod">
          <ac:chgData name="Mravec Michal" userId="dacad74b-be34-4142-ab79-22ee800c5642" providerId="ADAL" clId="{9C01AEF7-F19D-4A73-BDDB-7C00D9D9BB2E}" dt="2022-06-22T12:22:03.391" v="136"/>
          <ac:cxnSpMkLst>
            <pc:docMk/>
            <pc:sldMk cId="691232787" sldId="3097"/>
            <ac:cxnSpMk id="43" creationId="{0228B3DE-BE8A-40AE-A61A-6A2EFCA69757}"/>
          </ac:cxnSpMkLst>
        </pc:cxnChg>
        <pc:cxnChg chg="del mod">
          <ac:chgData name="Mravec Michal" userId="dacad74b-be34-4142-ab79-22ee800c5642" providerId="ADAL" clId="{9C01AEF7-F19D-4A73-BDDB-7C00D9D9BB2E}" dt="2022-06-22T12:22:01.219" v="135" actId="478"/>
          <ac:cxnSpMkLst>
            <pc:docMk/>
            <pc:sldMk cId="691232787" sldId="3097"/>
            <ac:cxnSpMk id="45" creationId="{91CCF441-B23D-4753-8121-0EE0CAD13C18}"/>
          </ac:cxnSpMkLst>
        </pc:cxnChg>
        <pc:cxnChg chg="mod">
          <ac:chgData name="Mravec Michal" userId="dacad74b-be34-4142-ab79-22ee800c5642" providerId="ADAL" clId="{9C01AEF7-F19D-4A73-BDDB-7C00D9D9BB2E}" dt="2022-06-22T12:22:03.391" v="136"/>
          <ac:cxnSpMkLst>
            <pc:docMk/>
            <pc:sldMk cId="691232787" sldId="3097"/>
            <ac:cxnSpMk id="46" creationId="{2167099A-A44F-4241-A181-523D36B62433}"/>
          </ac:cxnSpMkLst>
        </pc:cxnChg>
        <pc:cxnChg chg="mod">
          <ac:chgData name="Mravec Michal" userId="dacad74b-be34-4142-ab79-22ee800c5642" providerId="ADAL" clId="{9C01AEF7-F19D-4A73-BDDB-7C00D9D9BB2E}" dt="2022-06-22T12:22:03.391" v="136"/>
          <ac:cxnSpMkLst>
            <pc:docMk/>
            <pc:sldMk cId="691232787" sldId="3097"/>
            <ac:cxnSpMk id="48" creationId="{18A3CE17-90B9-4AA4-B36B-A064314755D8}"/>
          </ac:cxnSpMkLst>
        </pc:cxnChg>
        <pc:cxnChg chg="mod">
          <ac:chgData name="Mravec Michal" userId="dacad74b-be34-4142-ab79-22ee800c5642" providerId="ADAL" clId="{9C01AEF7-F19D-4A73-BDDB-7C00D9D9BB2E}" dt="2022-06-22T12:22:03.391" v="136"/>
          <ac:cxnSpMkLst>
            <pc:docMk/>
            <pc:sldMk cId="691232787" sldId="3097"/>
            <ac:cxnSpMk id="49" creationId="{F4DF71DF-43C3-48EE-BF9D-5B8D83945EF9}"/>
          </ac:cxnSpMkLst>
        </pc:cxnChg>
        <pc:cxnChg chg="mod">
          <ac:chgData name="Mravec Michal" userId="dacad74b-be34-4142-ab79-22ee800c5642" providerId="ADAL" clId="{9C01AEF7-F19D-4A73-BDDB-7C00D9D9BB2E}" dt="2022-06-22T12:22:03.391" v="136"/>
          <ac:cxnSpMkLst>
            <pc:docMk/>
            <pc:sldMk cId="691232787" sldId="3097"/>
            <ac:cxnSpMk id="50" creationId="{DE220D35-14D5-4C5B-9F33-7158E6E8CC61}"/>
          </ac:cxnSpMkLst>
        </pc:cxnChg>
        <pc:cxnChg chg="mod">
          <ac:chgData name="Mravec Michal" userId="dacad74b-be34-4142-ab79-22ee800c5642" providerId="ADAL" clId="{9C01AEF7-F19D-4A73-BDDB-7C00D9D9BB2E}" dt="2022-06-22T12:22:03.391" v="136"/>
          <ac:cxnSpMkLst>
            <pc:docMk/>
            <pc:sldMk cId="691232787" sldId="3097"/>
            <ac:cxnSpMk id="51" creationId="{977A9A34-FDA3-4D6A-AF75-A491877A510B}"/>
          </ac:cxnSpMkLst>
        </pc:cxnChg>
        <pc:cxnChg chg="mod">
          <ac:chgData name="Mravec Michal" userId="dacad74b-be34-4142-ab79-22ee800c5642" providerId="ADAL" clId="{9C01AEF7-F19D-4A73-BDDB-7C00D9D9BB2E}" dt="2022-06-22T12:22:03.391" v="136"/>
          <ac:cxnSpMkLst>
            <pc:docMk/>
            <pc:sldMk cId="691232787" sldId="3097"/>
            <ac:cxnSpMk id="53" creationId="{74295AF9-C523-4A5A-BDE4-F85BBBBFA5B7}"/>
          </ac:cxnSpMkLst>
        </pc:cxnChg>
        <pc:cxnChg chg="mod">
          <ac:chgData name="Mravec Michal" userId="dacad74b-be34-4142-ab79-22ee800c5642" providerId="ADAL" clId="{9C01AEF7-F19D-4A73-BDDB-7C00D9D9BB2E}" dt="2022-06-22T12:22:03.391" v="136"/>
          <ac:cxnSpMkLst>
            <pc:docMk/>
            <pc:sldMk cId="691232787" sldId="3097"/>
            <ac:cxnSpMk id="55" creationId="{52E75991-1373-4ED8-A4E0-3C2C73F73EB0}"/>
          </ac:cxnSpMkLst>
        </pc:cxnChg>
        <pc:cxnChg chg="mod">
          <ac:chgData name="Mravec Michal" userId="dacad74b-be34-4142-ab79-22ee800c5642" providerId="ADAL" clId="{9C01AEF7-F19D-4A73-BDDB-7C00D9D9BB2E}" dt="2022-06-22T12:22:03.391" v="136"/>
          <ac:cxnSpMkLst>
            <pc:docMk/>
            <pc:sldMk cId="691232787" sldId="3097"/>
            <ac:cxnSpMk id="56" creationId="{9203D697-B0DE-4C92-BBE8-848A36F218DE}"/>
          </ac:cxnSpMkLst>
        </pc:cxnChg>
        <pc:cxnChg chg="del mod">
          <ac:chgData name="Mravec Michal" userId="dacad74b-be34-4142-ab79-22ee800c5642" providerId="ADAL" clId="{9C01AEF7-F19D-4A73-BDDB-7C00D9D9BB2E}" dt="2022-06-22T12:22:01.219" v="135" actId="478"/>
          <ac:cxnSpMkLst>
            <pc:docMk/>
            <pc:sldMk cId="691232787" sldId="3097"/>
            <ac:cxnSpMk id="58" creationId="{007F2D02-57BD-401C-89A4-B0AB64472090}"/>
          </ac:cxnSpMkLst>
        </pc:cxnChg>
        <pc:cxnChg chg="mod">
          <ac:chgData name="Mravec Michal" userId="dacad74b-be34-4142-ab79-22ee800c5642" providerId="ADAL" clId="{9C01AEF7-F19D-4A73-BDDB-7C00D9D9BB2E}" dt="2022-06-22T12:22:03.391" v="136"/>
          <ac:cxnSpMkLst>
            <pc:docMk/>
            <pc:sldMk cId="691232787" sldId="3097"/>
            <ac:cxnSpMk id="60" creationId="{750A2D18-7C0D-4CD8-A230-8D7266C0FEE4}"/>
          </ac:cxnSpMkLst>
        </pc:cxnChg>
        <pc:cxnChg chg="mod">
          <ac:chgData name="Mravec Michal" userId="dacad74b-be34-4142-ab79-22ee800c5642" providerId="ADAL" clId="{9C01AEF7-F19D-4A73-BDDB-7C00D9D9BB2E}" dt="2022-06-22T12:22:03.391" v="136"/>
          <ac:cxnSpMkLst>
            <pc:docMk/>
            <pc:sldMk cId="691232787" sldId="3097"/>
            <ac:cxnSpMk id="61" creationId="{82EF5A27-461A-4770-A879-48A402515899}"/>
          </ac:cxnSpMkLst>
        </pc:cxnChg>
        <pc:cxnChg chg="mod">
          <ac:chgData name="Mravec Michal" userId="dacad74b-be34-4142-ab79-22ee800c5642" providerId="ADAL" clId="{9C01AEF7-F19D-4A73-BDDB-7C00D9D9BB2E}" dt="2022-06-22T12:22:03.391" v="136"/>
          <ac:cxnSpMkLst>
            <pc:docMk/>
            <pc:sldMk cId="691232787" sldId="3097"/>
            <ac:cxnSpMk id="62" creationId="{DD2A8496-7902-4921-BDC3-D18E10DEF054}"/>
          </ac:cxnSpMkLst>
        </pc:cxnChg>
        <pc:cxnChg chg="mod">
          <ac:chgData name="Mravec Michal" userId="dacad74b-be34-4142-ab79-22ee800c5642" providerId="ADAL" clId="{9C01AEF7-F19D-4A73-BDDB-7C00D9D9BB2E}" dt="2022-06-22T12:22:03.391" v="136"/>
          <ac:cxnSpMkLst>
            <pc:docMk/>
            <pc:sldMk cId="691232787" sldId="3097"/>
            <ac:cxnSpMk id="64" creationId="{1645EEA2-1058-4FE6-9F7C-8AB3ABC4E9C6}"/>
          </ac:cxnSpMkLst>
        </pc:cxnChg>
        <pc:cxnChg chg="mod">
          <ac:chgData name="Mravec Michal" userId="dacad74b-be34-4142-ab79-22ee800c5642" providerId="ADAL" clId="{9C01AEF7-F19D-4A73-BDDB-7C00D9D9BB2E}" dt="2022-06-22T12:22:03.391" v="136"/>
          <ac:cxnSpMkLst>
            <pc:docMk/>
            <pc:sldMk cId="691232787" sldId="3097"/>
            <ac:cxnSpMk id="67" creationId="{FB4DDEC5-455E-4178-AF2E-68F8BA627C13}"/>
          </ac:cxnSpMkLst>
        </pc:cxnChg>
        <pc:cxnChg chg="del mod">
          <ac:chgData name="Mravec Michal" userId="dacad74b-be34-4142-ab79-22ee800c5642" providerId="ADAL" clId="{9C01AEF7-F19D-4A73-BDDB-7C00D9D9BB2E}" dt="2022-06-22T12:22:01.219" v="135" actId="478"/>
          <ac:cxnSpMkLst>
            <pc:docMk/>
            <pc:sldMk cId="691232787" sldId="3097"/>
            <ac:cxnSpMk id="88" creationId="{E0F38D39-8B3A-4744-86E4-C3C1296BB244}"/>
          </ac:cxnSpMkLst>
        </pc:cxnChg>
        <pc:cxnChg chg="del mod">
          <ac:chgData name="Mravec Michal" userId="dacad74b-be34-4142-ab79-22ee800c5642" providerId="ADAL" clId="{9C01AEF7-F19D-4A73-BDDB-7C00D9D9BB2E}" dt="2022-06-22T12:22:01.219" v="135" actId="478"/>
          <ac:cxnSpMkLst>
            <pc:docMk/>
            <pc:sldMk cId="691232787" sldId="3097"/>
            <ac:cxnSpMk id="91" creationId="{1679AF22-0E35-4B6A-A490-F218F1EAE2EB}"/>
          </ac:cxnSpMkLst>
        </pc:cxnChg>
        <pc:cxnChg chg="del mod">
          <ac:chgData name="Mravec Michal" userId="dacad74b-be34-4142-ab79-22ee800c5642" providerId="ADAL" clId="{9C01AEF7-F19D-4A73-BDDB-7C00D9D9BB2E}" dt="2022-06-22T12:22:01.219" v="135" actId="478"/>
          <ac:cxnSpMkLst>
            <pc:docMk/>
            <pc:sldMk cId="691232787" sldId="3097"/>
            <ac:cxnSpMk id="95" creationId="{EF90696C-8B67-4706-91E7-182969E4D199}"/>
          </ac:cxnSpMkLst>
        </pc:cxnChg>
        <pc:cxnChg chg="del mod">
          <ac:chgData name="Mravec Michal" userId="dacad74b-be34-4142-ab79-22ee800c5642" providerId="ADAL" clId="{9C01AEF7-F19D-4A73-BDDB-7C00D9D9BB2E}" dt="2022-06-22T12:22:01.219" v="135" actId="478"/>
          <ac:cxnSpMkLst>
            <pc:docMk/>
            <pc:sldMk cId="691232787" sldId="3097"/>
            <ac:cxnSpMk id="99" creationId="{F8045B6F-6937-422E-B25D-A08EDBFCC1C3}"/>
          </ac:cxnSpMkLst>
        </pc:cxnChg>
        <pc:cxnChg chg="del mod">
          <ac:chgData name="Mravec Michal" userId="dacad74b-be34-4142-ab79-22ee800c5642" providerId="ADAL" clId="{9C01AEF7-F19D-4A73-BDDB-7C00D9D9BB2E}" dt="2022-06-22T12:22:01.219" v="135" actId="478"/>
          <ac:cxnSpMkLst>
            <pc:docMk/>
            <pc:sldMk cId="691232787" sldId="3097"/>
            <ac:cxnSpMk id="112" creationId="{9B6D01CA-EE9C-4DE0-AB18-B8BAC96463AA}"/>
          </ac:cxnSpMkLst>
        </pc:cxnChg>
      </pc:sldChg>
      <pc:sldChg chg="add ord">
        <pc:chgData name="Mravec Michal" userId="dacad74b-be34-4142-ab79-22ee800c5642" providerId="ADAL" clId="{9C01AEF7-F19D-4A73-BDDB-7C00D9D9BB2E}" dt="2022-06-22T12:23:05.134" v="183"/>
        <pc:sldMkLst>
          <pc:docMk/>
          <pc:sldMk cId="3427100421" sldId="3098"/>
        </pc:sldMkLst>
      </pc:sldChg>
      <pc:sldChg chg="new del">
        <pc:chgData name="Mravec Michal" userId="dacad74b-be34-4142-ab79-22ee800c5642" providerId="ADAL" clId="{9C01AEF7-F19D-4A73-BDDB-7C00D9D9BB2E}" dt="2022-06-22T12:27:45.933" v="369" actId="47"/>
        <pc:sldMkLst>
          <pc:docMk/>
          <pc:sldMk cId="669412988" sldId="3099"/>
        </pc:sldMkLst>
      </pc:sldChg>
      <pc:sldChg chg="modSp add del mod">
        <pc:chgData name="Mravec Michal" userId="dacad74b-be34-4142-ab79-22ee800c5642" providerId="ADAL" clId="{9C01AEF7-F19D-4A73-BDDB-7C00D9D9BB2E}" dt="2022-06-22T12:27:37.993" v="366"/>
        <pc:sldMkLst>
          <pc:docMk/>
          <pc:sldMk cId="70036904" sldId="3100"/>
        </pc:sldMkLst>
        <pc:spChg chg="mod">
          <ac:chgData name="Mravec Michal" userId="dacad74b-be34-4142-ab79-22ee800c5642" providerId="ADAL" clId="{9C01AEF7-F19D-4A73-BDDB-7C00D9D9BB2E}" dt="2022-06-22T12:27:37.993" v="366"/>
          <ac:spMkLst>
            <pc:docMk/>
            <pc:sldMk cId="70036904" sldId="3100"/>
            <ac:spMk id="2" creationId="{FFE12C59-6321-4883-9554-B2B6898DFCEB}"/>
          </ac:spMkLst>
        </pc:spChg>
      </pc:sldChg>
      <pc:sldChg chg="addSp delSp modSp add mod">
        <pc:chgData name="Mravec Michal" userId="dacad74b-be34-4142-ab79-22ee800c5642" providerId="ADAL" clId="{9C01AEF7-F19D-4A73-BDDB-7C00D9D9BB2E}" dt="2022-06-22T12:36:12.581" v="497" actId="1076"/>
        <pc:sldMkLst>
          <pc:docMk/>
          <pc:sldMk cId="611662924" sldId="3100"/>
        </pc:sldMkLst>
        <pc:spChg chg="mod">
          <ac:chgData name="Mravec Michal" userId="dacad74b-be34-4142-ab79-22ee800c5642" providerId="ADAL" clId="{9C01AEF7-F19D-4A73-BDDB-7C00D9D9BB2E}" dt="2022-06-22T12:28:54.369" v="478" actId="20577"/>
          <ac:spMkLst>
            <pc:docMk/>
            <pc:sldMk cId="611662924" sldId="3100"/>
            <ac:spMk id="2" creationId="{FFE12C59-6321-4883-9554-B2B6898DFCEB}"/>
          </ac:spMkLst>
        </pc:spChg>
        <pc:spChg chg="add del mod">
          <ac:chgData name="Mravec Michal" userId="dacad74b-be34-4142-ab79-22ee800c5642" providerId="ADAL" clId="{9C01AEF7-F19D-4A73-BDDB-7C00D9D9BB2E}" dt="2022-06-22T12:35:36.050" v="493" actId="478"/>
          <ac:spMkLst>
            <pc:docMk/>
            <pc:sldMk cId="611662924" sldId="3100"/>
            <ac:spMk id="5" creationId="{E8D42A56-CB98-491A-BBF1-ECC00466B7E1}"/>
          </ac:spMkLst>
        </pc:spChg>
        <pc:spChg chg="del mod">
          <ac:chgData name="Mravec Michal" userId="dacad74b-be34-4142-ab79-22ee800c5642" providerId="ADAL" clId="{9C01AEF7-F19D-4A73-BDDB-7C00D9D9BB2E}" dt="2022-06-22T12:35:33.549" v="492" actId="478"/>
          <ac:spMkLst>
            <pc:docMk/>
            <pc:sldMk cId="611662924" sldId="3100"/>
            <ac:spMk id="46" creationId="{12923E32-A93A-4342-9A97-7D4BC0BF50D9}"/>
          </ac:spMkLst>
        </pc:spChg>
        <pc:picChg chg="add mod modCrop">
          <ac:chgData name="Mravec Michal" userId="dacad74b-be34-4142-ab79-22ee800c5642" providerId="ADAL" clId="{9C01AEF7-F19D-4A73-BDDB-7C00D9D9BB2E}" dt="2022-06-22T12:36:12.581" v="497" actId="1076"/>
          <ac:picMkLst>
            <pc:docMk/>
            <pc:sldMk cId="611662924" sldId="3100"/>
            <ac:picMk id="7" creationId="{00749D39-B6C7-485B-BBE1-1DEC7BFDBFF6}"/>
          </ac:picMkLst>
        </pc:picChg>
      </pc:sldChg>
      <pc:sldChg chg="addSp delSp modSp add mod ord">
        <pc:chgData name="Mravec Michal" userId="dacad74b-be34-4142-ab79-22ee800c5642" providerId="ADAL" clId="{9C01AEF7-F19D-4A73-BDDB-7C00D9D9BB2E}" dt="2022-06-22T12:33:52.149" v="490" actId="14100"/>
        <pc:sldMkLst>
          <pc:docMk/>
          <pc:sldMk cId="2595204654" sldId="3101"/>
        </pc:sldMkLst>
        <pc:spChg chg="mod">
          <ac:chgData name="Mravec Michal" userId="dacad74b-be34-4142-ab79-22ee800c5642" providerId="ADAL" clId="{9C01AEF7-F19D-4A73-BDDB-7C00D9D9BB2E}" dt="2022-06-22T12:28:27.744" v="432" actId="6549"/>
          <ac:spMkLst>
            <pc:docMk/>
            <pc:sldMk cId="2595204654" sldId="3101"/>
            <ac:spMk id="2" creationId="{FFE12C59-6321-4883-9554-B2B6898DFCEB}"/>
          </ac:spMkLst>
        </pc:spChg>
        <pc:spChg chg="add mod">
          <ac:chgData name="Mravec Michal" userId="dacad74b-be34-4142-ab79-22ee800c5642" providerId="ADAL" clId="{9C01AEF7-F19D-4A73-BDDB-7C00D9D9BB2E}" dt="2022-06-22T12:31:46.155" v="479" actId="478"/>
          <ac:spMkLst>
            <pc:docMk/>
            <pc:sldMk cId="2595204654" sldId="3101"/>
            <ac:spMk id="5" creationId="{A0E432A0-2391-42FD-8DD5-54395FA965AD}"/>
          </ac:spMkLst>
        </pc:spChg>
        <pc:spChg chg="del">
          <ac:chgData name="Mravec Michal" userId="dacad74b-be34-4142-ab79-22ee800c5642" providerId="ADAL" clId="{9C01AEF7-F19D-4A73-BDDB-7C00D9D9BB2E}" dt="2022-06-22T12:31:46.155" v="479" actId="478"/>
          <ac:spMkLst>
            <pc:docMk/>
            <pc:sldMk cId="2595204654" sldId="3101"/>
            <ac:spMk id="46" creationId="{12923E32-A93A-4342-9A97-7D4BC0BF50D9}"/>
          </ac:spMkLst>
        </pc:spChg>
        <pc:picChg chg="add mod modCrop">
          <ac:chgData name="Mravec Michal" userId="dacad74b-be34-4142-ab79-22ee800c5642" providerId="ADAL" clId="{9C01AEF7-F19D-4A73-BDDB-7C00D9D9BB2E}" dt="2022-06-22T12:32:19.521" v="485" actId="1076"/>
          <ac:picMkLst>
            <pc:docMk/>
            <pc:sldMk cId="2595204654" sldId="3101"/>
            <ac:picMk id="7" creationId="{C65ABEA8-9E69-4827-B5D1-1DC1A55989BC}"/>
          </ac:picMkLst>
        </pc:picChg>
        <pc:picChg chg="add mod modCrop">
          <ac:chgData name="Mravec Michal" userId="dacad74b-be34-4142-ab79-22ee800c5642" providerId="ADAL" clId="{9C01AEF7-F19D-4A73-BDDB-7C00D9D9BB2E}" dt="2022-06-22T12:33:52.149" v="490" actId="14100"/>
          <ac:picMkLst>
            <pc:docMk/>
            <pc:sldMk cId="2595204654" sldId="3101"/>
            <ac:picMk id="9" creationId="{F3BA4016-0234-424D-8CF7-A6EAE8118A2D}"/>
          </ac:picMkLst>
        </pc:picChg>
      </pc:sldChg>
      <pc:sldChg chg="addSp delSp modSp add mod">
        <pc:chgData name="Mravec Michal" userId="dacad74b-be34-4142-ab79-22ee800c5642" providerId="ADAL" clId="{9C01AEF7-F19D-4A73-BDDB-7C00D9D9BB2E}" dt="2022-06-22T12:38:30.687" v="504" actId="20577"/>
        <pc:sldMkLst>
          <pc:docMk/>
          <pc:sldMk cId="480585312" sldId="3102"/>
        </pc:sldMkLst>
        <pc:spChg chg="mod">
          <ac:chgData name="Mravec Michal" userId="dacad74b-be34-4142-ab79-22ee800c5642" providerId="ADAL" clId="{9C01AEF7-F19D-4A73-BDDB-7C00D9D9BB2E}" dt="2022-06-22T12:38:30.687" v="504" actId="20577"/>
          <ac:spMkLst>
            <pc:docMk/>
            <pc:sldMk cId="480585312" sldId="3102"/>
            <ac:spMk id="2" creationId="{FFE12C59-6321-4883-9554-B2B6898DFCEB}"/>
          </ac:spMkLst>
        </pc:spChg>
        <pc:spChg chg="add del mod">
          <ac:chgData name="Mravec Michal" userId="dacad74b-be34-4142-ab79-22ee800c5642" providerId="ADAL" clId="{9C01AEF7-F19D-4A73-BDDB-7C00D9D9BB2E}" dt="2022-06-22T12:38:19.596" v="502" actId="478"/>
          <ac:spMkLst>
            <pc:docMk/>
            <pc:sldMk cId="480585312" sldId="3102"/>
            <ac:spMk id="5" creationId="{2A96F793-0869-4760-AEF1-C3EB80E8BA9A}"/>
          </ac:spMkLst>
        </pc:spChg>
        <pc:spChg chg="mod">
          <ac:chgData name="Mravec Michal" userId="dacad74b-be34-4142-ab79-22ee800c5642" providerId="ADAL" clId="{9C01AEF7-F19D-4A73-BDDB-7C00D9D9BB2E}" dt="2022-06-22T12:38:21.474" v="503"/>
          <ac:spMkLst>
            <pc:docMk/>
            <pc:sldMk cId="480585312" sldId="3102"/>
            <ac:spMk id="9" creationId="{7C2661D1-803F-45FB-8A50-52749F8BD3BB}"/>
          </ac:spMkLst>
        </pc:spChg>
        <pc:spChg chg="mod">
          <ac:chgData name="Mravec Michal" userId="dacad74b-be34-4142-ab79-22ee800c5642" providerId="ADAL" clId="{9C01AEF7-F19D-4A73-BDDB-7C00D9D9BB2E}" dt="2022-06-22T12:38:21.474" v="503"/>
          <ac:spMkLst>
            <pc:docMk/>
            <pc:sldMk cId="480585312" sldId="3102"/>
            <ac:spMk id="10" creationId="{D89763BC-10AE-4726-8F65-4864FA005312}"/>
          </ac:spMkLst>
        </pc:spChg>
        <pc:spChg chg="mod">
          <ac:chgData name="Mravec Michal" userId="dacad74b-be34-4142-ab79-22ee800c5642" providerId="ADAL" clId="{9C01AEF7-F19D-4A73-BDDB-7C00D9D9BB2E}" dt="2022-06-22T12:38:21.474" v="503"/>
          <ac:spMkLst>
            <pc:docMk/>
            <pc:sldMk cId="480585312" sldId="3102"/>
            <ac:spMk id="11" creationId="{1069372B-2DDC-4948-BBB3-194B11DE4885}"/>
          </ac:spMkLst>
        </pc:spChg>
        <pc:spChg chg="mod">
          <ac:chgData name="Mravec Michal" userId="dacad74b-be34-4142-ab79-22ee800c5642" providerId="ADAL" clId="{9C01AEF7-F19D-4A73-BDDB-7C00D9D9BB2E}" dt="2022-06-22T12:38:21.474" v="503"/>
          <ac:spMkLst>
            <pc:docMk/>
            <pc:sldMk cId="480585312" sldId="3102"/>
            <ac:spMk id="12" creationId="{678A933C-3494-407E-8E64-AC43F83286AF}"/>
          </ac:spMkLst>
        </pc:spChg>
        <pc:spChg chg="mod">
          <ac:chgData name="Mravec Michal" userId="dacad74b-be34-4142-ab79-22ee800c5642" providerId="ADAL" clId="{9C01AEF7-F19D-4A73-BDDB-7C00D9D9BB2E}" dt="2022-06-22T12:38:21.474" v="503"/>
          <ac:spMkLst>
            <pc:docMk/>
            <pc:sldMk cId="480585312" sldId="3102"/>
            <ac:spMk id="13" creationId="{E73BDD3A-AD4E-40D0-9483-FC1021CD8FAE}"/>
          </ac:spMkLst>
        </pc:spChg>
        <pc:spChg chg="mod">
          <ac:chgData name="Mravec Michal" userId="dacad74b-be34-4142-ab79-22ee800c5642" providerId="ADAL" clId="{9C01AEF7-F19D-4A73-BDDB-7C00D9D9BB2E}" dt="2022-06-22T12:38:21.474" v="503"/>
          <ac:spMkLst>
            <pc:docMk/>
            <pc:sldMk cId="480585312" sldId="3102"/>
            <ac:spMk id="14" creationId="{629DD0B8-F50B-4B5C-8B4B-731A1EC614CF}"/>
          </ac:spMkLst>
        </pc:spChg>
        <pc:spChg chg="mod">
          <ac:chgData name="Mravec Michal" userId="dacad74b-be34-4142-ab79-22ee800c5642" providerId="ADAL" clId="{9C01AEF7-F19D-4A73-BDDB-7C00D9D9BB2E}" dt="2022-06-22T12:38:21.474" v="503"/>
          <ac:spMkLst>
            <pc:docMk/>
            <pc:sldMk cId="480585312" sldId="3102"/>
            <ac:spMk id="18" creationId="{EAAA9467-D0FB-486A-B241-36EF3ED91B84}"/>
          </ac:spMkLst>
        </pc:spChg>
        <pc:spChg chg="mod">
          <ac:chgData name="Mravec Michal" userId="dacad74b-be34-4142-ab79-22ee800c5642" providerId="ADAL" clId="{9C01AEF7-F19D-4A73-BDDB-7C00D9D9BB2E}" dt="2022-06-22T12:38:21.474" v="503"/>
          <ac:spMkLst>
            <pc:docMk/>
            <pc:sldMk cId="480585312" sldId="3102"/>
            <ac:spMk id="19" creationId="{BF1874E4-C309-4AC8-A34C-34C9DA04555F}"/>
          </ac:spMkLst>
        </pc:spChg>
        <pc:spChg chg="mod">
          <ac:chgData name="Mravec Michal" userId="dacad74b-be34-4142-ab79-22ee800c5642" providerId="ADAL" clId="{9C01AEF7-F19D-4A73-BDDB-7C00D9D9BB2E}" dt="2022-06-22T12:38:21.474" v="503"/>
          <ac:spMkLst>
            <pc:docMk/>
            <pc:sldMk cId="480585312" sldId="3102"/>
            <ac:spMk id="28" creationId="{FDB38E6F-8751-42A2-89C9-C0675E25D78D}"/>
          </ac:spMkLst>
        </pc:spChg>
        <pc:spChg chg="mod">
          <ac:chgData name="Mravec Michal" userId="dacad74b-be34-4142-ab79-22ee800c5642" providerId="ADAL" clId="{9C01AEF7-F19D-4A73-BDDB-7C00D9D9BB2E}" dt="2022-06-22T12:38:21.474" v="503"/>
          <ac:spMkLst>
            <pc:docMk/>
            <pc:sldMk cId="480585312" sldId="3102"/>
            <ac:spMk id="29" creationId="{3B25A7DD-A43A-44E1-9C6E-604A8D7BF051}"/>
          </ac:spMkLst>
        </pc:spChg>
        <pc:spChg chg="mod">
          <ac:chgData name="Mravec Michal" userId="dacad74b-be34-4142-ab79-22ee800c5642" providerId="ADAL" clId="{9C01AEF7-F19D-4A73-BDDB-7C00D9D9BB2E}" dt="2022-06-22T12:38:21.474" v="503"/>
          <ac:spMkLst>
            <pc:docMk/>
            <pc:sldMk cId="480585312" sldId="3102"/>
            <ac:spMk id="30" creationId="{887453D2-C3F0-4FE1-AB44-89239048354B}"/>
          </ac:spMkLst>
        </pc:spChg>
        <pc:spChg chg="mod">
          <ac:chgData name="Mravec Michal" userId="dacad74b-be34-4142-ab79-22ee800c5642" providerId="ADAL" clId="{9C01AEF7-F19D-4A73-BDDB-7C00D9D9BB2E}" dt="2022-06-22T12:38:21.474" v="503"/>
          <ac:spMkLst>
            <pc:docMk/>
            <pc:sldMk cId="480585312" sldId="3102"/>
            <ac:spMk id="31" creationId="{3F433D9E-B468-49E8-AF67-89E4C76F809B}"/>
          </ac:spMkLst>
        </pc:spChg>
        <pc:spChg chg="mod">
          <ac:chgData name="Mravec Michal" userId="dacad74b-be34-4142-ab79-22ee800c5642" providerId="ADAL" clId="{9C01AEF7-F19D-4A73-BDDB-7C00D9D9BB2E}" dt="2022-06-22T12:38:21.474" v="503"/>
          <ac:spMkLst>
            <pc:docMk/>
            <pc:sldMk cId="480585312" sldId="3102"/>
            <ac:spMk id="32" creationId="{24A79701-AEB3-4B0D-8E63-939E6CE4CE26}"/>
          </ac:spMkLst>
        </pc:spChg>
        <pc:spChg chg="mod">
          <ac:chgData name="Mravec Michal" userId="dacad74b-be34-4142-ab79-22ee800c5642" providerId="ADAL" clId="{9C01AEF7-F19D-4A73-BDDB-7C00D9D9BB2E}" dt="2022-06-22T12:38:21.474" v="503"/>
          <ac:spMkLst>
            <pc:docMk/>
            <pc:sldMk cId="480585312" sldId="3102"/>
            <ac:spMk id="33" creationId="{F505A67C-ECE2-4C12-8D1F-9624B61FF162}"/>
          </ac:spMkLst>
        </pc:spChg>
        <pc:spChg chg="del">
          <ac:chgData name="Mravec Michal" userId="dacad74b-be34-4142-ab79-22ee800c5642" providerId="ADAL" clId="{9C01AEF7-F19D-4A73-BDDB-7C00D9D9BB2E}" dt="2022-06-22T12:37:49.669" v="500" actId="478"/>
          <ac:spMkLst>
            <pc:docMk/>
            <pc:sldMk cId="480585312" sldId="3102"/>
            <ac:spMk id="46" creationId="{12923E32-A93A-4342-9A97-7D4BC0BF50D9}"/>
          </ac:spMkLst>
        </pc:spChg>
        <pc:grpChg chg="add mod">
          <ac:chgData name="Mravec Michal" userId="dacad74b-be34-4142-ab79-22ee800c5642" providerId="ADAL" clId="{9C01AEF7-F19D-4A73-BDDB-7C00D9D9BB2E}" dt="2022-06-22T12:38:21.474" v="503"/>
          <ac:grpSpMkLst>
            <pc:docMk/>
            <pc:sldMk cId="480585312" sldId="3102"/>
            <ac:grpSpMk id="7" creationId="{69F92C62-7DDF-4378-9525-CDC3C8FCF7AD}"/>
          </ac:grpSpMkLst>
        </pc:grpChg>
        <pc:picChg chg="mod">
          <ac:chgData name="Mravec Michal" userId="dacad74b-be34-4142-ab79-22ee800c5642" providerId="ADAL" clId="{9C01AEF7-F19D-4A73-BDDB-7C00D9D9BB2E}" dt="2022-06-22T12:38:21.474" v="503"/>
          <ac:picMkLst>
            <pc:docMk/>
            <pc:sldMk cId="480585312" sldId="3102"/>
            <ac:picMk id="15" creationId="{45085729-3AC4-4809-BADD-261E1BEFD52C}"/>
          </ac:picMkLst>
        </pc:picChg>
        <pc:picChg chg="mod">
          <ac:chgData name="Mravec Michal" userId="dacad74b-be34-4142-ab79-22ee800c5642" providerId="ADAL" clId="{9C01AEF7-F19D-4A73-BDDB-7C00D9D9BB2E}" dt="2022-06-22T12:38:21.474" v="503"/>
          <ac:picMkLst>
            <pc:docMk/>
            <pc:sldMk cId="480585312" sldId="3102"/>
            <ac:picMk id="16" creationId="{52B0A385-FDC6-4441-9EA3-7C16CC5D8C45}"/>
          </ac:picMkLst>
        </pc:picChg>
        <pc:picChg chg="mod">
          <ac:chgData name="Mravec Michal" userId="dacad74b-be34-4142-ab79-22ee800c5642" providerId="ADAL" clId="{9C01AEF7-F19D-4A73-BDDB-7C00D9D9BB2E}" dt="2022-06-22T12:38:21.474" v="503"/>
          <ac:picMkLst>
            <pc:docMk/>
            <pc:sldMk cId="480585312" sldId="3102"/>
            <ac:picMk id="17" creationId="{13FDEA6A-9C63-4AE5-9DE1-67D3445BF816}"/>
          </ac:picMkLst>
        </pc:picChg>
        <pc:picChg chg="mod">
          <ac:chgData name="Mravec Michal" userId="dacad74b-be34-4142-ab79-22ee800c5642" providerId="ADAL" clId="{9C01AEF7-F19D-4A73-BDDB-7C00D9D9BB2E}" dt="2022-06-22T12:38:21.474" v="503"/>
          <ac:picMkLst>
            <pc:docMk/>
            <pc:sldMk cId="480585312" sldId="3102"/>
            <ac:picMk id="20" creationId="{27665F0D-2EF5-484F-98D8-6BD905DA7156}"/>
          </ac:picMkLst>
        </pc:picChg>
        <pc:picChg chg="mod">
          <ac:chgData name="Mravec Michal" userId="dacad74b-be34-4142-ab79-22ee800c5642" providerId="ADAL" clId="{9C01AEF7-F19D-4A73-BDDB-7C00D9D9BB2E}" dt="2022-06-22T12:38:21.474" v="503"/>
          <ac:picMkLst>
            <pc:docMk/>
            <pc:sldMk cId="480585312" sldId="3102"/>
            <ac:picMk id="21" creationId="{14AAE32E-5F81-4D82-96B0-0BA6CBB97A2C}"/>
          </ac:picMkLst>
        </pc:picChg>
        <pc:picChg chg="mod">
          <ac:chgData name="Mravec Michal" userId="dacad74b-be34-4142-ab79-22ee800c5642" providerId="ADAL" clId="{9C01AEF7-F19D-4A73-BDDB-7C00D9D9BB2E}" dt="2022-06-22T12:38:21.474" v="503"/>
          <ac:picMkLst>
            <pc:docMk/>
            <pc:sldMk cId="480585312" sldId="3102"/>
            <ac:picMk id="22" creationId="{13803E2A-E6D1-4526-A5C6-E74EF0EBF58B}"/>
          </ac:picMkLst>
        </pc:picChg>
        <pc:picChg chg="mod">
          <ac:chgData name="Mravec Michal" userId="dacad74b-be34-4142-ab79-22ee800c5642" providerId="ADAL" clId="{9C01AEF7-F19D-4A73-BDDB-7C00D9D9BB2E}" dt="2022-06-22T12:38:21.474" v="503"/>
          <ac:picMkLst>
            <pc:docMk/>
            <pc:sldMk cId="480585312" sldId="3102"/>
            <ac:picMk id="23" creationId="{E1D7DA29-08AD-405A-A7FF-DA9D80ECA140}"/>
          </ac:picMkLst>
        </pc:picChg>
        <pc:picChg chg="mod">
          <ac:chgData name="Mravec Michal" userId="dacad74b-be34-4142-ab79-22ee800c5642" providerId="ADAL" clId="{9C01AEF7-F19D-4A73-BDDB-7C00D9D9BB2E}" dt="2022-06-22T12:38:21.474" v="503"/>
          <ac:picMkLst>
            <pc:docMk/>
            <pc:sldMk cId="480585312" sldId="3102"/>
            <ac:picMk id="24" creationId="{51AFBAC2-C140-42AB-8B01-69B7F6146C04}"/>
          </ac:picMkLst>
        </pc:picChg>
        <pc:picChg chg="mod">
          <ac:chgData name="Mravec Michal" userId="dacad74b-be34-4142-ab79-22ee800c5642" providerId="ADAL" clId="{9C01AEF7-F19D-4A73-BDDB-7C00D9D9BB2E}" dt="2022-06-22T12:38:21.474" v="503"/>
          <ac:picMkLst>
            <pc:docMk/>
            <pc:sldMk cId="480585312" sldId="3102"/>
            <ac:picMk id="25" creationId="{836B30BF-B833-460A-B778-0351ED54C6DC}"/>
          </ac:picMkLst>
        </pc:picChg>
        <pc:picChg chg="mod">
          <ac:chgData name="Mravec Michal" userId="dacad74b-be34-4142-ab79-22ee800c5642" providerId="ADAL" clId="{9C01AEF7-F19D-4A73-BDDB-7C00D9D9BB2E}" dt="2022-06-22T12:38:21.474" v="503"/>
          <ac:picMkLst>
            <pc:docMk/>
            <pc:sldMk cId="480585312" sldId="3102"/>
            <ac:picMk id="26" creationId="{1EB42AD5-1C4E-45A2-9CFB-13D7317CCC4A}"/>
          </ac:picMkLst>
        </pc:picChg>
        <pc:picChg chg="mod">
          <ac:chgData name="Mravec Michal" userId="dacad74b-be34-4142-ab79-22ee800c5642" providerId="ADAL" clId="{9C01AEF7-F19D-4A73-BDDB-7C00D9D9BB2E}" dt="2022-06-22T12:38:21.474" v="503"/>
          <ac:picMkLst>
            <pc:docMk/>
            <pc:sldMk cId="480585312" sldId="3102"/>
            <ac:picMk id="27" creationId="{AFAA74B9-4A86-4C72-A37B-6BDE3DDD74DC}"/>
          </ac:picMkLst>
        </pc:picChg>
        <pc:picChg chg="mod">
          <ac:chgData name="Mravec Michal" userId="dacad74b-be34-4142-ab79-22ee800c5642" providerId="ADAL" clId="{9C01AEF7-F19D-4A73-BDDB-7C00D9D9BB2E}" dt="2022-06-22T12:38:21.474" v="503"/>
          <ac:picMkLst>
            <pc:docMk/>
            <pc:sldMk cId="480585312" sldId="3102"/>
            <ac:picMk id="34" creationId="{D1EE93FC-EAD0-496F-BDE0-54D7A2F2D78E}"/>
          </ac:picMkLst>
        </pc:picChg>
        <pc:picChg chg="mod">
          <ac:chgData name="Mravec Michal" userId="dacad74b-be34-4142-ab79-22ee800c5642" providerId="ADAL" clId="{9C01AEF7-F19D-4A73-BDDB-7C00D9D9BB2E}" dt="2022-06-22T12:38:21.474" v="503"/>
          <ac:picMkLst>
            <pc:docMk/>
            <pc:sldMk cId="480585312" sldId="3102"/>
            <ac:picMk id="35" creationId="{462C1239-FF98-4F9C-AEC9-31C51F0367BA}"/>
          </ac:picMkLst>
        </pc:picChg>
        <pc:cxnChg chg="mod">
          <ac:chgData name="Mravec Michal" userId="dacad74b-be34-4142-ab79-22ee800c5642" providerId="ADAL" clId="{9C01AEF7-F19D-4A73-BDDB-7C00D9D9BB2E}" dt="2022-06-22T12:38:21.474" v="503"/>
          <ac:cxnSpMkLst>
            <pc:docMk/>
            <pc:sldMk cId="480585312" sldId="3102"/>
            <ac:cxnSpMk id="8" creationId="{080EA682-336B-4B91-939D-468FB9D2310D}"/>
          </ac:cxnSpMkLst>
        </pc:cxnChg>
      </pc:sldChg>
      <pc:sldChg chg="del">
        <pc:chgData name="Mravec Michal" userId="dacad74b-be34-4142-ab79-22ee800c5642" providerId="ADAL" clId="{9C01AEF7-F19D-4A73-BDDB-7C00D9D9BB2E}" dt="2022-06-21T16:01:34.062" v="29" actId="47"/>
        <pc:sldMkLst>
          <pc:docMk/>
          <pc:sldMk cId="3289734873" sldId="3103"/>
        </pc:sldMkLst>
      </pc:sldChg>
      <pc:sldChg chg="del">
        <pc:chgData name="Mravec Michal" userId="dacad74b-be34-4142-ab79-22ee800c5642" providerId="ADAL" clId="{9C01AEF7-F19D-4A73-BDDB-7C00D9D9BB2E}" dt="2022-06-21T16:01:29.839" v="24" actId="47"/>
        <pc:sldMkLst>
          <pc:docMk/>
          <pc:sldMk cId="2384455415" sldId="3194"/>
        </pc:sldMkLst>
      </pc:sldChg>
      <pc:sldChg chg="del">
        <pc:chgData name="Mravec Michal" userId="dacad74b-be34-4142-ab79-22ee800c5642" providerId="ADAL" clId="{9C01AEF7-F19D-4A73-BDDB-7C00D9D9BB2E}" dt="2022-06-21T16:01:30.710" v="25" actId="47"/>
        <pc:sldMkLst>
          <pc:docMk/>
          <pc:sldMk cId="576778756" sldId="3208"/>
        </pc:sldMkLst>
      </pc:sldChg>
      <pc:sldChg chg="del">
        <pc:chgData name="Mravec Michal" userId="dacad74b-be34-4142-ab79-22ee800c5642" providerId="ADAL" clId="{9C01AEF7-F19D-4A73-BDDB-7C00D9D9BB2E}" dt="2022-06-21T16:01:31.613" v="26" actId="47"/>
        <pc:sldMkLst>
          <pc:docMk/>
          <pc:sldMk cId="1864421768" sldId="3209"/>
        </pc:sldMkLst>
      </pc:sldChg>
      <pc:sldMasterChg chg="del delSldLayout">
        <pc:chgData name="Mravec Michal" userId="dacad74b-be34-4142-ab79-22ee800c5642" providerId="ADAL" clId="{9C01AEF7-F19D-4A73-BDDB-7C00D9D9BB2E}" dt="2022-06-21T16:01:40.910" v="38" actId="47"/>
        <pc:sldMasterMkLst>
          <pc:docMk/>
          <pc:sldMasterMk cId="1189792398" sldId="2147483686"/>
        </pc:sldMasterMkLst>
        <pc:sldLayoutChg chg="del">
          <pc:chgData name="Mravec Michal" userId="dacad74b-be34-4142-ab79-22ee800c5642" providerId="ADAL" clId="{9C01AEF7-F19D-4A73-BDDB-7C00D9D9BB2E}" dt="2022-06-21T16:01:40.910" v="38" actId="47"/>
          <pc:sldLayoutMkLst>
            <pc:docMk/>
            <pc:sldMasterMk cId="1189792398" sldId="2147483686"/>
            <pc:sldLayoutMk cId="2181161750" sldId="2147483687"/>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818789136" sldId="2147483688"/>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941988448" sldId="2147483689"/>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178872644" sldId="2147483690"/>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149771947" sldId="2147483691"/>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327988948" sldId="2147483692"/>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923099338" sldId="2147483693"/>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605596021" sldId="2147483694"/>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589572416" sldId="2147483695"/>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411185445" sldId="2147483696"/>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1179095348" sldId="2147483697"/>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235456575" sldId="2147483698"/>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444323143" sldId="2147483699"/>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815069982" sldId="2147483700"/>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1706778635" sldId="2147483701"/>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560717042" sldId="2147483702"/>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889278177" sldId="2147483703"/>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683169577" sldId="2147483704"/>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751615217" sldId="2147483705"/>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342053081" sldId="2147483706"/>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608015413" sldId="2147483707"/>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638749281" sldId="2147483708"/>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515368798" sldId="2147483709"/>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2744491186" sldId="2147483710"/>
          </pc:sldLayoutMkLst>
        </pc:sldLayoutChg>
        <pc:sldLayoutChg chg="del">
          <pc:chgData name="Mravec Michal" userId="dacad74b-be34-4142-ab79-22ee800c5642" providerId="ADAL" clId="{9C01AEF7-F19D-4A73-BDDB-7C00D9D9BB2E}" dt="2022-06-21T16:01:40.910" v="38" actId="47"/>
          <pc:sldLayoutMkLst>
            <pc:docMk/>
            <pc:sldMasterMk cId="1189792398" sldId="2147483686"/>
            <pc:sldLayoutMk cId="3078008721" sldId="2147483711"/>
          </pc:sldLayoutMkLst>
        </pc:sldLayoutChg>
      </pc:sldMasterChg>
      <pc:sldMasterChg chg="delSldLayout">
        <pc:chgData name="Mravec Michal" userId="dacad74b-be34-4142-ab79-22ee800c5642" providerId="ADAL" clId="{9C01AEF7-F19D-4A73-BDDB-7C00D9D9BB2E}" dt="2022-06-21T16:01:29.839" v="24" actId="47"/>
        <pc:sldMasterMkLst>
          <pc:docMk/>
          <pc:sldMasterMk cId="3646537119" sldId="2147483713"/>
        </pc:sldMasterMkLst>
        <pc:sldLayoutChg chg="del">
          <pc:chgData name="Mravec Michal" userId="dacad74b-be34-4142-ab79-22ee800c5642" providerId="ADAL" clId="{9C01AEF7-F19D-4A73-BDDB-7C00D9D9BB2E}" dt="2022-06-21T16:01:28.921" v="23" actId="47"/>
          <pc:sldLayoutMkLst>
            <pc:docMk/>
            <pc:sldMasterMk cId="3646537119" sldId="2147483713"/>
            <pc:sldLayoutMk cId="981676697" sldId="2147483725"/>
          </pc:sldLayoutMkLst>
        </pc:sldLayoutChg>
        <pc:sldLayoutChg chg="del">
          <pc:chgData name="Mravec Michal" userId="dacad74b-be34-4142-ab79-22ee800c5642" providerId="ADAL" clId="{9C01AEF7-F19D-4A73-BDDB-7C00D9D9BB2E}" dt="2022-06-21T16:01:29.839" v="24" actId="47"/>
          <pc:sldLayoutMkLst>
            <pc:docMk/>
            <pc:sldMasterMk cId="3646537119" sldId="2147483713"/>
            <pc:sldLayoutMk cId="1010890428" sldId="2147483726"/>
          </pc:sldLayoutMkLst>
        </pc:sldLayoutChg>
      </pc:sldMasterChg>
      <pc:sldMasterChg chg="del delSldLayout">
        <pc:chgData name="Mravec Michal" userId="dacad74b-be34-4142-ab79-22ee800c5642" providerId="ADAL" clId="{9C01AEF7-F19D-4A73-BDDB-7C00D9D9BB2E}" dt="2022-06-22T12:38:40.459" v="505" actId="47"/>
        <pc:sldMasterMkLst>
          <pc:docMk/>
          <pc:sldMasterMk cId="3590702005" sldId="2147483725"/>
        </pc:sldMasterMkLst>
        <pc:sldLayoutChg chg="del">
          <pc:chgData name="Mravec Michal" userId="dacad74b-be34-4142-ab79-22ee800c5642" providerId="ADAL" clId="{9C01AEF7-F19D-4A73-BDDB-7C00D9D9BB2E}" dt="2022-06-22T12:38:40.459" v="505" actId="47"/>
          <pc:sldLayoutMkLst>
            <pc:docMk/>
            <pc:sldMasterMk cId="3590702005" sldId="2147483725"/>
            <pc:sldLayoutMk cId="2936693125" sldId="2147483726"/>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3818822482" sldId="2147483727"/>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2087911849" sldId="2147483728"/>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1754899429" sldId="2147483729"/>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599452735" sldId="2147483730"/>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3665268471" sldId="2147483731"/>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1979605083" sldId="2147483732"/>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2172780270" sldId="2147483733"/>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3113741291" sldId="2147483734"/>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1992515233" sldId="2147483735"/>
          </pc:sldLayoutMkLst>
        </pc:sldLayoutChg>
        <pc:sldLayoutChg chg="del">
          <pc:chgData name="Mravec Michal" userId="dacad74b-be34-4142-ab79-22ee800c5642" providerId="ADAL" clId="{9C01AEF7-F19D-4A73-BDDB-7C00D9D9BB2E}" dt="2022-06-22T12:38:40.459" v="505" actId="47"/>
          <pc:sldLayoutMkLst>
            <pc:docMk/>
            <pc:sldMasterMk cId="3590702005" sldId="2147483725"/>
            <pc:sldLayoutMk cId="3017738659" sldId="21474837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1"/>
            <a:ext cx="2946145" cy="496333"/>
          </a:xfrm>
          <a:prstGeom prst="rect">
            <a:avLst/>
          </a:prstGeom>
          <a:noFill/>
          <a:ln w="9525">
            <a:noFill/>
            <a:miter lim="800000"/>
            <a:headEnd/>
            <a:tailEnd/>
          </a:ln>
          <a:effectLst/>
        </p:spPr>
        <p:txBody>
          <a:bodyPr vert="horz" wrap="square" lIns="91809" tIns="45905" rIns="91809" bIns="45905" numCol="1" anchor="t" anchorCtr="0" compatLnSpc="1">
            <a:prstTxWarp prst="textNoShape">
              <a:avLst/>
            </a:prstTxWarp>
          </a:bodyPr>
          <a:lstStyle>
            <a:lvl1pPr algn="l" defTabSz="919501" eaLnBrk="1" hangingPunct="1">
              <a:spcBef>
                <a:spcPct val="0"/>
              </a:spcBef>
              <a:buClrTx/>
              <a:buFontTx/>
              <a:buNone/>
              <a:defRPr sz="1200" i="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851531" y="1"/>
            <a:ext cx="2946145" cy="496333"/>
          </a:xfrm>
          <a:prstGeom prst="rect">
            <a:avLst/>
          </a:prstGeom>
          <a:noFill/>
          <a:ln w="9525">
            <a:noFill/>
            <a:miter lim="800000"/>
            <a:headEnd/>
            <a:tailEnd/>
          </a:ln>
          <a:effectLst/>
        </p:spPr>
        <p:txBody>
          <a:bodyPr vert="horz" wrap="square" lIns="91809" tIns="45905" rIns="91809" bIns="45905" numCol="1" anchor="t" anchorCtr="0" compatLnSpc="1">
            <a:prstTxWarp prst="textNoShape">
              <a:avLst/>
            </a:prstTxWarp>
          </a:bodyPr>
          <a:lstStyle>
            <a:lvl1pPr algn="r" defTabSz="919501" eaLnBrk="1" hangingPunct="1">
              <a:spcBef>
                <a:spcPct val="0"/>
              </a:spcBef>
              <a:buClrTx/>
              <a:buFontTx/>
              <a:buNone/>
              <a:defRPr sz="1200" i="0">
                <a:latin typeface="Times New Roman" pitchFamily="18" charset="0"/>
              </a:defRPr>
            </a:lvl1pPr>
          </a:lstStyle>
          <a:p>
            <a:fld id="{457EA0C0-5B0D-4D8E-8448-29C33B29C874}" type="datetime1">
              <a:rPr lang="en-US"/>
              <a:pPr/>
              <a:t>6/21/2022</a:t>
            </a:fld>
            <a:endParaRPr lang="en-US"/>
          </a:p>
        </p:txBody>
      </p:sp>
      <p:sp>
        <p:nvSpPr>
          <p:cNvPr id="7172" name="Rectangle 4"/>
          <p:cNvSpPr>
            <a:spLocks noGrp="1" noChangeArrowheads="1"/>
          </p:cNvSpPr>
          <p:nvPr>
            <p:ph type="ftr" sz="quarter" idx="2"/>
          </p:nvPr>
        </p:nvSpPr>
        <p:spPr bwMode="auto">
          <a:xfrm>
            <a:off x="3" y="9430306"/>
            <a:ext cx="2946145" cy="496333"/>
          </a:xfrm>
          <a:prstGeom prst="rect">
            <a:avLst/>
          </a:prstGeom>
          <a:noFill/>
          <a:ln w="9525">
            <a:noFill/>
            <a:miter lim="800000"/>
            <a:headEnd/>
            <a:tailEnd/>
          </a:ln>
          <a:effectLst/>
        </p:spPr>
        <p:txBody>
          <a:bodyPr vert="horz" wrap="square" lIns="91809" tIns="45905" rIns="91809" bIns="45905" numCol="1" anchor="b" anchorCtr="0" compatLnSpc="1">
            <a:prstTxWarp prst="textNoShape">
              <a:avLst/>
            </a:prstTxWarp>
          </a:bodyPr>
          <a:lstStyle>
            <a:lvl1pPr algn="l" defTabSz="919501" eaLnBrk="1" hangingPunct="1">
              <a:spcBef>
                <a:spcPct val="0"/>
              </a:spcBef>
              <a:buClrTx/>
              <a:buFontTx/>
              <a:buNone/>
              <a:defRPr sz="1200" i="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851531" y="9430306"/>
            <a:ext cx="2946145" cy="496333"/>
          </a:xfrm>
          <a:prstGeom prst="rect">
            <a:avLst/>
          </a:prstGeom>
          <a:noFill/>
          <a:ln w="9525">
            <a:noFill/>
            <a:miter lim="800000"/>
            <a:headEnd/>
            <a:tailEnd/>
          </a:ln>
          <a:effectLst/>
        </p:spPr>
        <p:txBody>
          <a:bodyPr vert="horz" wrap="square" lIns="91809" tIns="45905" rIns="91809" bIns="45905" numCol="1" anchor="b" anchorCtr="0" compatLnSpc="1">
            <a:prstTxWarp prst="textNoShape">
              <a:avLst/>
            </a:prstTxWarp>
          </a:bodyPr>
          <a:lstStyle>
            <a:lvl1pPr algn="r" defTabSz="919501" eaLnBrk="1" hangingPunct="1">
              <a:spcBef>
                <a:spcPct val="0"/>
              </a:spcBef>
              <a:buClrTx/>
              <a:buFontTx/>
              <a:buNone/>
              <a:defRPr sz="1200" i="0">
                <a:latin typeface="Times New Roman" pitchFamily="18" charset="0"/>
              </a:defRPr>
            </a:lvl1pPr>
          </a:lstStyle>
          <a:p>
            <a:fld id="{93680765-A157-41AD-8F94-E152B15695BF}" type="slidenum">
              <a:rPr lang="en-US"/>
              <a:pPr/>
              <a:t>‹#›</a:t>
            </a:fld>
            <a:endParaRPr lang="en-US"/>
          </a:p>
        </p:txBody>
      </p:sp>
    </p:spTree>
    <p:extLst>
      <p:ext uri="{BB962C8B-B14F-4D97-AF65-F5344CB8AC3E}">
        <p14:creationId xmlns:p14="http://schemas.microsoft.com/office/powerpoint/2010/main" val="40471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319088" y="488950"/>
            <a:ext cx="7497763" cy="4217988"/>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565628" y="5591625"/>
            <a:ext cx="5729738" cy="342712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dirty="0"/>
              <a:t>Click to edit Master text styles</a:t>
            </a:r>
          </a:p>
        </p:txBody>
      </p:sp>
      <p:sp>
        <p:nvSpPr>
          <p:cNvPr id="5127" name="pg num"/>
          <p:cNvSpPr>
            <a:spLocks noGrp="1" noChangeArrowheads="1"/>
          </p:cNvSpPr>
          <p:nvPr>
            <p:ph type="sldNum" sz="quarter" idx="5"/>
          </p:nvPr>
        </p:nvSpPr>
        <p:spPr bwMode="auto">
          <a:xfrm>
            <a:off x="6033200" y="9548028"/>
            <a:ext cx="542583" cy="18294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9501" eaLnBrk="1" hangingPunct="1">
              <a:spcBef>
                <a:spcPct val="0"/>
              </a:spcBef>
              <a:buClrTx/>
              <a:buFontTx/>
              <a:buNone/>
              <a:defRPr sz="1200" i="0"/>
            </a:lvl1pPr>
          </a:lstStyle>
          <a:p>
            <a:fld id="{42689D1E-D6FA-469F-A168-9573E3DAE983}" type="slidenum">
              <a:rPr lang="cs-CZ"/>
              <a:pPr/>
              <a:t>‹#›</a:t>
            </a:fld>
            <a:endParaRPr lang="cs-CZ"/>
          </a:p>
        </p:txBody>
      </p:sp>
      <p:sp>
        <p:nvSpPr>
          <p:cNvPr id="5137" name="McK Separator" hidden="1"/>
          <p:cNvSpPr>
            <a:spLocks noChangeShapeType="1"/>
          </p:cNvSpPr>
          <p:nvPr/>
        </p:nvSpPr>
        <p:spPr bwMode="auto">
          <a:xfrm>
            <a:off x="814687" y="1509676"/>
            <a:ext cx="5199079" cy="0"/>
          </a:xfrm>
          <a:prstGeom prst="line">
            <a:avLst/>
          </a:prstGeom>
          <a:noFill/>
          <a:ln w="9525">
            <a:solidFill>
              <a:schemeClr val="tx1"/>
            </a:solidFill>
            <a:round/>
            <a:headEnd/>
            <a:tailEnd/>
          </a:ln>
          <a:effectLst/>
        </p:spPr>
        <p:txBody>
          <a:bodyPr lIns="92271" tIns="46135" rIns="92271" bIns="46135"/>
          <a:lstStyle/>
          <a:p>
            <a:endParaRPr lang="cs-CZ"/>
          </a:p>
        </p:txBody>
      </p:sp>
    </p:spTree>
    <p:extLst>
      <p:ext uri="{BB962C8B-B14F-4D97-AF65-F5344CB8AC3E}">
        <p14:creationId xmlns:p14="http://schemas.microsoft.com/office/powerpoint/2010/main" val="2929927327"/>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632" b="1" kern="1200">
        <a:solidFill>
          <a:schemeClr val="tx1"/>
        </a:solidFill>
        <a:latin typeface="Arial" pitchFamily="34" charset="0"/>
        <a:ea typeface="+mn-ea"/>
        <a:cs typeface="+mn-cs"/>
      </a:defRPr>
    </a:lvl1pPr>
    <a:lvl2pPr marL="194367" algn="l" rtl="0" fontAlgn="base">
      <a:spcBef>
        <a:spcPct val="30000"/>
      </a:spcBef>
      <a:spcAft>
        <a:spcPct val="0"/>
      </a:spcAft>
      <a:defRPr sz="1224" kern="1200">
        <a:solidFill>
          <a:schemeClr val="tx1"/>
        </a:solidFill>
        <a:latin typeface="Times New Roman" pitchFamily="18" charset="0"/>
        <a:ea typeface="+mn-ea"/>
        <a:cs typeface="+mn-cs"/>
      </a:defRPr>
    </a:lvl2pPr>
    <a:lvl3pPr marL="388734" algn="l" rtl="0" fontAlgn="base">
      <a:spcBef>
        <a:spcPct val="30000"/>
      </a:spcBef>
      <a:spcAft>
        <a:spcPct val="0"/>
      </a:spcAft>
      <a:defRPr sz="1224" kern="1200">
        <a:solidFill>
          <a:schemeClr val="tx1"/>
        </a:solidFill>
        <a:latin typeface="Times New Roman" pitchFamily="18" charset="0"/>
        <a:ea typeface="+mn-ea"/>
        <a:cs typeface="+mn-cs"/>
      </a:defRPr>
    </a:lvl3pPr>
    <a:lvl4pPr marL="583101" algn="l" rtl="0" fontAlgn="base">
      <a:spcBef>
        <a:spcPct val="30000"/>
      </a:spcBef>
      <a:spcAft>
        <a:spcPct val="0"/>
      </a:spcAft>
      <a:defRPr sz="1224" kern="1200">
        <a:solidFill>
          <a:schemeClr val="tx1"/>
        </a:solidFill>
        <a:latin typeface="Times New Roman" pitchFamily="18" charset="0"/>
        <a:ea typeface="+mn-ea"/>
        <a:cs typeface="+mn-cs"/>
      </a:defRPr>
    </a:lvl4pPr>
    <a:lvl5pPr marL="777469" algn="l" rtl="0" fontAlgn="base">
      <a:spcBef>
        <a:spcPct val="30000"/>
      </a:spcBef>
      <a:spcAft>
        <a:spcPct val="0"/>
      </a:spcAft>
      <a:defRPr sz="1224"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89D1E-D6FA-469F-A168-9573E3DAE983}" type="slidenum">
              <a:rPr lang="cs-CZ" smtClean="0"/>
              <a:pPr/>
              <a:t>0</a:t>
            </a:fld>
            <a:endParaRPr lang="cs-CZ"/>
          </a:p>
        </p:txBody>
      </p:sp>
    </p:spTree>
    <p:extLst>
      <p:ext uri="{BB962C8B-B14F-4D97-AF65-F5344CB8AC3E}">
        <p14:creationId xmlns:p14="http://schemas.microsoft.com/office/powerpoint/2010/main" val="78446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0C62-CA92-4BFA-8538-51CB52144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B90113-DC67-44F7-BFD6-29FFA783F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F56576-1AFC-4EA0-8119-DAC0FDCEA943}"/>
              </a:ext>
            </a:extLst>
          </p:cNvPr>
          <p:cNvSpPr>
            <a:spLocks noGrp="1"/>
          </p:cNvSpPr>
          <p:nvPr>
            <p:ph type="dt" sz="half" idx="10"/>
          </p:nvPr>
        </p:nvSpPr>
        <p:spPr/>
        <p:txBody>
          <a:bodyPr/>
          <a:lstStyle/>
          <a:p>
            <a:fld id="{94915409-F0E6-44D4-BABF-B93B42E8E1DC}" type="datetime1">
              <a:rPr lang="en-GB" smtClean="0"/>
              <a:t>21/06/2022</a:t>
            </a:fld>
            <a:endParaRPr lang="en-GB"/>
          </a:p>
        </p:txBody>
      </p:sp>
      <p:sp>
        <p:nvSpPr>
          <p:cNvPr id="5" name="Footer Placeholder 4">
            <a:extLst>
              <a:ext uri="{FF2B5EF4-FFF2-40B4-BE49-F238E27FC236}">
                <a16:creationId xmlns:a16="http://schemas.microsoft.com/office/drawing/2014/main" id="{9E82CC0F-1E4F-410F-9CAF-F688F96B08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12EE1F-9833-468A-B250-87D55EBD679D}"/>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38812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9730-6B40-458C-8E15-25B3E086A0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B1B58-BB95-4316-8D7B-0562EC279E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60857-7676-4FB8-AB77-3E9F0553AAF6}"/>
              </a:ext>
            </a:extLst>
          </p:cNvPr>
          <p:cNvSpPr>
            <a:spLocks noGrp="1"/>
          </p:cNvSpPr>
          <p:nvPr>
            <p:ph type="dt" sz="half" idx="10"/>
          </p:nvPr>
        </p:nvSpPr>
        <p:spPr/>
        <p:txBody>
          <a:bodyPr/>
          <a:lstStyle/>
          <a:p>
            <a:fld id="{B0099249-F584-49E4-81F8-6D2CED4A80CF}" type="datetime1">
              <a:rPr lang="en-GB" smtClean="0"/>
              <a:t>21/06/2022</a:t>
            </a:fld>
            <a:endParaRPr lang="en-GB"/>
          </a:p>
        </p:txBody>
      </p:sp>
      <p:sp>
        <p:nvSpPr>
          <p:cNvPr id="5" name="Footer Placeholder 4">
            <a:extLst>
              <a:ext uri="{FF2B5EF4-FFF2-40B4-BE49-F238E27FC236}">
                <a16:creationId xmlns:a16="http://schemas.microsoft.com/office/drawing/2014/main" id="{83C5AFFE-EAA9-49D1-91D0-35180E740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D743A-7CE8-4C47-87CC-5F63CF9B96D3}"/>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89555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2B77A-1FB2-4098-ADE2-8A440E0A1F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E7B74E-0094-4A3D-87A2-249247B6C4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F3C96-998B-42FC-8ED6-CA2BAF3BAF63}"/>
              </a:ext>
            </a:extLst>
          </p:cNvPr>
          <p:cNvSpPr>
            <a:spLocks noGrp="1"/>
          </p:cNvSpPr>
          <p:nvPr>
            <p:ph type="dt" sz="half" idx="10"/>
          </p:nvPr>
        </p:nvSpPr>
        <p:spPr/>
        <p:txBody>
          <a:bodyPr/>
          <a:lstStyle/>
          <a:p>
            <a:fld id="{6035EEAD-80C2-4544-AF00-488D0C83F0E1}" type="datetime1">
              <a:rPr lang="en-GB" smtClean="0"/>
              <a:t>21/06/2022</a:t>
            </a:fld>
            <a:endParaRPr lang="en-GB"/>
          </a:p>
        </p:txBody>
      </p:sp>
      <p:sp>
        <p:nvSpPr>
          <p:cNvPr id="5" name="Footer Placeholder 4">
            <a:extLst>
              <a:ext uri="{FF2B5EF4-FFF2-40B4-BE49-F238E27FC236}">
                <a16:creationId xmlns:a16="http://schemas.microsoft.com/office/drawing/2014/main" id="{BEC1FFD0-A8CC-4381-B468-34CE024AB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22B9B9-05FF-46D1-B134-851113ED79B5}"/>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157606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3818509" y="2183416"/>
            <a:ext cx="6840047" cy="4601696"/>
            <a:chOff x="1768" y="1348"/>
            <a:chExt cx="3167" cy="2841"/>
          </a:xfrm>
        </p:grpSpPr>
        <p:sp>
          <p:nvSpPr>
            <p:cNvPr id="13331" name="McK Confidential" hidden="1"/>
            <p:cNvSpPr txBox="1">
              <a:spLocks noChangeArrowheads="1"/>
            </p:cNvSpPr>
            <p:nvPr/>
          </p:nvSpPr>
          <p:spPr bwMode="auto">
            <a:xfrm>
              <a:off x="1768" y="1348"/>
              <a:ext cx="936"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DŮVĚRNÉ</a:t>
              </a:r>
            </a:p>
          </p:txBody>
        </p:sp>
        <p:sp>
          <p:nvSpPr>
            <p:cNvPr id="13332" name="McK Document" hidden="1"/>
            <p:cNvSpPr txBox="1">
              <a:spLocks noChangeArrowheads="1"/>
            </p:cNvSpPr>
            <p:nvPr/>
          </p:nvSpPr>
          <p:spPr bwMode="auto">
            <a:xfrm>
              <a:off x="1768" y="3047"/>
              <a:ext cx="3167" cy="136"/>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a:t>Dokument</a:t>
              </a:r>
            </a:p>
          </p:txBody>
        </p:sp>
        <p:sp>
          <p:nvSpPr>
            <p:cNvPr id="13333" name="McK Date" hidden="1"/>
            <p:cNvSpPr txBox="1">
              <a:spLocks noChangeArrowheads="1"/>
            </p:cNvSpPr>
            <p:nvPr/>
          </p:nvSpPr>
          <p:spPr bwMode="auto">
            <a:xfrm>
              <a:off x="1768" y="3216"/>
              <a:ext cx="3167" cy="136"/>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Datum</a:t>
              </a:r>
            </a:p>
          </p:txBody>
        </p:sp>
        <p:sp>
          <p:nvSpPr>
            <p:cNvPr id="13334" name="McK Disclaimer" hidden="1"/>
            <p:cNvSpPr>
              <a:spLocks noChangeArrowheads="1"/>
            </p:cNvSpPr>
            <p:nvPr>
              <p:custDataLst>
                <p:tags r:id="rId1"/>
              </p:custDataLst>
            </p:nvPr>
          </p:nvSpPr>
          <p:spPr bwMode="auto">
            <a:xfrm>
              <a:off x="1768" y="3847"/>
              <a:ext cx="2303" cy="342"/>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570184" y="349867"/>
            <a:ext cx="4146792" cy="281103"/>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chemeClr val="bg1"/>
                </a:solidFill>
              </a:rPr>
              <a:t>Working Draft    </a:t>
            </a:r>
          </a:p>
        </p:txBody>
      </p:sp>
      <p:sp>
        <p:nvSpPr>
          <p:cNvPr id="13344" name="Working Draft" hidden="1"/>
          <p:cNvSpPr txBox="1">
            <a:spLocks noChangeArrowheads="1"/>
          </p:cNvSpPr>
          <p:nvPr/>
        </p:nvSpPr>
        <p:spPr bwMode="auto">
          <a:xfrm>
            <a:off x="570185" y="594448"/>
            <a:ext cx="4580934"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t>Last Modified 10/4/2004 4:39:06 PM Central Europe Standard Time</a:t>
            </a:r>
            <a:endParaRPr lang="cs-CZ" sz="1200" i="0"/>
          </a:p>
        </p:txBody>
      </p:sp>
      <p:sp>
        <p:nvSpPr>
          <p:cNvPr id="13345" name="Printed" hidden="1"/>
          <p:cNvSpPr txBox="1">
            <a:spLocks noChangeArrowheads="1"/>
          </p:cNvSpPr>
          <p:nvPr/>
        </p:nvSpPr>
        <p:spPr bwMode="auto">
          <a:xfrm>
            <a:off x="570187" y="816352"/>
            <a:ext cx="4219617" cy="184666"/>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t>Printed 10/4/2004 11:36:40 AM Central Europe Standard Time</a:t>
            </a:r>
          </a:p>
        </p:txBody>
      </p:sp>
      <p:sp>
        <p:nvSpPr>
          <p:cNvPr id="19" name="Rectangle 92"/>
          <p:cNvSpPr>
            <a:spLocks noGrp="1" noChangeArrowheads="1"/>
          </p:cNvSpPr>
          <p:nvPr>
            <p:ph type="title" hasCustomPrompt="1"/>
          </p:nvPr>
        </p:nvSpPr>
        <p:spPr bwMode="auto">
          <a:xfrm>
            <a:off x="672000" y="1052731"/>
            <a:ext cx="9168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chemeClr val="accent2"/>
                </a:solidFill>
                <a:latin typeface="+mj-lt"/>
                <a:cs typeface="Arial CE" panose="020B0604020202020204" pitchFamily="34" charset="0"/>
              </a:defRPr>
            </a:lvl1pPr>
          </a:lstStyle>
          <a:p>
            <a:pPr lvl="0"/>
            <a:r>
              <a:rPr lang="cs-CZ"/>
              <a:t>KLIKNUTÍM VLOŽÍTE </a:t>
            </a:r>
            <a:br>
              <a:rPr lang="cs-CZ"/>
            </a:br>
            <a:r>
              <a:rPr lang="cs-CZ"/>
              <a:t>NADPIS PREZENTACE</a:t>
            </a:r>
            <a:br>
              <a:rPr lang="cs-CZ"/>
            </a:br>
            <a:endParaRPr lang="cs-CZ"/>
          </a:p>
        </p:txBody>
      </p:sp>
      <p:sp>
        <p:nvSpPr>
          <p:cNvPr id="7" name="Text Placeholder 6"/>
          <p:cNvSpPr>
            <a:spLocks noGrp="1"/>
          </p:cNvSpPr>
          <p:nvPr>
            <p:ph type="body" sz="quarter" idx="10" hasCustomPrompt="1"/>
          </p:nvPr>
        </p:nvSpPr>
        <p:spPr>
          <a:xfrm>
            <a:off x="670984" y="4675938"/>
            <a:ext cx="2461683" cy="241300"/>
          </a:xfrm>
        </p:spPr>
        <p:txBody>
          <a:bodyPr/>
          <a:lstStyle>
            <a:lvl1pPr>
              <a:defRPr sz="1800" b="1" baseline="0">
                <a:solidFill>
                  <a:srgbClr val="F24F00"/>
                </a:solidFill>
              </a:defRPr>
            </a:lvl1pPr>
          </a:lstStyle>
          <a:p>
            <a:pPr lvl="0"/>
            <a:r>
              <a:rPr lang="cs-CZ"/>
              <a:t>měsíc rok</a:t>
            </a:r>
          </a:p>
        </p:txBody>
      </p:sp>
      <p:sp>
        <p:nvSpPr>
          <p:cNvPr id="9" name="Text Placeholder 8"/>
          <p:cNvSpPr>
            <a:spLocks noGrp="1"/>
          </p:cNvSpPr>
          <p:nvPr>
            <p:ph type="body" sz="quarter" idx="11" hasCustomPrompt="1"/>
          </p:nvPr>
        </p:nvSpPr>
        <p:spPr>
          <a:xfrm>
            <a:off x="670984" y="5760001"/>
            <a:ext cx="3376083" cy="653500"/>
          </a:xfrm>
        </p:spPr>
        <p:txBody>
          <a:bodyPr/>
          <a:lstStyle>
            <a:lvl1pPr>
              <a:lnSpc>
                <a:spcPts val="1900"/>
              </a:lnSpc>
              <a:defRPr sz="1600" b="1">
                <a:solidFill>
                  <a:srgbClr val="F24F00"/>
                </a:solidFill>
              </a:defRPr>
            </a:lvl1pPr>
          </a:lstStyle>
          <a:p>
            <a:pPr lvl="0"/>
            <a:r>
              <a:rPr lang="cs-CZ"/>
              <a:t>Jméno Příjmení</a:t>
            </a:r>
          </a:p>
          <a:p>
            <a:pPr lvl="0"/>
            <a:r>
              <a:rPr lang="cs-CZ"/>
              <a:t>funkce</a:t>
            </a:r>
          </a:p>
        </p:txBody>
      </p:sp>
      <p:sp>
        <p:nvSpPr>
          <p:cNvPr id="26" name="Obdélník 25"/>
          <p:cNvSpPr/>
          <p:nvPr userDrawn="1"/>
        </p:nvSpPr>
        <p:spPr bwMode="auto">
          <a:xfrm>
            <a:off x="0" y="6620597"/>
            <a:ext cx="12192000" cy="241697"/>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sp>
        <p:nvSpPr>
          <p:cNvPr id="11" name="Rectangle 5"/>
          <p:cNvSpPr>
            <a:spLocks noChangeArrowheads="1"/>
          </p:cNvSpPr>
          <p:nvPr userDrawn="1"/>
        </p:nvSpPr>
        <p:spPr bwMode="auto">
          <a:xfrm>
            <a:off x="10410511" y="6668419"/>
            <a:ext cx="1125907" cy="129148"/>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1428"/>
          </a:p>
        </p:txBody>
      </p:sp>
      <p:sp>
        <p:nvSpPr>
          <p:cNvPr id="12" name="Freeform 6"/>
          <p:cNvSpPr>
            <a:spLocks noEditPoints="1"/>
          </p:cNvSpPr>
          <p:nvPr userDrawn="1"/>
        </p:nvSpPr>
        <p:spPr bwMode="auto">
          <a:xfrm>
            <a:off x="10410514" y="6666124"/>
            <a:ext cx="1117076" cy="122525"/>
          </a:xfrm>
          <a:custGeom>
            <a:avLst/>
            <a:gdLst>
              <a:gd name="T0" fmla="*/ 1189 w 3542"/>
              <a:gd name="T1" fmla="*/ 206 h 521"/>
              <a:gd name="T2" fmla="*/ 1271 w 3542"/>
              <a:gd name="T3" fmla="*/ 299 h 521"/>
              <a:gd name="T4" fmla="*/ 1279 w 3542"/>
              <a:gd name="T5" fmla="*/ 228 h 521"/>
              <a:gd name="T6" fmla="*/ 1215 w 3542"/>
              <a:gd name="T7" fmla="*/ 206 h 521"/>
              <a:gd name="T8" fmla="*/ 3532 w 3542"/>
              <a:gd name="T9" fmla="*/ 450 h 521"/>
              <a:gd name="T10" fmla="*/ 3266 w 3542"/>
              <a:gd name="T11" fmla="*/ 144 h 521"/>
              <a:gd name="T12" fmla="*/ 3045 w 3542"/>
              <a:gd name="T13" fmla="*/ 288 h 521"/>
              <a:gd name="T14" fmla="*/ 3181 w 3542"/>
              <a:gd name="T15" fmla="*/ 450 h 521"/>
              <a:gd name="T16" fmla="*/ 1505 w 3542"/>
              <a:gd name="T17" fmla="*/ 144 h 521"/>
              <a:gd name="T18" fmla="*/ 1226 w 3542"/>
              <a:gd name="T19" fmla="*/ 144 h 521"/>
              <a:gd name="T20" fmla="*/ 1325 w 3542"/>
              <a:gd name="T21" fmla="*/ 171 h 521"/>
              <a:gd name="T22" fmla="*/ 1362 w 3542"/>
              <a:gd name="T23" fmla="*/ 284 h 521"/>
              <a:gd name="T24" fmla="*/ 1303 w 3542"/>
              <a:gd name="T25" fmla="*/ 364 h 521"/>
              <a:gd name="T26" fmla="*/ 1189 w 3542"/>
              <a:gd name="T27" fmla="*/ 511 h 521"/>
              <a:gd name="T28" fmla="*/ 784 w 3542"/>
              <a:gd name="T29" fmla="*/ 355 h 521"/>
              <a:gd name="T30" fmla="*/ 796 w 3542"/>
              <a:gd name="T31" fmla="*/ 420 h 521"/>
              <a:gd name="T32" fmla="*/ 883 w 3542"/>
              <a:gd name="T33" fmla="*/ 452 h 521"/>
              <a:gd name="T34" fmla="*/ 937 w 3542"/>
              <a:gd name="T35" fmla="*/ 401 h 521"/>
              <a:gd name="T36" fmla="*/ 1014 w 3542"/>
              <a:gd name="T37" fmla="*/ 144 h 521"/>
              <a:gd name="T38" fmla="*/ 986 w 3542"/>
              <a:gd name="T39" fmla="*/ 467 h 521"/>
              <a:gd name="T40" fmla="*/ 862 w 3542"/>
              <a:gd name="T41" fmla="*/ 520 h 521"/>
              <a:gd name="T42" fmla="*/ 739 w 3542"/>
              <a:gd name="T43" fmla="*/ 467 h 521"/>
              <a:gd name="T44" fmla="*/ 711 w 3542"/>
              <a:gd name="T45" fmla="*/ 144 h 521"/>
              <a:gd name="T46" fmla="*/ 647 w 3542"/>
              <a:gd name="T47" fmla="*/ 144 h 521"/>
              <a:gd name="T48" fmla="*/ 417 w 3542"/>
              <a:gd name="T49" fmla="*/ 355 h 521"/>
              <a:gd name="T50" fmla="*/ 167 w 3542"/>
              <a:gd name="T51" fmla="*/ 139 h 521"/>
              <a:gd name="T52" fmla="*/ 195 w 3542"/>
              <a:gd name="T53" fmla="*/ 214 h 521"/>
              <a:gd name="T54" fmla="*/ 116 w 3542"/>
              <a:gd name="T55" fmla="*/ 205 h 521"/>
              <a:gd name="T56" fmla="*/ 100 w 3542"/>
              <a:gd name="T57" fmla="*/ 256 h 521"/>
              <a:gd name="T58" fmla="*/ 174 w 3542"/>
              <a:gd name="T59" fmla="*/ 293 h 521"/>
              <a:gd name="T60" fmla="*/ 241 w 3542"/>
              <a:gd name="T61" fmla="*/ 337 h 521"/>
              <a:gd name="T62" fmla="*/ 251 w 3542"/>
              <a:gd name="T63" fmla="*/ 449 h 521"/>
              <a:gd name="T64" fmla="*/ 157 w 3542"/>
              <a:gd name="T65" fmla="*/ 519 h 521"/>
              <a:gd name="T66" fmla="*/ 22 w 3542"/>
              <a:gd name="T67" fmla="*/ 476 h 521"/>
              <a:gd name="T68" fmla="*/ 89 w 3542"/>
              <a:gd name="T69" fmla="*/ 447 h 521"/>
              <a:gd name="T70" fmla="*/ 173 w 3542"/>
              <a:gd name="T71" fmla="*/ 434 h 521"/>
              <a:gd name="T72" fmla="*/ 164 w 3542"/>
              <a:gd name="T73" fmla="*/ 366 h 521"/>
              <a:gd name="T74" fmla="*/ 81 w 3542"/>
              <a:gd name="T75" fmla="*/ 331 h 521"/>
              <a:gd name="T76" fmla="*/ 19 w 3542"/>
              <a:gd name="T77" fmla="*/ 244 h 521"/>
              <a:gd name="T78" fmla="*/ 83 w 3542"/>
              <a:gd name="T79" fmla="*/ 148 h 521"/>
              <a:gd name="T80" fmla="*/ 2397 w 3542"/>
              <a:gd name="T81" fmla="*/ 511 h 521"/>
              <a:gd name="T82" fmla="*/ 2021 w 3542"/>
              <a:gd name="T83" fmla="*/ 511 h 521"/>
              <a:gd name="T84" fmla="*/ 2858 w 3542"/>
              <a:gd name="T85" fmla="*/ 148 h 521"/>
              <a:gd name="T86" fmla="*/ 2815 w 3542"/>
              <a:gd name="T87" fmla="*/ 203 h 521"/>
              <a:gd name="T88" fmla="*/ 2702 w 3542"/>
              <a:gd name="T89" fmla="*/ 238 h 521"/>
              <a:gd name="T90" fmla="*/ 2670 w 3542"/>
              <a:gd name="T91" fmla="*/ 355 h 521"/>
              <a:gd name="T92" fmla="*/ 2742 w 3542"/>
              <a:gd name="T93" fmla="*/ 445 h 521"/>
              <a:gd name="T94" fmla="*/ 2860 w 3542"/>
              <a:gd name="T95" fmla="*/ 433 h 521"/>
              <a:gd name="T96" fmla="*/ 2813 w 3542"/>
              <a:gd name="T97" fmla="*/ 519 h 521"/>
              <a:gd name="T98" fmla="*/ 2661 w 3542"/>
              <a:gd name="T99" fmla="*/ 475 h 521"/>
              <a:gd name="T100" fmla="*/ 2591 w 3542"/>
              <a:gd name="T101" fmla="*/ 329 h 521"/>
              <a:gd name="T102" fmla="*/ 2662 w 3542"/>
              <a:gd name="T103" fmla="*/ 181 h 521"/>
              <a:gd name="T104" fmla="*/ 1609 w 3542"/>
              <a:gd name="T105" fmla="*/ 135 h 521"/>
              <a:gd name="T106" fmla="*/ 1962 w 3542"/>
              <a:gd name="T107" fmla="*/ 519 h 521"/>
              <a:gd name="T108" fmla="*/ 1609 w 3542"/>
              <a:gd name="T109" fmla="*/ 135 h 521"/>
              <a:gd name="T110" fmla="*/ 2781 w 3542"/>
              <a:gd name="T111" fmla="*/ 11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42" h="521">
                <a:moveTo>
                  <a:pt x="2211" y="243"/>
                </a:moveTo>
                <a:lnTo>
                  <a:pt x="2156" y="376"/>
                </a:lnTo>
                <a:lnTo>
                  <a:pt x="2263" y="376"/>
                </a:lnTo>
                <a:lnTo>
                  <a:pt x="2211" y="243"/>
                </a:lnTo>
                <a:close/>
                <a:moveTo>
                  <a:pt x="1189" y="206"/>
                </a:moveTo>
                <a:lnTo>
                  <a:pt x="1189" y="313"/>
                </a:lnTo>
                <a:lnTo>
                  <a:pt x="1219" y="313"/>
                </a:lnTo>
                <a:lnTo>
                  <a:pt x="1241" y="311"/>
                </a:lnTo>
                <a:lnTo>
                  <a:pt x="1257" y="307"/>
                </a:lnTo>
                <a:lnTo>
                  <a:pt x="1271" y="299"/>
                </a:lnTo>
                <a:lnTo>
                  <a:pt x="1281" y="289"/>
                </a:lnTo>
                <a:lnTo>
                  <a:pt x="1286" y="276"/>
                </a:lnTo>
                <a:lnTo>
                  <a:pt x="1288" y="260"/>
                </a:lnTo>
                <a:lnTo>
                  <a:pt x="1286" y="243"/>
                </a:lnTo>
                <a:lnTo>
                  <a:pt x="1279" y="228"/>
                </a:lnTo>
                <a:lnTo>
                  <a:pt x="1269" y="218"/>
                </a:lnTo>
                <a:lnTo>
                  <a:pt x="1259" y="212"/>
                </a:lnTo>
                <a:lnTo>
                  <a:pt x="1247" y="208"/>
                </a:lnTo>
                <a:lnTo>
                  <a:pt x="1233" y="206"/>
                </a:lnTo>
                <a:lnTo>
                  <a:pt x="1215" y="206"/>
                </a:lnTo>
                <a:lnTo>
                  <a:pt x="1189" y="206"/>
                </a:lnTo>
                <a:close/>
                <a:moveTo>
                  <a:pt x="3266" y="144"/>
                </a:moveTo>
                <a:lnTo>
                  <a:pt x="3542" y="144"/>
                </a:lnTo>
                <a:lnTo>
                  <a:pt x="3359" y="450"/>
                </a:lnTo>
                <a:lnTo>
                  <a:pt x="3532" y="450"/>
                </a:lnTo>
                <a:lnTo>
                  <a:pt x="3532" y="511"/>
                </a:lnTo>
                <a:lnTo>
                  <a:pt x="3237" y="511"/>
                </a:lnTo>
                <a:lnTo>
                  <a:pt x="3421" y="206"/>
                </a:lnTo>
                <a:lnTo>
                  <a:pt x="3266" y="206"/>
                </a:lnTo>
                <a:lnTo>
                  <a:pt x="3266" y="144"/>
                </a:lnTo>
                <a:close/>
                <a:moveTo>
                  <a:pt x="2973" y="144"/>
                </a:moveTo>
                <a:lnTo>
                  <a:pt x="3181" y="144"/>
                </a:lnTo>
                <a:lnTo>
                  <a:pt x="3181" y="206"/>
                </a:lnTo>
                <a:lnTo>
                  <a:pt x="3045" y="206"/>
                </a:lnTo>
                <a:lnTo>
                  <a:pt x="3045" y="288"/>
                </a:lnTo>
                <a:lnTo>
                  <a:pt x="3175" y="288"/>
                </a:lnTo>
                <a:lnTo>
                  <a:pt x="3175" y="350"/>
                </a:lnTo>
                <a:lnTo>
                  <a:pt x="3045" y="350"/>
                </a:lnTo>
                <a:lnTo>
                  <a:pt x="3045" y="450"/>
                </a:lnTo>
                <a:lnTo>
                  <a:pt x="3181" y="450"/>
                </a:lnTo>
                <a:lnTo>
                  <a:pt x="3181" y="511"/>
                </a:lnTo>
                <a:lnTo>
                  <a:pt x="2973" y="511"/>
                </a:lnTo>
                <a:lnTo>
                  <a:pt x="2973" y="144"/>
                </a:lnTo>
                <a:close/>
                <a:moveTo>
                  <a:pt x="1432" y="144"/>
                </a:moveTo>
                <a:lnTo>
                  <a:pt x="1505" y="144"/>
                </a:lnTo>
                <a:lnTo>
                  <a:pt x="1505" y="511"/>
                </a:lnTo>
                <a:lnTo>
                  <a:pt x="1432" y="511"/>
                </a:lnTo>
                <a:lnTo>
                  <a:pt x="1432" y="144"/>
                </a:lnTo>
                <a:close/>
                <a:moveTo>
                  <a:pt x="1116" y="144"/>
                </a:moveTo>
                <a:lnTo>
                  <a:pt x="1226" y="144"/>
                </a:lnTo>
                <a:lnTo>
                  <a:pt x="1253" y="145"/>
                </a:lnTo>
                <a:lnTo>
                  <a:pt x="1275" y="147"/>
                </a:lnTo>
                <a:lnTo>
                  <a:pt x="1294" y="153"/>
                </a:lnTo>
                <a:lnTo>
                  <a:pt x="1311" y="161"/>
                </a:lnTo>
                <a:lnTo>
                  <a:pt x="1325" y="171"/>
                </a:lnTo>
                <a:lnTo>
                  <a:pt x="1341" y="189"/>
                </a:lnTo>
                <a:lnTo>
                  <a:pt x="1353" y="210"/>
                </a:lnTo>
                <a:lnTo>
                  <a:pt x="1361" y="235"/>
                </a:lnTo>
                <a:lnTo>
                  <a:pt x="1364" y="260"/>
                </a:lnTo>
                <a:lnTo>
                  <a:pt x="1362" y="284"/>
                </a:lnTo>
                <a:lnTo>
                  <a:pt x="1356" y="306"/>
                </a:lnTo>
                <a:lnTo>
                  <a:pt x="1346" y="326"/>
                </a:lnTo>
                <a:lnTo>
                  <a:pt x="1333" y="343"/>
                </a:lnTo>
                <a:lnTo>
                  <a:pt x="1320" y="355"/>
                </a:lnTo>
                <a:lnTo>
                  <a:pt x="1303" y="364"/>
                </a:lnTo>
                <a:lnTo>
                  <a:pt x="1284" y="370"/>
                </a:lnTo>
                <a:lnTo>
                  <a:pt x="1261" y="374"/>
                </a:lnTo>
                <a:lnTo>
                  <a:pt x="1237" y="376"/>
                </a:lnTo>
                <a:lnTo>
                  <a:pt x="1189" y="376"/>
                </a:lnTo>
                <a:lnTo>
                  <a:pt x="1189" y="511"/>
                </a:lnTo>
                <a:lnTo>
                  <a:pt x="1116" y="511"/>
                </a:lnTo>
                <a:lnTo>
                  <a:pt x="1116" y="144"/>
                </a:lnTo>
                <a:close/>
                <a:moveTo>
                  <a:pt x="711" y="144"/>
                </a:moveTo>
                <a:lnTo>
                  <a:pt x="784" y="144"/>
                </a:lnTo>
                <a:lnTo>
                  <a:pt x="784" y="355"/>
                </a:lnTo>
                <a:lnTo>
                  <a:pt x="784" y="374"/>
                </a:lnTo>
                <a:lnTo>
                  <a:pt x="785" y="390"/>
                </a:lnTo>
                <a:lnTo>
                  <a:pt x="788" y="401"/>
                </a:lnTo>
                <a:lnTo>
                  <a:pt x="792" y="411"/>
                </a:lnTo>
                <a:lnTo>
                  <a:pt x="796" y="420"/>
                </a:lnTo>
                <a:lnTo>
                  <a:pt x="808" y="434"/>
                </a:lnTo>
                <a:lnTo>
                  <a:pt x="823" y="446"/>
                </a:lnTo>
                <a:lnTo>
                  <a:pt x="842" y="452"/>
                </a:lnTo>
                <a:lnTo>
                  <a:pt x="862" y="454"/>
                </a:lnTo>
                <a:lnTo>
                  <a:pt x="883" y="452"/>
                </a:lnTo>
                <a:lnTo>
                  <a:pt x="901" y="446"/>
                </a:lnTo>
                <a:lnTo>
                  <a:pt x="916" y="434"/>
                </a:lnTo>
                <a:lnTo>
                  <a:pt x="928" y="420"/>
                </a:lnTo>
                <a:lnTo>
                  <a:pt x="934" y="411"/>
                </a:lnTo>
                <a:lnTo>
                  <a:pt x="937" y="401"/>
                </a:lnTo>
                <a:lnTo>
                  <a:pt x="939" y="390"/>
                </a:lnTo>
                <a:lnTo>
                  <a:pt x="940" y="374"/>
                </a:lnTo>
                <a:lnTo>
                  <a:pt x="940" y="355"/>
                </a:lnTo>
                <a:lnTo>
                  <a:pt x="940" y="144"/>
                </a:lnTo>
                <a:lnTo>
                  <a:pt x="1014" y="144"/>
                </a:lnTo>
                <a:lnTo>
                  <a:pt x="1014" y="368"/>
                </a:lnTo>
                <a:lnTo>
                  <a:pt x="1012" y="399"/>
                </a:lnTo>
                <a:lnTo>
                  <a:pt x="1007" y="425"/>
                </a:lnTo>
                <a:lnTo>
                  <a:pt x="999" y="448"/>
                </a:lnTo>
                <a:lnTo>
                  <a:pt x="986" y="467"/>
                </a:lnTo>
                <a:lnTo>
                  <a:pt x="968" y="485"/>
                </a:lnTo>
                <a:lnTo>
                  <a:pt x="946" y="500"/>
                </a:lnTo>
                <a:lnTo>
                  <a:pt x="921" y="511"/>
                </a:lnTo>
                <a:lnTo>
                  <a:pt x="893" y="518"/>
                </a:lnTo>
                <a:lnTo>
                  <a:pt x="862" y="520"/>
                </a:lnTo>
                <a:lnTo>
                  <a:pt x="832" y="518"/>
                </a:lnTo>
                <a:lnTo>
                  <a:pt x="804" y="511"/>
                </a:lnTo>
                <a:lnTo>
                  <a:pt x="779" y="500"/>
                </a:lnTo>
                <a:lnTo>
                  <a:pt x="756" y="485"/>
                </a:lnTo>
                <a:lnTo>
                  <a:pt x="739" y="467"/>
                </a:lnTo>
                <a:lnTo>
                  <a:pt x="726" y="448"/>
                </a:lnTo>
                <a:lnTo>
                  <a:pt x="717" y="425"/>
                </a:lnTo>
                <a:lnTo>
                  <a:pt x="713" y="399"/>
                </a:lnTo>
                <a:lnTo>
                  <a:pt x="711" y="368"/>
                </a:lnTo>
                <a:lnTo>
                  <a:pt x="711" y="144"/>
                </a:lnTo>
                <a:close/>
                <a:moveTo>
                  <a:pt x="343" y="144"/>
                </a:moveTo>
                <a:lnTo>
                  <a:pt x="417" y="144"/>
                </a:lnTo>
                <a:lnTo>
                  <a:pt x="417" y="299"/>
                </a:lnTo>
                <a:lnTo>
                  <a:pt x="554" y="144"/>
                </a:lnTo>
                <a:lnTo>
                  <a:pt x="647" y="144"/>
                </a:lnTo>
                <a:lnTo>
                  <a:pt x="488" y="313"/>
                </a:lnTo>
                <a:lnTo>
                  <a:pt x="656" y="511"/>
                </a:lnTo>
                <a:lnTo>
                  <a:pt x="559" y="511"/>
                </a:lnTo>
                <a:lnTo>
                  <a:pt x="425" y="346"/>
                </a:lnTo>
                <a:lnTo>
                  <a:pt x="417" y="355"/>
                </a:lnTo>
                <a:lnTo>
                  <a:pt x="417" y="511"/>
                </a:lnTo>
                <a:lnTo>
                  <a:pt x="343" y="511"/>
                </a:lnTo>
                <a:lnTo>
                  <a:pt x="343" y="144"/>
                </a:lnTo>
                <a:close/>
                <a:moveTo>
                  <a:pt x="136" y="137"/>
                </a:moveTo>
                <a:lnTo>
                  <a:pt x="167" y="139"/>
                </a:lnTo>
                <a:lnTo>
                  <a:pt x="196" y="148"/>
                </a:lnTo>
                <a:lnTo>
                  <a:pt x="222" y="161"/>
                </a:lnTo>
                <a:lnTo>
                  <a:pt x="247" y="179"/>
                </a:lnTo>
                <a:lnTo>
                  <a:pt x="209" y="227"/>
                </a:lnTo>
                <a:lnTo>
                  <a:pt x="195" y="214"/>
                </a:lnTo>
                <a:lnTo>
                  <a:pt x="180" y="204"/>
                </a:lnTo>
                <a:lnTo>
                  <a:pt x="164" y="199"/>
                </a:lnTo>
                <a:lnTo>
                  <a:pt x="148" y="198"/>
                </a:lnTo>
                <a:lnTo>
                  <a:pt x="131" y="200"/>
                </a:lnTo>
                <a:lnTo>
                  <a:pt x="116" y="205"/>
                </a:lnTo>
                <a:lnTo>
                  <a:pt x="105" y="215"/>
                </a:lnTo>
                <a:lnTo>
                  <a:pt x="97" y="225"/>
                </a:lnTo>
                <a:lnTo>
                  <a:pt x="95" y="238"/>
                </a:lnTo>
                <a:lnTo>
                  <a:pt x="96" y="247"/>
                </a:lnTo>
                <a:lnTo>
                  <a:pt x="100" y="256"/>
                </a:lnTo>
                <a:lnTo>
                  <a:pt x="107" y="263"/>
                </a:lnTo>
                <a:lnTo>
                  <a:pt x="118" y="270"/>
                </a:lnTo>
                <a:lnTo>
                  <a:pt x="132" y="277"/>
                </a:lnTo>
                <a:lnTo>
                  <a:pt x="151" y="285"/>
                </a:lnTo>
                <a:lnTo>
                  <a:pt x="174" y="293"/>
                </a:lnTo>
                <a:lnTo>
                  <a:pt x="191" y="300"/>
                </a:lnTo>
                <a:lnTo>
                  <a:pt x="206" y="307"/>
                </a:lnTo>
                <a:lnTo>
                  <a:pt x="216" y="314"/>
                </a:lnTo>
                <a:lnTo>
                  <a:pt x="227" y="322"/>
                </a:lnTo>
                <a:lnTo>
                  <a:pt x="241" y="337"/>
                </a:lnTo>
                <a:lnTo>
                  <a:pt x="252" y="356"/>
                </a:lnTo>
                <a:lnTo>
                  <a:pt x="257" y="376"/>
                </a:lnTo>
                <a:lnTo>
                  <a:pt x="260" y="399"/>
                </a:lnTo>
                <a:lnTo>
                  <a:pt x="257" y="426"/>
                </a:lnTo>
                <a:lnTo>
                  <a:pt x="251" y="449"/>
                </a:lnTo>
                <a:lnTo>
                  <a:pt x="239" y="469"/>
                </a:lnTo>
                <a:lnTo>
                  <a:pt x="224" y="487"/>
                </a:lnTo>
                <a:lnTo>
                  <a:pt x="204" y="502"/>
                </a:lnTo>
                <a:lnTo>
                  <a:pt x="183" y="511"/>
                </a:lnTo>
                <a:lnTo>
                  <a:pt x="157" y="519"/>
                </a:lnTo>
                <a:lnTo>
                  <a:pt x="129" y="521"/>
                </a:lnTo>
                <a:lnTo>
                  <a:pt x="98" y="518"/>
                </a:lnTo>
                <a:lnTo>
                  <a:pt x="70" y="510"/>
                </a:lnTo>
                <a:lnTo>
                  <a:pt x="44" y="496"/>
                </a:lnTo>
                <a:lnTo>
                  <a:pt x="22" y="476"/>
                </a:lnTo>
                <a:lnTo>
                  <a:pt x="0" y="451"/>
                </a:lnTo>
                <a:lnTo>
                  <a:pt x="48" y="405"/>
                </a:lnTo>
                <a:lnTo>
                  <a:pt x="58" y="423"/>
                </a:lnTo>
                <a:lnTo>
                  <a:pt x="72" y="436"/>
                </a:lnTo>
                <a:lnTo>
                  <a:pt x="89" y="447"/>
                </a:lnTo>
                <a:lnTo>
                  <a:pt x="107" y="453"/>
                </a:lnTo>
                <a:lnTo>
                  <a:pt x="127" y="455"/>
                </a:lnTo>
                <a:lnTo>
                  <a:pt x="145" y="452"/>
                </a:lnTo>
                <a:lnTo>
                  <a:pt x="161" y="446"/>
                </a:lnTo>
                <a:lnTo>
                  <a:pt x="173" y="434"/>
                </a:lnTo>
                <a:lnTo>
                  <a:pt x="182" y="420"/>
                </a:lnTo>
                <a:lnTo>
                  <a:pt x="184" y="403"/>
                </a:lnTo>
                <a:lnTo>
                  <a:pt x="182" y="388"/>
                </a:lnTo>
                <a:lnTo>
                  <a:pt x="175" y="377"/>
                </a:lnTo>
                <a:lnTo>
                  <a:pt x="164" y="366"/>
                </a:lnTo>
                <a:lnTo>
                  <a:pt x="157" y="362"/>
                </a:lnTo>
                <a:lnTo>
                  <a:pt x="147" y="357"/>
                </a:lnTo>
                <a:lnTo>
                  <a:pt x="132" y="351"/>
                </a:lnTo>
                <a:lnTo>
                  <a:pt x="111" y="344"/>
                </a:lnTo>
                <a:lnTo>
                  <a:pt x="81" y="331"/>
                </a:lnTo>
                <a:lnTo>
                  <a:pt x="57" y="319"/>
                </a:lnTo>
                <a:lnTo>
                  <a:pt x="40" y="304"/>
                </a:lnTo>
                <a:lnTo>
                  <a:pt x="28" y="287"/>
                </a:lnTo>
                <a:lnTo>
                  <a:pt x="22" y="267"/>
                </a:lnTo>
                <a:lnTo>
                  <a:pt x="19" y="244"/>
                </a:lnTo>
                <a:lnTo>
                  <a:pt x="22" y="219"/>
                </a:lnTo>
                <a:lnTo>
                  <a:pt x="30" y="197"/>
                </a:lnTo>
                <a:lnTo>
                  <a:pt x="44" y="176"/>
                </a:lnTo>
                <a:lnTo>
                  <a:pt x="62" y="159"/>
                </a:lnTo>
                <a:lnTo>
                  <a:pt x="83" y="148"/>
                </a:lnTo>
                <a:lnTo>
                  <a:pt x="108" y="140"/>
                </a:lnTo>
                <a:lnTo>
                  <a:pt x="136" y="137"/>
                </a:lnTo>
                <a:close/>
                <a:moveTo>
                  <a:pt x="2183" y="135"/>
                </a:moveTo>
                <a:lnTo>
                  <a:pt x="2239" y="135"/>
                </a:lnTo>
                <a:lnTo>
                  <a:pt x="2397" y="511"/>
                </a:lnTo>
                <a:lnTo>
                  <a:pt x="2318" y="511"/>
                </a:lnTo>
                <a:lnTo>
                  <a:pt x="2286" y="434"/>
                </a:lnTo>
                <a:lnTo>
                  <a:pt x="2132" y="434"/>
                </a:lnTo>
                <a:lnTo>
                  <a:pt x="2099" y="511"/>
                </a:lnTo>
                <a:lnTo>
                  <a:pt x="2021" y="511"/>
                </a:lnTo>
                <a:lnTo>
                  <a:pt x="2183" y="135"/>
                </a:lnTo>
                <a:close/>
                <a:moveTo>
                  <a:pt x="2790" y="135"/>
                </a:moveTo>
                <a:lnTo>
                  <a:pt x="2814" y="136"/>
                </a:lnTo>
                <a:lnTo>
                  <a:pt x="2835" y="140"/>
                </a:lnTo>
                <a:lnTo>
                  <a:pt x="2858" y="148"/>
                </a:lnTo>
                <a:lnTo>
                  <a:pt x="2882" y="157"/>
                </a:lnTo>
                <a:lnTo>
                  <a:pt x="2882" y="242"/>
                </a:lnTo>
                <a:lnTo>
                  <a:pt x="2859" y="223"/>
                </a:lnTo>
                <a:lnTo>
                  <a:pt x="2838" y="210"/>
                </a:lnTo>
                <a:lnTo>
                  <a:pt x="2815" y="203"/>
                </a:lnTo>
                <a:lnTo>
                  <a:pt x="2790" y="201"/>
                </a:lnTo>
                <a:lnTo>
                  <a:pt x="2765" y="203"/>
                </a:lnTo>
                <a:lnTo>
                  <a:pt x="2741" y="210"/>
                </a:lnTo>
                <a:lnTo>
                  <a:pt x="2721" y="222"/>
                </a:lnTo>
                <a:lnTo>
                  <a:pt x="2702" y="238"/>
                </a:lnTo>
                <a:lnTo>
                  <a:pt x="2687" y="257"/>
                </a:lnTo>
                <a:lnTo>
                  <a:pt x="2676" y="278"/>
                </a:lnTo>
                <a:lnTo>
                  <a:pt x="2670" y="303"/>
                </a:lnTo>
                <a:lnTo>
                  <a:pt x="2667" y="329"/>
                </a:lnTo>
                <a:lnTo>
                  <a:pt x="2670" y="355"/>
                </a:lnTo>
                <a:lnTo>
                  <a:pt x="2676" y="379"/>
                </a:lnTo>
                <a:lnTo>
                  <a:pt x="2687" y="400"/>
                </a:lnTo>
                <a:lnTo>
                  <a:pt x="2702" y="418"/>
                </a:lnTo>
                <a:lnTo>
                  <a:pt x="2721" y="434"/>
                </a:lnTo>
                <a:lnTo>
                  <a:pt x="2742" y="445"/>
                </a:lnTo>
                <a:lnTo>
                  <a:pt x="2766" y="452"/>
                </a:lnTo>
                <a:lnTo>
                  <a:pt x="2791" y="454"/>
                </a:lnTo>
                <a:lnTo>
                  <a:pt x="2816" y="452"/>
                </a:lnTo>
                <a:lnTo>
                  <a:pt x="2839" y="445"/>
                </a:lnTo>
                <a:lnTo>
                  <a:pt x="2860" y="433"/>
                </a:lnTo>
                <a:lnTo>
                  <a:pt x="2882" y="414"/>
                </a:lnTo>
                <a:lnTo>
                  <a:pt x="2882" y="499"/>
                </a:lnTo>
                <a:lnTo>
                  <a:pt x="2858" y="508"/>
                </a:lnTo>
                <a:lnTo>
                  <a:pt x="2835" y="516"/>
                </a:lnTo>
                <a:lnTo>
                  <a:pt x="2813" y="519"/>
                </a:lnTo>
                <a:lnTo>
                  <a:pt x="2790" y="520"/>
                </a:lnTo>
                <a:lnTo>
                  <a:pt x="2754" y="517"/>
                </a:lnTo>
                <a:lnTo>
                  <a:pt x="2721" y="508"/>
                </a:lnTo>
                <a:lnTo>
                  <a:pt x="2689" y="494"/>
                </a:lnTo>
                <a:lnTo>
                  <a:pt x="2661" y="475"/>
                </a:lnTo>
                <a:lnTo>
                  <a:pt x="2637" y="453"/>
                </a:lnTo>
                <a:lnTo>
                  <a:pt x="2618" y="427"/>
                </a:lnTo>
                <a:lnTo>
                  <a:pt x="2604" y="397"/>
                </a:lnTo>
                <a:lnTo>
                  <a:pt x="2594" y="364"/>
                </a:lnTo>
                <a:lnTo>
                  <a:pt x="2591" y="329"/>
                </a:lnTo>
                <a:lnTo>
                  <a:pt x="2594" y="294"/>
                </a:lnTo>
                <a:lnTo>
                  <a:pt x="2604" y="261"/>
                </a:lnTo>
                <a:lnTo>
                  <a:pt x="2618" y="232"/>
                </a:lnTo>
                <a:lnTo>
                  <a:pt x="2637" y="204"/>
                </a:lnTo>
                <a:lnTo>
                  <a:pt x="2662" y="181"/>
                </a:lnTo>
                <a:lnTo>
                  <a:pt x="2689" y="162"/>
                </a:lnTo>
                <a:lnTo>
                  <a:pt x="2721" y="147"/>
                </a:lnTo>
                <a:lnTo>
                  <a:pt x="2754" y="138"/>
                </a:lnTo>
                <a:lnTo>
                  <a:pt x="2790" y="135"/>
                </a:lnTo>
                <a:close/>
                <a:moveTo>
                  <a:pt x="1609" y="135"/>
                </a:moveTo>
                <a:lnTo>
                  <a:pt x="1660" y="135"/>
                </a:lnTo>
                <a:lnTo>
                  <a:pt x="1889" y="392"/>
                </a:lnTo>
                <a:lnTo>
                  <a:pt x="1889" y="144"/>
                </a:lnTo>
                <a:lnTo>
                  <a:pt x="1962" y="144"/>
                </a:lnTo>
                <a:lnTo>
                  <a:pt x="1962" y="519"/>
                </a:lnTo>
                <a:lnTo>
                  <a:pt x="1912" y="519"/>
                </a:lnTo>
                <a:lnTo>
                  <a:pt x="1682" y="262"/>
                </a:lnTo>
                <a:lnTo>
                  <a:pt x="1682" y="511"/>
                </a:lnTo>
                <a:lnTo>
                  <a:pt x="1609" y="511"/>
                </a:lnTo>
                <a:lnTo>
                  <a:pt x="1609" y="135"/>
                </a:lnTo>
                <a:close/>
                <a:moveTo>
                  <a:pt x="2720" y="0"/>
                </a:moveTo>
                <a:lnTo>
                  <a:pt x="2781" y="49"/>
                </a:lnTo>
                <a:lnTo>
                  <a:pt x="2843" y="0"/>
                </a:lnTo>
                <a:lnTo>
                  <a:pt x="2878" y="32"/>
                </a:lnTo>
                <a:lnTo>
                  <a:pt x="2781" y="110"/>
                </a:lnTo>
                <a:lnTo>
                  <a:pt x="2685" y="32"/>
                </a:lnTo>
                <a:lnTo>
                  <a:pt x="27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ln>
                <a:noFill/>
              </a:ln>
            </a:endParaRPr>
          </a:p>
        </p:txBody>
      </p:sp>
      <p:pic>
        <p:nvPicPr>
          <p:cNvPr id="20" name="Picture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78981" y="533232"/>
            <a:ext cx="3042035" cy="241697"/>
          </a:xfrm>
          <a:prstGeom prst="rect">
            <a:avLst/>
          </a:prstGeom>
          <a:noFill/>
          <a:ln>
            <a:noFill/>
          </a:ln>
        </p:spPr>
      </p:pic>
    </p:spTree>
    <p:extLst>
      <p:ext uri="{BB962C8B-B14F-4D97-AF65-F5344CB8AC3E}">
        <p14:creationId xmlns:p14="http://schemas.microsoft.com/office/powerpoint/2010/main" val="2503682430"/>
      </p:ext>
    </p:extLst>
  </p:cSld>
  <p:clrMapOvr>
    <a:masterClrMapping/>
  </p:clrMapOvr>
  <p:extLst>
    <p:ext uri="{DCECCB84-F9BA-43D5-87BE-67443E8EF086}">
      <p15:sldGuideLst xmlns:p15="http://schemas.microsoft.com/office/powerpoint/2012/main">
        <p15:guide id="1" orient="horz" pos="777">
          <p15:clr>
            <a:srgbClr val="FBAE40"/>
          </p15:clr>
        </p15:guide>
        <p15:guide id="2" pos="66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37652"/>
            <a:ext cx="9168000" cy="846386"/>
          </a:xfrm>
        </p:spPr>
        <p:txBody>
          <a:bodyPr/>
          <a:lstStyle>
            <a:lvl1pPr>
              <a:defRPr baseline="0">
                <a:solidFill>
                  <a:srgbClr val="F24F00"/>
                </a:solidFill>
              </a:defRPr>
            </a:lvl1pPr>
          </a:lstStyle>
          <a:p>
            <a:r>
              <a:rPr lang="cs-CZ"/>
              <a:t>KLIKNUTÍM VLOŽÍTE NADPIS SNÍMKU </a:t>
            </a:r>
            <a:br>
              <a:rPr lang="cs-CZ"/>
            </a:br>
            <a:r>
              <a:rPr lang="cs-CZ"/>
              <a:t>(varianta DVOUŘádkový nadpis)</a:t>
            </a:r>
          </a:p>
        </p:txBody>
      </p:sp>
      <p:sp>
        <p:nvSpPr>
          <p:cNvPr id="3" name="Content Placeholder 2"/>
          <p:cNvSpPr>
            <a:spLocks noGrp="1"/>
          </p:cNvSpPr>
          <p:nvPr>
            <p:ph idx="1" hasCustomPrompt="1"/>
          </p:nvPr>
        </p:nvSpPr>
        <p:spPr>
          <a:xfrm>
            <a:off x="672000" y="1692000"/>
            <a:ext cx="10848000" cy="4680000"/>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Tree>
    <p:extLst>
      <p:ext uri="{BB962C8B-B14F-4D97-AF65-F5344CB8AC3E}">
        <p14:creationId xmlns:p14="http://schemas.microsoft.com/office/powerpoint/2010/main" val="2023984812"/>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72000" y="2116186"/>
            <a:ext cx="10848000" cy="4173017"/>
          </a:xfrm>
        </p:spPr>
        <p:txBody>
          <a:bodyPr/>
          <a:lstStyle>
            <a:lvl1pPr>
              <a:defRPr/>
            </a:lvl1pPr>
          </a:lstStyle>
          <a:p>
            <a:pPr lvl="0"/>
            <a:r>
              <a:rPr lang="cs-CZ"/>
              <a:t>Po kliknutí můžete vložit text. </a:t>
            </a:r>
            <a:br>
              <a:rPr lang="cs-CZ"/>
            </a:br>
            <a:r>
              <a:rPr lang="cs-CZ" noProof="0"/>
              <a:t>Vzorovou</a:t>
            </a:r>
            <a:r>
              <a:rPr lang="en-US"/>
              <a:t> </a:t>
            </a:r>
            <a:r>
              <a:rPr lang="cs-CZ" noProof="0"/>
              <a:t>prezentaci si můžete otevřít ze složky „Moje šablony“.</a:t>
            </a:r>
            <a:br>
              <a:rPr lang="cs-CZ" noProof="0"/>
            </a:br>
            <a:r>
              <a:rPr lang="cs-CZ" noProof="0"/>
              <a:t>Vzhled stránky můžete přepnout pomocí volby „Rozložení“.</a:t>
            </a:r>
          </a:p>
          <a:p>
            <a:pPr lvl="0"/>
            <a:endParaRPr lang="en-US"/>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7" name="Title 1"/>
          <p:cNvSpPr>
            <a:spLocks noGrp="1"/>
          </p:cNvSpPr>
          <p:nvPr>
            <p:ph type="title" hasCustomPrompt="1"/>
          </p:nvPr>
        </p:nvSpPr>
        <p:spPr>
          <a:xfrm>
            <a:off x="672000" y="444536"/>
            <a:ext cx="9168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Tree>
    <p:extLst>
      <p:ext uri="{BB962C8B-B14F-4D97-AF65-F5344CB8AC3E}">
        <p14:creationId xmlns:p14="http://schemas.microsoft.com/office/powerpoint/2010/main" val="393591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lvl1pPr>
              <a:defRPr>
                <a:solidFill>
                  <a:srgbClr val="F24F00"/>
                </a:solidFill>
              </a:defRPr>
            </a:lvl1pPr>
          </a:lstStyle>
          <a:p>
            <a:r>
              <a:rPr lang="cs-CZ"/>
              <a:t>KLIKNUTÍM VLOŽÍTE NADPIS SNÍMKU </a:t>
            </a:r>
            <a:br>
              <a:rPr lang="cs-CZ"/>
            </a:br>
            <a:r>
              <a:rPr lang="cs-CZ"/>
              <a:t>(varianta DVOUŘádkový nadpis)</a:t>
            </a:r>
          </a:p>
        </p:txBody>
      </p:sp>
      <p:sp>
        <p:nvSpPr>
          <p:cNvPr id="7" name="Content Placeholder 2"/>
          <p:cNvSpPr>
            <a:spLocks noGrp="1"/>
          </p:cNvSpPr>
          <p:nvPr>
            <p:ph idx="1"/>
          </p:nvPr>
        </p:nvSpPr>
        <p:spPr>
          <a:xfrm>
            <a:off x="672000" y="1692000"/>
            <a:ext cx="5184000" cy="4680000"/>
          </a:xfrm>
        </p:spPr>
        <p:txBody>
          <a:bodyPr/>
          <a:lstStyle>
            <a:lvl2pPr>
              <a:buClr>
                <a:srgbClr val="F24F00"/>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9" name="Content Placeholder 2"/>
          <p:cNvSpPr>
            <a:spLocks noGrp="1"/>
          </p:cNvSpPr>
          <p:nvPr>
            <p:ph idx="11"/>
          </p:nvPr>
        </p:nvSpPr>
        <p:spPr>
          <a:xfrm>
            <a:off x="6336000" y="1692000"/>
            <a:ext cx="5184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812008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672000" y="2116800"/>
            <a:ext cx="5184000" cy="41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9" name="Content Placeholder 2"/>
          <p:cNvSpPr>
            <a:spLocks noGrp="1"/>
          </p:cNvSpPr>
          <p:nvPr>
            <p:ph idx="11"/>
          </p:nvPr>
        </p:nvSpPr>
        <p:spPr>
          <a:xfrm>
            <a:off x="6336000" y="2116800"/>
            <a:ext cx="5184000" cy="417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1" name="Title 1"/>
          <p:cNvSpPr>
            <a:spLocks noGrp="1"/>
          </p:cNvSpPr>
          <p:nvPr>
            <p:ph type="title" hasCustomPrompt="1"/>
          </p:nvPr>
        </p:nvSpPr>
        <p:spPr>
          <a:xfrm>
            <a:off x="672000" y="444536"/>
            <a:ext cx="9168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Tree>
    <p:extLst>
      <p:ext uri="{BB962C8B-B14F-4D97-AF65-F5344CB8AC3E}">
        <p14:creationId xmlns:p14="http://schemas.microsoft.com/office/powerpoint/2010/main" val="1801663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p>
            <a:r>
              <a:rPr lang="cs-CZ"/>
              <a:t>KLIKNUTÍM VLOŽÍTE NADPIS SNÍMKU </a:t>
            </a:r>
            <a:br>
              <a:rPr lang="cs-CZ"/>
            </a:br>
            <a:r>
              <a:rPr lang="cs-CZ"/>
              <a:t>(varianta DVOUŘádkový nadpis)</a:t>
            </a:r>
          </a:p>
        </p:txBody>
      </p:sp>
      <p:sp>
        <p:nvSpPr>
          <p:cNvPr id="7" name="Content Placeholder 2"/>
          <p:cNvSpPr>
            <a:spLocks noGrp="1"/>
          </p:cNvSpPr>
          <p:nvPr>
            <p:ph idx="1"/>
          </p:nvPr>
        </p:nvSpPr>
        <p:spPr>
          <a:xfrm>
            <a:off x="672000" y="2281179"/>
            <a:ext cx="5184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9" name="Content Placeholder 2"/>
          <p:cNvSpPr>
            <a:spLocks noGrp="1"/>
          </p:cNvSpPr>
          <p:nvPr>
            <p:ph idx="11"/>
          </p:nvPr>
        </p:nvSpPr>
        <p:spPr>
          <a:xfrm>
            <a:off x="6240000" y="2210402"/>
            <a:ext cx="5184000" cy="4084439"/>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8" name="Text Placeholder 9"/>
          <p:cNvSpPr>
            <a:spLocks noGrp="1"/>
          </p:cNvSpPr>
          <p:nvPr>
            <p:ph type="body" sz="quarter" idx="12" hasCustomPrompt="1"/>
          </p:nvPr>
        </p:nvSpPr>
        <p:spPr>
          <a:xfrm>
            <a:off x="672004" y="1692001"/>
            <a:ext cx="5185833" cy="265177"/>
          </a:xfrm>
        </p:spPr>
        <p:txBody>
          <a:bodyPr/>
          <a:lstStyle>
            <a:lvl1pPr>
              <a:defRPr sz="2000" b="1"/>
            </a:lvl1pPr>
          </a:lstStyle>
          <a:p>
            <a:pPr lvl="0"/>
            <a:r>
              <a:rPr lang="cs-CZ"/>
              <a:t>Podtitulek</a:t>
            </a:r>
          </a:p>
        </p:txBody>
      </p:sp>
    </p:spTree>
    <p:extLst>
      <p:ext uri="{BB962C8B-B14F-4D97-AF65-F5344CB8AC3E}">
        <p14:creationId xmlns:p14="http://schemas.microsoft.com/office/powerpoint/2010/main" val="341811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672000" y="444536"/>
            <a:ext cx="9168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
        <p:nvSpPr>
          <p:cNvPr id="14" name="Text Placeholder 9"/>
          <p:cNvSpPr>
            <a:spLocks noGrp="1"/>
          </p:cNvSpPr>
          <p:nvPr>
            <p:ph type="body" sz="quarter" idx="12" hasCustomPrompt="1"/>
          </p:nvPr>
        </p:nvSpPr>
        <p:spPr>
          <a:xfrm>
            <a:off x="672004" y="2116802"/>
            <a:ext cx="5185833" cy="265177"/>
          </a:xfrm>
        </p:spPr>
        <p:txBody>
          <a:bodyPr/>
          <a:lstStyle>
            <a:lvl1pPr>
              <a:defRPr sz="2000" b="1"/>
            </a:lvl1pPr>
          </a:lstStyle>
          <a:p>
            <a:pPr lvl="0"/>
            <a:r>
              <a:rPr lang="cs-CZ"/>
              <a:t>Podtitulek</a:t>
            </a:r>
          </a:p>
        </p:txBody>
      </p:sp>
      <p:sp>
        <p:nvSpPr>
          <p:cNvPr id="9" name="Content Placeholder 2"/>
          <p:cNvSpPr>
            <a:spLocks noGrp="1"/>
          </p:cNvSpPr>
          <p:nvPr>
            <p:ph idx="1"/>
          </p:nvPr>
        </p:nvSpPr>
        <p:spPr>
          <a:xfrm>
            <a:off x="672000" y="2721203"/>
            <a:ext cx="5184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3" name="Content Placeholder 2"/>
          <p:cNvSpPr>
            <a:spLocks noGrp="1"/>
          </p:cNvSpPr>
          <p:nvPr>
            <p:ph idx="13"/>
          </p:nvPr>
        </p:nvSpPr>
        <p:spPr>
          <a:xfrm>
            <a:off x="6240000" y="2648310"/>
            <a:ext cx="5184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248320358"/>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671999" y="2116800"/>
            <a:ext cx="6912000" cy="4172400"/>
          </a:xfrm>
        </p:spPr>
        <p:txBody>
          <a:bodyPr/>
          <a:lstStyle>
            <a:lvl2pPr>
              <a:buClr>
                <a:srgbClr val="F24F00"/>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9" name="Content Placeholder 2"/>
          <p:cNvSpPr>
            <a:spLocks noGrp="1"/>
          </p:cNvSpPr>
          <p:nvPr>
            <p:ph idx="11"/>
          </p:nvPr>
        </p:nvSpPr>
        <p:spPr>
          <a:xfrm>
            <a:off x="8078400" y="2116800"/>
            <a:ext cx="3441600" cy="41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8" name="Title 1"/>
          <p:cNvSpPr>
            <a:spLocks noGrp="1"/>
          </p:cNvSpPr>
          <p:nvPr>
            <p:ph type="title" hasCustomPrompt="1"/>
          </p:nvPr>
        </p:nvSpPr>
        <p:spPr>
          <a:xfrm>
            <a:off x="672000" y="444537"/>
            <a:ext cx="9168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Tree>
    <p:extLst>
      <p:ext uri="{BB962C8B-B14F-4D97-AF65-F5344CB8AC3E}">
        <p14:creationId xmlns:p14="http://schemas.microsoft.com/office/powerpoint/2010/main" val="340205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D7A-CAD1-4C91-B66C-8C742D3E1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17114-5B3A-4700-85BD-E48FA2088D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7F14F5-8496-4DB2-B091-B15A880F61F7}"/>
              </a:ext>
            </a:extLst>
          </p:cNvPr>
          <p:cNvSpPr>
            <a:spLocks noGrp="1"/>
          </p:cNvSpPr>
          <p:nvPr>
            <p:ph type="dt" sz="half" idx="10"/>
          </p:nvPr>
        </p:nvSpPr>
        <p:spPr/>
        <p:txBody>
          <a:bodyPr/>
          <a:lstStyle/>
          <a:p>
            <a:fld id="{44740186-9239-4D44-81E1-93AE26B19F53}" type="datetime1">
              <a:rPr lang="en-GB" smtClean="0"/>
              <a:t>21/06/2022</a:t>
            </a:fld>
            <a:endParaRPr lang="en-GB"/>
          </a:p>
        </p:txBody>
      </p:sp>
      <p:sp>
        <p:nvSpPr>
          <p:cNvPr id="5" name="Footer Placeholder 4">
            <a:extLst>
              <a:ext uri="{FF2B5EF4-FFF2-40B4-BE49-F238E27FC236}">
                <a16:creationId xmlns:a16="http://schemas.microsoft.com/office/drawing/2014/main" id="{FB44468F-25B3-4FD7-B32E-B65D3F75D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0459A6-C7FC-412D-A809-ECA06F2DE818}"/>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3592789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p>
            <a:r>
              <a:rPr lang="cs-CZ"/>
              <a:t>KLIKNUTÍM VLOŽÍTE NADPIS SNÍMKU </a:t>
            </a:r>
            <a:br>
              <a:rPr lang="cs-CZ"/>
            </a:br>
            <a:r>
              <a:rPr lang="cs-CZ"/>
              <a:t>(varianta DVOUŘádkový nadpis)</a:t>
            </a:r>
          </a:p>
        </p:txBody>
      </p:sp>
      <p:sp>
        <p:nvSpPr>
          <p:cNvPr id="8" name="Text Placeholder 9"/>
          <p:cNvSpPr>
            <a:spLocks noGrp="1"/>
          </p:cNvSpPr>
          <p:nvPr>
            <p:ph type="body" sz="quarter" idx="12" hasCustomPrompt="1"/>
          </p:nvPr>
        </p:nvSpPr>
        <p:spPr>
          <a:xfrm>
            <a:off x="672004" y="1692001"/>
            <a:ext cx="5185833" cy="265177"/>
          </a:xfrm>
        </p:spPr>
        <p:txBody>
          <a:bodyPr/>
          <a:lstStyle>
            <a:lvl1pPr>
              <a:defRPr sz="1600" b="1"/>
            </a:lvl1pPr>
          </a:lstStyle>
          <a:p>
            <a:pPr lvl="0"/>
            <a:r>
              <a:rPr lang="cs-CZ"/>
              <a:t>Podtitulek</a:t>
            </a:r>
          </a:p>
        </p:txBody>
      </p:sp>
      <p:sp>
        <p:nvSpPr>
          <p:cNvPr id="15" name="Content Placeholder 2"/>
          <p:cNvSpPr>
            <a:spLocks noGrp="1"/>
          </p:cNvSpPr>
          <p:nvPr>
            <p:ph idx="1"/>
          </p:nvPr>
        </p:nvSpPr>
        <p:spPr>
          <a:xfrm>
            <a:off x="2784000" y="2103044"/>
            <a:ext cx="8736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6" name="Content Placeholder 2"/>
          <p:cNvSpPr>
            <a:spLocks noGrp="1"/>
          </p:cNvSpPr>
          <p:nvPr>
            <p:ph idx="13"/>
          </p:nvPr>
        </p:nvSpPr>
        <p:spPr>
          <a:xfrm>
            <a:off x="2784000" y="3832558"/>
            <a:ext cx="8736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7" name="Picture Placeholder 3"/>
          <p:cNvSpPr>
            <a:spLocks noGrp="1"/>
          </p:cNvSpPr>
          <p:nvPr>
            <p:ph type="pic" sz="quarter" idx="15" hasCustomPrompt="1"/>
          </p:nvPr>
        </p:nvSpPr>
        <p:spPr>
          <a:xfrm>
            <a:off x="672000" y="3832558"/>
            <a:ext cx="2112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grey</a:t>
            </a:r>
            <a:endParaRPr lang="cs-CZ"/>
          </a:p>
          <a:p>
            <a:endParaRPr lang="cs-CZ"/>
          </a:p>
        </p:txBody>
      </p:sp>
      <p:sp>
        <p:nvSpPr>
          <p:cNvPr id="18" name="Picture Placeholder 3"/>
          <p:cNvSpPr>
            <a:spLocks noGrp="1"/>
          </p:cNvSpPr>
          <p:nvPr>
            <p:ph type="pic" sz="quarter" idx="14" hasCustomPrompt="1"/>
          </p:nvPr>
        </p:nvSpPr>
        <p:spPr>
          <a:xfrm>
            <a:off x="672000" y="2103042"/>
            <a:ext cx="2112000" cy="1583651"/>
          </a:xfrm>
        </p:spPr>
        <p:txBody>
          <a:bodyPr/>
          <a:lstStyle>
            <a:lvl1pPr>
              <a:defRPr/>
            </a:lvl1pPr>
          </a:lstStyle>
          <a:p>
            <a:r>
              <a:rPr lang="cs-CZ"/>
              <a:t>ČEZ </a:t>
            </a:r>
            <a:r>
              <a:rPr lang="cs-CZ" err="1"/>
              <a:t>clipart</a:t>
            </a:r>
            <a:r>
              <a:rPr lang="cs-CZ"/>
              <a:t> </a:t>
            </a:r>
            <a:r>
              <a:rPr lang="cs-CZ" err="1"/>
              <a:t>picture</a:t>
            </a:r>
            <a:r>
              <a:rPr lang="cs-CZ"/>
              <a:t> </a:t>
            </a:r>
            <a:r>
              <a:rPr lang="cs-CZ" err="1"/>
              <a:t>grey</a:t>
            </a:r>
            <a:endParaRPr lang="cs-CZ"/>
          </a:p>
        </p:txBody>
      </p:sp>
    </p:spTree>
    <p:extLst>
      <p:ext uri="{BB962C8B-B14F-4D97-AF65-F5344CB8AC3E}">
        <p14:creationId xmlns:p14="http://schemas.microsoft.com/office/powerpoint/2010/main" val="3707100509"/>
      </p:ext>
    </p:extLst>
  </p:cSld>
  <p:clrMapOvr>
    <a:masterClrMapping/>
  </p:clrMapOvr>
  <p:extLst>
    <p:ext uri="{DCECCB84-F9BA-43D5-87BE-67443E8EF086}">
      <p15:sldGuideLst xmlns:p15="http://schemas.microsoft.com/office/powerpoint/2012/main">
        <p15:guide id="1" pos="423">
          <p15:clr>
            <a:srgbClr val="FBAE40"/>
          </p15:clr>
        </p15:guide>
        <p15:guide id="2" pos="725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672000" y="444536"/>
            <a:ext cx="9168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
        <p:nvSpPr>
          <p:cNvPr id="14" name="Text Placeholder 9"/>
          <p:cNvSpPr>
            <a:spLocks noGrp="1"/>
          </p:cNvSpPr>
          <p:nvPr>
            <p:ph type="body" sz="quarter" idx="12" hasCustomPrompt="1"/>
          </p:nvPr>
        </p:nvSpPr>
        <p:spPr>
          <a:xfrm>
            <a:off x="672004" y="2116802"/>
            <a:ext cx="5185833" cy="265177"/>
          </a:xfrm>
        </p:spPr>
        <p:txBody>
          <a:bodyPr/>
          <a:lstStyle>
            <a:lvl1pPr>
              <a:defRPr sz="1600" b="1"/>
            </a:lvl1pPr>
          </a:lstStyle>
          <a:p>
            <a:pPr lvl="0"/>
            <a:r>
              <a:rPr lang="cs-CZ"/>
              <a:t>Podtitulek</a:t>
            </a:r>
          </a:p>
        </p:txBody>
      </p:sp>
      <p:sp>
        <p:nvSpPr>
          <p:cNvPr id="9" name="Content Placeholder 2"/>
          <p:cNvSpPr>
            <a:spLocks noGrp="1"/>
          </p:cNvSpPr>
          <p:nvPr>
            <p:ph idx="1"/>
          </p:nvPr>
        </p:nvSpPr>
        <p:spPr>
          <a:xfrm>
            <a:off x="2784000" y="2527202"/>
            <a:ext cx="8736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8" name="Content Placeholder 2"/>
          <p:cNvSpPr>
            <a:spLocks noGrp="1"/>
          </p:cNvSpPr>
          <p:nvPr>
            <p:ph idx="13"/>
          </p:nvPr>
        </p:nvSpPr>
        <p:spPr>
          <a:xfrm>
            <a:off x="2784000" y="4256076"/>
            <a:ext cx="8736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Picture Placeholder 3"/>
          <p:cNvSpPr>
            <a:spLocks noGrp="1"/>
          </p:cNvSpPr>
          <p:nvPr>
            <p:ph type="pic" sz="quarter" idx="15" hasCustomPrompt="1"/>
          </p:nvPr>
        </p:nvSpPr>
        <p:spPr>
          <a:xfrm>
            <a:off x="672000" y="4256076"/>
            <a:ext cx="2112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grey</a:t>
            </a:r>
            <a:endParaRPr lang="cs-CZ"/>
          </a:p>
          <a:p>
            <a:endParaRPr lang="cs-CZ"/>
          </a:p>
        </p:txBody>
      </p:sp>
      <p:sp>
        <p:nvSpPr>
          <p:cNvPr id="16" name="Picture Placeholder 3"/>
          <p:cNvSpPr>
            <a:spLocks noGrp="1"/>
          </p:cNvSpPr>
          <p:nvPr>
            <p:ph type="pic" sz="quarter" idx="14" hasCustomPrompt="1"/>
          </p:nvPr>
        </p:nvSpPr>
        <p:spPr>
          <a:xfrm>
            <a:off x="672000" y="2527202"/>
            <a:ext cx="2112000" cy="1583651"/>
          </a:xfrm>
        </p:spPr>
        <p:txBody>
          <a:bodyPr/>
          <a:lstStyle>
            <a:lvl1pPr>
              <a:defRPr/>
            </a:lvl1pPr>
          </a:lstStyle>
          <a:p>
            <a:r>
              <a:rPr lang="cs-CZ"/>
              <a:t>ČEZ </a:t>
            </a:r>
            <a:r>
              <a:rPr lang="cs-CZ" err="1"/>
              <a:t>clipart</a:t>
            </a:r>
            <a:r>
              <a:rPr lang="cs-CZ"/>
              <a:t> </a:t>
            </a:r>
            <a:r>
              <a:rPr lang="cs-CZ" err="1"/>
              <a:t>picture</a:t>
            </a:r>
            <a:r>
              <a:rPr lang="cs-CZ"/>
              <a:t> </a:t>
            </a:r>
            <a:r>
              <a:rPr lang="cs-CZ" err="1"/>
              <a:t>grey</a:t>
            </a:r>
            <a:endParaRPr lang="cs-CZ"/>
          </a:p>
        </p:txBody>
      </p:sp>
    </p:spTree>
    <p:extLst>
      <p:ext uri="{BB962C8B-B14F-4D97-AF65-F5344CB8AC3E}">
        <p14:creationId xmlns:p14="http://schemas.microsoft.com/office/powerpoint/2010/main" val="4181981386"/>
      </p:ext>
    </p:extLst>
  </p:cSld>
  <p:clrMapOvr>
    <a:masterClrMapping/>
  </p:clrMapOvr>
  <p:extLst>
    <p:ext uri="{DCECCB84-F9BA-43D5-87BE-67443E8EF086}">
      <p15:sldGuideLst xmlns:p15="http://schemas.microsoft.com/office/powerpoint/2012/main">
        <p15:guide id="0" pos="423">
          <p15:clr>
            <a:srgbClr val="FBAE40"/>
          </p15:clr>
        </p15:guide>
        <p15:guide id="1" orient="horz" pos="527">
          <p15:clr>
            <a:srgbClr val="FBAE40"/>
          </p15:clr>
        </p15:guide>
        <p15:guide id="2" pos="725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lvl1pPr>
              <a:defRPr/>
            </a:lvl1pPr>
          </a:lstStyle>
          <a:p>
            <a:r>
              <a:rPr lang="cs-CZ"/>
              <a:t>PO KLIKNUTÍ MŮŽETE ZADAT </a:t>
            </a:r>
            <a:br>
              <a:rPr lang="cs-CZ"/>
            </a:br>
            <a:r>
              <a:rPr lang="cs-CZ"/>
              <a:t>VLASTNÍ NADPIS</a:t>
            </a:r>
          </a:p>
        </p:txBody>
      </p:sp>
      <p:sp>
        <p:nvSpPr>
          <p:cNvPr id="8" name="Text Placeholder 9"/>
          <p:cNvSpPr>
            <a:spLocks noGrp="1"/>
          </p:cNvSpPr>
          <p:nvPr>
            <p:ph type="body" sz="quarter" idx="12" hasCustomPrompt="1"/>
          </p:nvPr>
        </p:nvSpPr>
        <p:spPr>
          <a:xfrm>
            <a:off x="672004" y="1692001"/>
            <a:ext cx="5185833" cy="265177"/>
          </a:xfrm>
        </p:spPr>
        <p:txBody>
          <a:bodyPr/>
          <a:lstStyle>
            <a:lvl1pPr>
              <a:defRPr sz="1600" b="1"/>
            </a:lvl1pPr>
          </a:lstStyle>
          <a:p>
            <a:pPr lvl="0"/>
            <a:r>
              <a:rPr lang="cs-CZ"/>
              <a:t>Podtitulek</a:t>
            </a:r>
          </a:p>
        </p:txBody>
      </p:sp>
      <p:sp>
        <p:nvSpPr>
          <p:cNvPr id="15" name="Content Placeholder 2"/>
          <p:cNvSpPr>
            <a:spLocks noGrp="1"/>
          </p:cNvSpPr>
          <p:nvPr>
            <p:ph idx="1"/>
          </p:nvPr>
        </p:nvSpPr>
        <p:spPr>
          <a:xfrm>
            <a:off x="2784000" y="2102402"/>
            <a:ext cx="8736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6" name="Content Placeholder 2"/>
          <p:cNvSpPr>
            <a:spLocks noGrp="1"/>
          </p:cNvSpPr>
          <p:nvPr>
            <p:ph idx="13"/>
          </p:nvPr>
        </p:nvSpPr>
        <p:spPr>
          <a:xfrm>
            <a:off x="2784000" y="3831276"/>
            <a:ext cx="8736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7" name="Picture Placeholder 3"/>
          <p:cNvSpPr>
            <a:spLocks noGrp="1"/>
          </p:cNvSpPr>
          <p:nvPr>
            <p:ph type="pic" sz="quarter" idx="15" hasCustomPrompt="1"/>
          </p:nvPr>
        </p:nvSpPr>
        <p:spPr>
          <a:xfrm>
            <a:off x="672000" y="3831276"/>
            <a:ext cx="2112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grey</a:t>
            </a:r>
            <a:endParaRPr lang="cs-CZ"/>
          </a:p>
          <a:p>
            <a:endParaRPr lang="cs-CZ"/>
          </a:p>
        </p:txBody>
      </p:sp>
      <p:sp>
        <p:nvSpPr>
          <p:cNvPr id="18" name="Picture Placeholder 3"/>
          <p:cNvSpPr>
            <a:spLocks noGrp="1"/>
          </p:cNvSpPr>
          <p:nvPr>
            <p:ph type="pic" sz="quarter" idx="14" hasCustomPrompt="1"/>
          </p:nvPr>
        </p:nvSpPr>
        <p:spPr>
          <a:xfrm>
            <a:off x="672000" y="2102402"/>
            <a:ext cx="2112000" cy="1583651"/>
          </a:xfrm>
        </p:spPr>
        <p:txBody>
          <a:bodyPr/>
          <a:lstStyle>
            <a:lvl1pPr>
              <a:defRPr/>
            </a:lvl1pPr>
          </a:lstStyle>
          <a:p>
            <a:r>
              <a:rPr lang="cs-CZ"/>
              <a:t>ČEZ </a:t>
            </a:r>
            <a:r>
              <a:rPr lang="cs-CZ" err="1"/>
              <a:t>clipart</a:t>
            </a:r>
            <a:r>
              <a:rPr lang="cs-CZ"/>
              <a:t> </a:t>
            </a:r>
            <a:r>
              <a:rPr lang="cs-CZ" err="1"/>
              <a:t>picture</a:t>
            </a:r>
            <a:r>
              <a:rPr lang="cs-CZ"/>
              <a:t> </a:t>
            </a:r>
            <a:r>
              <a:rPr lang="cs-CZ" err="1"/>
              <a:t>grey</a:t>
            </a:r>
            <a:endParaRPr lang="cs-CZ"/>
          </a:p>
        </p:txBody>
      </p:sp>
    </p:spTree>
    <p:extLst>
      <p:ext uri="{BB962C8B-B14F-4D97-AF65-F5344CB8AC3E}">
        <p14:creationId xmlns:p14="http://schemas.microsoft.com/office/powerpoint/2010/main" val="4044113853"/>
      </p:ext>
    </p:extLst>
  </p:cSld>
  <p:clrMapOvr>
    <a:masterClrMapping/>
  </p:clrMapOvr>
  <p:extLst>
    <p:ext uri="{DCECCB84-F9BA-43D5-87BE-67443E8EF086}">
      <p15:sldGuideLst xmlns:p15="http://schemas.microsoft.com/office/powerpoint/2012/main">
        <p15:guide id="1" pos="423">
          <p15:clr>
            <a:srgbClr val="FBAE40"/>
          </p15:clr>
        </p15:guide>
        <p15:guide id="2" pos="72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672000" y="444536"/>
            <a:ext cx="9168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
        <p:nvSpPr>
          <p:cNvPr id="14" name="Text Placeholder 9"/>
          <p:cNvSpPr>
            <a:spLocks noGrp="1"/>
          </p:cNvSpPr>
          <p:nvPr>
            <p:ph type="body" sz="quarter" idx="12" hasCustomPrompt="1"/>
          </p:nvPr>
        </p:nvSpPr>
        <p:spPr>
          <a:xfrm>
            <a:off x="672004" y="2116802"/>
            <a:ext cx="5185833" cy="265177"/>
          </a:xfrm>
        </p:spPr>
        <p:txBody>
          <a:bodyPr/>
          <a:lstStyle>
            <a:lvl1pPr>
              <a:defRPr sz="1600" b="1"/>
            </a:lvl1pPr>
          </a:lstStyle>
          <a:p>
            <a:pPr lvl="0"/>
            <a:r>
              <a:rPr lang="cs-CZ"/>
              <a:t>Podtitulek</a:t>
            </a:r>
          </a:p>
        </p:txBody>
      </p:sp>
      <p:sp>
        <p:nvSpPr>
          <p:cNvPr id="9" name="Content Placeholder 2"/>
          <p:cNvSpPr>
            <a:spLocks noGrp="1"/>
          </p:cNvSpPr>
          <p:nvPr>
            <p:ph idx="1"/>
          </p:nvPr>
        </p:nvSpPr>
        <p:spPr>
          <a:xfrm>
            <a:off x="2784000" y="2527202"/>
            <a:ext cx="8736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8" name="Content Placeholder 2"/>
          <p:cNvSpPr>
            <a:spLocks noGrp="1"/>
          </p:cNvSpPr>
          <p:nvPr>
            <p:ph idx="13"/>
          </p:nvPr>
        </p:nvSpPr>
        <p:spPr>
          <a:xfrm>
            <a:off x="2784000" y="4256076"/>
            <a:ext cx="8736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Picture Placeholder 3"/>
          <p:cNvSpPr>
            <a:spLocks noGrp="1"/>
          </p:cNvSpPr>
          <p:nvPr>
            <p:ph type="pic" sz="quarter" idx="15" hasCustomPrompt="1"/>
          </p:nvPr>
        </p:nvSpPr>
        <p:spPr>
          <a:xfrm>
            <a:off x="672000" y="4256076"/>
            <a:ext cx="2112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grey</a:t>
            </a:r>
            <a:endParaRPr lang="cs-CZ"/>
          </a:p>
          <a:p>
            <a:endParaRPr lang="cs-CZ"/>
          </a:p>
        </p:txBody>
      </p:sp>
      <p:sp>
        <p:nvSpPr>
          <p:cNvPr id="16" name="Picture Placeholder 3"/>
          <p:cNvSpPr>
            <a:spLocks noGrp="1"/>
          </p:cNvSpPr>
          <p:nvPr>
            <p:ph type="pic" sz="quarter" idx="14" hasCustomPrompt="1"/>
          </p:nvPr>
        </p:nvSpPr>
        <p:spPr>
          <a:xfrm>
            <a:off x="672000" y="2527202"/>
            <a:ext cx="2112000" cy="1583651"/>
          </a:xfrm>
        </p:spPr>
        <p:txBody>
          <a:bodyPr/>
          <a:lstStyle>
            <a:lvl1pPr>
              <a:defRPr/>
            </a:lvl1pPr>
          </a:lstStyle>
          <a:p>
            <a:r>
              <a:rPr lang="cs-CZ"/>
              <a:t>ČEZ </a:t>
            </a:r>
            <a:r>
              <a:rPr lang="cs-CZ" err="1"/>
              <a:t>clipart</a:t>
            </a:r>
            <a:r>
              <a:rPr lang="cs-CZ"/>
              <a:t> </a:t>
            </a:r>
            <a:r>
              <a:rPr lang="cs-CZ" err="1"/>
              <a:t>picture</a:t>
            </a:r>
            <a:r>
              <a:rPr lang="cs-CZ"/>
              <a:t> </a:t>
            </a:r>
            <a:r>
              <a:rPr lang="cs-CZ" err="1"/>
              <a:t>grey</a:t>
            </a:r>
            <a:endParaRPr lang="cs-CZ"/>
          </a:p>
        </p:txBody>
      </p:sp>
    </p:spTree>
    <p:extLst>
      <p:ext uri="{BB962C8B-B14F-4D97-AF65-F5344CB8AC3E}">
        <p14:creationId xmlns:p14="http://schemas.microsoft.com/office/powerpoint/2010/main" val="3060596690"/>
      </p:ext>
    </p:extLst>
  </p:cSld>
  <p:clrMapOvr>
    <a:masterClrMapping/>
  </p:clrMapOvr>
  <p:extLst>
    <p:ext uri="{DCECCB84-F9BA-43D5-87BE-67443E8EF086}">
      <p15:sldGuideLst xmlns:p15="http://schemas.microsoft.com/office/powerpoint/2012/main">
        <p15:guide id="1" orient="horz" pos="527">
          <p15:clr>
            <a:srgbClr val="FBAE40"/>
          </p15:clr>
        </p15:guide>
        <p15:guide id="2" pos="7287">
          <p15:clr>
            <a:srgbClr val="FBAE40"/>
          </p15:clr>
        </p15:guide>
        <p15:guide id="3" pos="42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672000" y="3831276"/>
            <a:ext cx="2112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white</a:t>
            </a:r>
            <a:endParaRPr lang="cs-CZ"/>
          </a:p>
          <a:p>
            <a:endParaRPr lang="cs-CZ"/>
          </a:p>
        </p:txBody>
      </p:sp>
      <p:sp>
        <p:nvSpPr>
          <p:cNvPr id="18" name="Picture Placeholder 3"/>
          <p:cNvSpPr>
            <a:spLocks noGrp="1"/>
          </p:cNvSpPr>
          <p:nvPr>
            <p:ph type="pic" sz="quarter" idx="14" hasCustomPrompt="1"/>
          </p:nvPr>
        </p:nvSpPr>
        <p:spPr>
          <a:xfrm>
            <a:off x="672000" y="2102402"/>
            <a:ext cx="2112000" cy="1583651"/>
          </a:xfrm>
        </p:spPr>
        <p:txBody>
          <a:bodyPr/>
          <a:lstStyle>
            <a:lvl1pPr>
              <a:defRPr/>
            </a:lvl1pPr>
          </a:lstStyle>
          <a:p>
            <a:r>
              <a:rPr lang="cs-CZ"/>
              <a:t>ČEZ </a:t>
            </a:r>
            <a:r>
              <a:rPr lang="cs-CZ" err="1"/>
              <a:t>clipart</a:t>
            </a:r>
            <a:r>
              <a:rPr lang="cs-CZ"/>
              <a:t> </a:t>
            </a:r>
            <a:r>
              <a:rPr lang="cs-CZ" err="1"/>
              <a:t>picture</a:t>
            </a:r>
            <a:r>
              <a:rPr lang="cs-CZ"/>
              <a:t> </a:t>
            </a:r>
            <a:r>
              <a:rPr lang="cs-CZ" err="1"/>
              <a:t>white</a:t>
            </a:r>
            <a:endParaRPr lang="cs-CZ"/>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lvl1pPr>
              <a:defRPr/>
            </a:lvl1pPr>
          </a:lstStyle>
          <a:p>
            <a:r>
              <a:rPr lang="cs-CZ"/>
              <a:t>PO KLIKNUTÍ MŮŽETE ZADAT </a:t>
            </a:r>
            <a:br>
              <a:rPr lang="cs-CZ"/>
            </a:br>
            <a:r>
              <a:rPr lang="cs-CZ"/>
              <a:t>VLASTNÍ NADPIS</a:t>
            </a:r>
          </a:p>
        </p:txBody>
      </p:sp>
      <p:sp>
        <p:nvSpPr>
          <p:cNvPr id="8" name="Text Placeholder 9"/>
          <p:cNvSpPr>
            <a:spLocks noGrp="1"/>
          </p:cNvSpPr>
          <p:nvPr>
            <p:ph type="body" sz="quarter" idx="12" hasCustomPrompt="1"/>
          </p:nvPr>
        </p:nvSpPr>
        <p:spPr>
          <a:xfrm>
            <a:off x="672004" y="1692001"/>
            <a:ext cx="5185833" cy="265177"/>
          </a:xfrm>
        </p:spPr>
        <p:txBody>
          <a:bodyPr/>
          <a:lstStyle>
            <a:lvl1pPr>
              <a:defRPr sz="1600" b="1"/>
            </a:lvl1pPr>
          </a:lstStyle>
          <a:p>
            <a:pPr lvl="0"/>
            <a:r>
              <a:rPr lang="cs-CZ"/>
              <a:t>Podtitulek</a:t>
            </a:r>
          </a:p>
        </p:txBody>
      </p:sp>
      <p:sp>
        <p:nvSpPr>
          <p:cNvPr id="15" name="Content Placeholder 2"/>
          <p:cNvSpPr>
            <a:spLocks noGrp="1"/>
          </p:cNvSpPr>
          <p:nvPr>
            <p:ph idx="1"/>
          </p:nvPr>
        </p:nvSpPr>
        <p:spPr>
          <a:xfrm>
            <a:off x="672000" y="2102402"/>
            <a:ext cx="10848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6" name="Content Placeholder 2"/>
          <p:cNvSpPr>
            <a:spLocks noGrp="1"/>
          </p:cNvSpPr>
          <p:nvPr>
            <p:ph idx="13"/>
          </p:nvPr>
        </p:nvSpPr>
        <p:spPr>
          <a:xfrm>
            <a:off x="672000" y="3831276"/>
            <a:ext cx="10848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1955687963"/>
      </p:ext>
    </p:extLst>
  </p:cSld>
  <p:clrMapOvr>
    <a:masterClrMapping/>
  </p:clrMapOvr>
  <p:extLst>
    <p:ext uri="{DCECCB84-F9BA-43D5-87BE-67443E8EF086}">
      <p15:sldGuideLst xmlns:p15="http://schemas.microsoft.com/office/powerpoint/2012/main">
        <p15:guide id="1" pos="423">
          <p15:clr>
            <a:srgbClr val="FBAE40"/>
          </p15:clr>
        </p15:guide>
        <p15:guide id="2" pos="725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672000" y="444536"/>
            <a:ext cx="9168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
        <p:nvSpPr>
          <p:cNvPr id="14" name="Text Placeholder 9"/>
          <p:cNvSpPr>
            <a:spLocks noGrp="1"/>
          </p:cNvSpPr>
          <p:nvPr>
            <p:ph type="body" sz="quarter" idx="12" hasCustomPrompt="1"/>
          </p:nvPr>
        </p:nvSpPr>
        <p:spPr>
          <a:xfrm>
            <a:off x="672004" y="2116802"/>
            <a:ext cx="5185833" cy="265177"/>
          </a:xfrm>
        </p:spPr>
        <p:txBody>
          <a:bodyPr/>
          <a:lstStyle>
            <a:lvl1pPr>
              <a:defRPr sz="1600" b="1"/>
            </a:lvl1pPr>
          </a:lstStyle>
          <a:p>
            <a:pPr lvl="0"/>
            <a:r>
              <a:rPr lang="cs-CZ"/>
              <a:t>Podtitulek</a:t>
            </a:r>
          </a:p>
        </p:txBody>
      </p:sp>
      <p:sp>
        <p:nvSpPr>
          <p:cNvPr id="11" name="Picture Placeholder 3"/>
          <p:cNvSpPr>
            <a:spLocks noGrp="1"/>
          </p:cNvSpPr>
          <p:nvPr>
            <p:ph type="pic" sz="quarter" idx="15" hasCustomPrompt="1"/>
          </p:nvPr>
        </p:nvSpPr>
        <p:spPr>
          <a:xfrm>
            <a:off x="672000" y="4256076"/>
            <a:ext cx="2112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white</a:t>
            </a:r>
            <a:endParaRPr lang="cs-CZ"/>
          </a:p>
          <a:p>
            <a:endParaRPr lang="cs-CZ"/>
          </a:p>
        </p:txBody>
      </p:sp>
      <p:sp>
        <p:nvSpPr>
          <p:cNvPr id="13" name="Picture Placeholder 3"/>
          <p:cNvSpPr>
            <a:spLocks noGrp="1"/>
          </p:cNvSpPr>
          <p:nvPr>
            <p:ph type="pic" sz="quarter" idx="14" hasCustomPrompt="1"/>
          </p:nvPr>
        </p:nvSpPr>
        <p:spPr>
          <a:xfrm>
            <a:off x="672000" y="2527202"/>
            <a:ext cx="2112000" cy="1583651"/>
          </a:xfrm>
        </p:spPr>
        <p:txBody>
          <a:bodyPr/>
          <a:lstStyle>
            <a:lvl1pPr>
              <a:defRPr/>
            </a:lvl1pPr>
          </a:lstStyle>
          <a:p>
            <a:r>
              <a:rPr lang="cs-CZ"/>
              <a:t>ČEZ </a:t>
            </a:r>
            <a:r>
              <a:rPr lang="cs-CZ" err="1"/>
              <a:t>clipart</a:t>
            </a:r>
            <a:r>
              <a:rPr lang="cs-CZ"/>
              <a:t> </a:t>
            </a:r>
            <a:r>
              <a:rPr lang="cs-CZ" err="1"/>
              <a:t>picture</a:t>
            </a:r>
            <a:r>
              <a:rPr lang="cs-CZ"/>
              <a:t> </a:t>
            </a:r>
            <a:r>
              <a:rPr lang="cs-CZ" err="1"/>
              <a:t>white</a:t>
            </a:r>
            <a:endParaRPr lang="cs-CZ"/>
          </a:p>
        </p:txBody>
      </p:sp>
      <p:sp>
        <p:nvSpPr>
          <p:cNvPr id="17" name="Content Placeholder 2"/>
          <p:cNvSpPr>
            <a:spLocks noGrp="1"/>
          </p:cNvSpPr>
          <p:nvPr>
            <p:ph idx="1"/>
          </p:nvPr>
        </p:nvSpPr>
        <p:spPr>
          <a:xfrm>
            <a:off x="672000" y="2527202"/>
            <a:ext cx="10848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8" name="Content Placeholder 2"/>
          <p:cNvSpPr>
            <a:spLocks noGrp="1"/>
          </p:cNvSpPr>
          <p:nvPr>
            <p:ph idx="13"/>
          </p:nvPr>
        </p:nvSpPr>
        <p:spPr>
          <a:xfrm>
            <a:off x="672000" y="4256076"/>
            <a:ext cx="10848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392287165"/>
      </p:ext>
    </p:extLst>
  </p:cSld>
  <p:clrMapOvr>
    <a:masterClrMapping/>
  </p:clrMapOvr>
  <p:extLst>
    <p:ext uri="{DCECCB84-F9BA-43D5-87BE-67443E8EF086}">
      <p15:sldGuideLst xmlns:p15="http://schemas.microsoft.com/office/powerpoint/2012/main">
        <p15:guide id="1" orient="horz" pos="527">
          <p15:clr>
            <a:srgbClr val="FBAE40"/>
          </p15:clr>
        </p15:guide>
        <p15:guide id="2" pos="7257">
          <p15:clr>
            <a:srgbClr val="FBAE40"/>
          </p15:clr>
        </p15:guide>
        <p15:guide id="3" pos="42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672000" y="3831276"/>
            <a:ext cx="10848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5" name="Content Placeholder 2"/>
          <p:cNvSpPr>
            <a:spLocks noGrp="1"/>
          </p:cNvSpPr>
          <p:nvPr>
            <p:ph idx="1"/>
          </p:nvPr>
        </p:nvSpPr>
        <p:spPr>
          <a:xfrm>
            <a:off x="672000" y="2102402"/>
            <a:ext cx="10848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7" name="Picture Placeholder 3"/>
          <p:cNvSpPr>
            <a:spLocks noGrp="1"/>
          </p:cNvSpPr>
          <p:nvPr>
            <p:ph type="pic" sz="quarter" idx="15" hasCustomPrompt="1"/>
          </p:nvPr>
        </p:nvSpPr>
        <p:spPr>
          <a:xfrm>
            <a:off x="672000" y="3831276"/>
            <a:ext cx="2112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white</a:t>
            </a:r>
            <a:endParaRPr lang="cs-CZ"/>
          </a:p>
          <a:p>
            <a:endParaRPr lang="cs-CZ"/>
          </a:p>
        </p:txBody>
      </p:sp>
      <p:sp>
        <p:nvSpPr>
          <p:cNvPr id="18" name="Picture Placeholder 3"/>
          <p:cNvSpPr>
            <a:spLocks noGrp="1"/>
          </p:cNvSpPr>
          <p:nvPr>
            <p:ph type="pic" sz="quarter" idx="14" hasCustomPrompt="1"/>
          </p:nvPr>
        </p:nvSpPr>
        <p:spPr>
          <a:xfrm>
            <a:off x="672000" y="2102402"/>
            <a:ext cx="2112000" cy="1583651"/>
          </a:xfrm>
          <a:ln w="15875">
            <a:solidFill>
              <a:srgbClr val="C8C8C8"/>
            </a:solidFill>
          </a:ln>
        </p:spPr>
        <p:txBody>
          <a:bodyPr/>
          <a:lstStyle>
            <a:lvl1pPr>
              <a:defRPr/>
            </a:lvl1pPr>
          </a:lstStyle>
          <a:p>
            <a:r>
              <a:rPr lang="cs-CZ"/>
              <a:t>ČEZ </a:t>
            </a:r>
            <a:r>
              <a:rPr lang="cs-CZ" err="1"/>
              <a:t>clipart</a:t>
            </a:r>
            <a:r>
              <a:rPr lang="cs-CZ"/>
              <a:t> </a:t>
            </a:r>
            <a:r>
              <a:rPr lang="cs-CZ" err="1"/>
              <a:t>picture</a:t>
            </a:r>
            <a:r>
              <a:rPr lang="cs-CZ"/>
              <a:t> </a:t>
            </a:r>
            <a:r>
              <a:rPr lang="cs-CZ" err="1"/>
              <a:t>white</a:t>
            </a:r>
            <a:endParaRPr lang="cs-CZ"/>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p>
            <a:r>
              <a:rPr lang="cs-CZ"/>
              <a:t>KLIKNUTÍM VLOŽÍTE NADPIS SNÍMKU </a:t>
            </a:r>
            <a:br>
              <a:rPr lang="cs-CZ"/>
            </a:br>
            <a:r>
              <a:rPr lang="cs-CZ"/>
              <a:t>(varianta DVOUŘádkový nadpis)</a:t>
            </a:r>
          </a:p>
        </p:txBody>
      </p:sp>
      <p:sp>
        <p:nvSpPr>
          <p:cNvPr id="8" name="Text Placeholder 9"/>
          <p:cNvSpPr>
            <a:spLocks noGrp="1"/>
          </p:cNvSpPr>
          <p:nvPr>
            <p:ph type="body" sz="quarter" idx="12" hasCustomPrompt="1"/>
          </p:nvPr>
        </p:nvSpPr>
        <p:spPr>
          <a:xfrm>
            <a:off x="672004" y="1692001"/>
            <a:ext cx="5185833" cy="265177"/>
          </a:xfrm>
        </p:spPr>
        <p:txBody>
          <a:bodyPr/>
          <a:lstStyle>
            <a:lvl1pPr>
              <a:defRPr sz="1600" b="1"/>
            </a:lvl1pPr>
          </a:lstStyle>
          <a:p>
            <a:pPr lvl="0"/>
            <a:r>
              <a:rPr lang="cs-CZ"/>
              <a:t>Podtitulek</a:t>
            </a:r>
          </a:p>
        </p:txBody>
      </p:sp>
    </p:spTree>
    <p:extLst>
      <p:ext uri="{BB962C8B-B14F-4D97-AF65-F5344CB8AC3E}">
        <p14:creationId xmlns:p14="http://schemas.microsoft.com/office/powerpoint/2010/main" val="138145032"/>
      </p:ext>
    </p:extLst>
  </p:cSld>
  <p:clrMapOvr>
    <a:masterClrMapping/>
  </p:clrMapOvr>
  <p:extLst>
    <p:ext uri="{DCECCB84-F9BA-43D5-87BE-67443E8EF086}">
      <p15:sldGuideLst xmlns:p15="http://schemas.microsoft.com/office/powerpoint/2012/main">
        <p15:guide id="1" pos="423">
          <p15:clr>
            <a:srgbClr val="FBAE40"/>
          </p15:clr>
        </p15:guide>
        <p15:guide id="2" pos="725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672000" y="444536"/>
            <a:ext cx="9168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
        <p:nvSpPr>
          <p:cNvPr id="14" name="Text Placeholder 9"/>
          <p:cNvSpPr>
            <a:spLocks noGrp="1"/>
          </p:cNvSpPr>
          <p:nvPr>
            <p:ph type="body" sz="quarter" idx="12" hasCustomPrompt="1"/>
          </p:nvPr>
        </p:nvSpPr>
        <p:spPr>
          <a:xfrm>
            <a:off x="672004" y="2116802"/>
            <a:ext cx="5185833" cy="265177"/>
          </a:xfrm>
        </p:spPr>
        <p:txBody>
          <a:bodyPr/>
          <a:lstStyle>
            <a:lvl1pPr>
              <a:defRPr sz="1600" b="1"/>
            </a:lvl1pPr>
          </a:lstStyle>
          <a:p>
            <a:pPr lvl="0"/>
            <a:r>
              <a:rPr lang="cs-CZ"/>
              <a:t>Podtitulek</a:t>
            </a:r>
          </a:p>
        </p:txBody>
      </p:sp>
      <p:sp>
        <p:nvSpPr>
          <p:cNvPr id="12" name="Content Placeholder 2"/>
          <p:cNvSpPr>
            <a:spLocks noGrp="1"/>
          </p:cNvSpPr>
          <p:nvPr>
            <p:ph idx="13"/>
          </p:nvPr>
        </p:nvSpPr>
        <p:spPr>
          <a:xfrm>
            <a:off x="672000" y="4256076"/>
            <a:ext cx="10848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6" name="Content Placeholder 2"/>
          <p:cNvSpPr>
            <a:spLocks noGrp="1"/>
          </p:cNvSpPr>
          <p:nvPr>
            <p:ph idx="1"/>
          </p:nvPr>
        </p:nvSpPr>
        <p:spPr>
          <a:xfrm>
            <a:off x="672000" y="2527202"/>
            <a:ext cx="10848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9" name="Picture Placeholder 3"/>
          <p:cNvSpPr>
            <a:spLocks noGrp="1"/>
          </p:cNvSpPr>
          <p:nvPr>
            <p:ph type="pic" sz="quarter" idx="15" hasCustomPrompt="1"/>
          </p:nvPr>
        </p:nvSpPr>
        <p:spPr>
          <a:xfrm>
            <a:off x="672000" y="4256076"/>
            <a:ext cx="2112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a:t>ČEZ </a:t>
            </a:r>
            <a:r>
              <a:rPr lang="cs-CZ" err="1"/>
              <a:t>clipart</a:t>
            </a:r>
            <a:r>
              <a:rPr lang="cs-CZ"/>
              <a:t> </a:t>
            </a:r>
            <a:r>
              <a:rPr lang="cs-CZ" err="1"/>
              <a:t>picture</a:t>
            </a:r>
            <a:r>
              <a:rPr lang="cs-CZ"/>
              <a:t> </a:t>
            </a:r>
            <a:r>
              <a:rPr lang="cs-CZ" err="1"/>
              <a:t>white</a:t>
            </a:r>
            <a:endParaRPr lang="cs-CZ"/>
          </a:p>
          <a:p>
            <a:endParaRPr lang="cs-CZ"/>
          </a:p>
        </p:txBody>
      </p:sp>
      <p:sp>
        <p:nvSpPr>
          <p:cNvPr id="20" name="Picture Placeholder 3"/>
          <p:cNvSpPr>
            <a:spLocks noGrp="1"/>
          </p:cNvSpPr>
          <p:nvPr>
            <p:ph type="pic" sz="quarter" idx="14" hasCustomPrompt="1"/>
          </p:nvPr>
        </p:nvSpPr>
        <p:spPr>
          <a:xfrm>
            <a:off x="672000" y="2527202"/>
            <a:ext cx="2112000" cy="1583651"/>
          </a:xfrm>
          <a:ln w="15875">
            <a:solidFill>
              <a:srgbClr val="C8C8C8"/>
            </a:solidFill>
          </a:ln>
        </p:spPr>
        <p:txBody>
          <a:bodyPr/>
          <a:lstStyle>
            <a:lvl1pPr>
              <a:defRPr/>
            </a:lvl1pPr>
          </a:lstStyle>
          <a:p>
            <a:r>
              <a:rPr lang="cs-CZ"/>
              <a:t>ČEZ </a:t>
            </a:r>
            <a:r>
              <a:rPr lang="cs-CZ" err="1"/>
              <a:t>clipart</a:t>
            </a:r>
            <a:r>
              <a:rPr lang="cs-CZ"/>
              <a:t> </a:t>
            </a:r>
            <a:r>
              <a:rPr lang="cs-CZ" err="1"/>
              <a:t>picture</a:t>
            </a:r>
            <a:r>
              <a:rPr lang="cs-CZ"/>
              <a:t> </a:t>
            </a:r>
            <a:r>
              <a:rPr lang="cs-CZ" err="1"/>
              <a:t>white</a:t>
            </a:r>
            <a:endParaRPr lang="cs-CZ"/>
          </a:p>
        </p:txBody>
      </p:sp>
    </p:spTree>
    <p:extLst>
      <p:ext uri="{BB962C8B-B14F-4D97-AF65-F5344CB8AC3E}">
        <p14:creationId xmlns:p14="http://schemas.microsoft.com/office/powerpoint/2010/main" val="3257748881"/>
      </p:ext>
    </p:extLst>
  </p:cSld>
  <p:clrMapOvr>
    <a:masterClrMapping/>
  </p:clrMapOvr>
  <p:extLst>
    <p:ext uri="{DCECCB84-F9BA-43D5-87BE-67443E8EF086}">
      <p15:sldGuideLst xmlns:p15="http://schemas.microsoft.com/office/powerpoint/2012/main">
        <p15:guide id="1" orient="horz" pos="527">
          <p15:clr>
            <a:srgbClr val="FBAE40"/>
          </p15:clr>
        </p15:guide>
        <p15:guide id="2" pos="7257">
          <p15:clr>
            <a:srgbClr val="FBAE40"/>
          </p15:clr>
        </p15:guide>
        <p15:guide id="3" pos="42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672000" y="458287"/>
            <a:ext cx="9168000" cy="846386"/>
          </a:xfrm>
        </p:spPr>
        <p:txBody>
          <a:bodyPr/>
          <a:lstStyle/>
          <a:p>
            <a:r>
              <a:rPr lang="cs-CZ"/>
              <a:t>KLIKNUTÍM VLOŽÍTE NADPIS SNÍMKU </a:t>
            </a:r>
            <a:br>
              <a:rPr lang="cs-CZ"/>
            </a:br>
            <a:r>
              <a:rPr lang="cs-CZ"/>
              <a:t>(varianta DVOUŘádkový nadpis)</a:t>
            </a:r>
          </a:p>
        </p:txBody>
      </p:sp>
      <p:sp>
        <p:nvSpPr>
          <p:cNvPr id="7" name="Content Placeholder 2"/>
          <p:cNvSpPr>
            <a:spLocks noGrp="1"/>
          </p:cNvSpPr>
          <p:nvPr>
            <p:ph idx="1"/>
          </p:nvPr>
        </p:nvSpPr>
        <p:spPr>
          <a:xfrm>
            <a:off x="671999" y="2281179"/>
            <a:ext cx="10849019"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Picture Placeholder 3"/>
          <p:cNvSpPr>
            <a:spLocks noGrp="1"/>
          </p:cNvSpPr>
          <p:nvPr>
            <p:ph type="pic" sz="quarter" idx="13" hasCustomPrompt="1"/>
          </p:nvPr>
        </p:nvSpPr>
        <p:spPr>
          <a:xfrm>
            <a:off x="3462867" y="1"/>
            <a:ext cx="8729133" cy="6591300"/>
          </a:xfrm>
        </p:spPr>
        <p:txBody>
          <a:bodyPr/>
          <a:lstStyle>
            <a:lvl1pPr>
              <a:defRPr baseline="0"/>
            </a:lvl1pPr>
          </a:lstStyle>
          <a:p>
            <a:r>
              <a:rPr lang="cs-CZ"/>
              <a:t>Background Picture </a:t>
            </a:r>
            <a:r>
              <a:rPr lang="cs-CZ" err="1"/>
              <a:t>with</a:t>
            </a:r>
            <a:r>
              <a:rPr lang="cs-CZ"/>
              <a:t> Transparent  Background </a:t>
            </a:r>
            <a:r>
              <a:rPr lang="cs-CZ" err="1"/>
              <a:t>Color</a:t>
            </a:r>
            <a:endParaRPr lang="cs-CZ"/>
          </a:p>
        </p:txBody>
      </p:sp>
      <p:sp>
        <p:nvSpPr>
          <p:cNvPr id="8" name="Text Placeholder 9"/>
          <p:cNvSpPr>
            <a:spLocks noGrp="1"/>
          </p:cNvSpPr>
          <p:nvPr>
            <p:ph type="body" sz="quarter" idx="12" hasCustomPrompt="1"/>
          </p:nvPr>
        </p:nvSpPr>
        <p:spPr>
          <a:xfrm>
            <a:off x="672004" y="1692001"/>
            <a:ext cx="5185833" cy="265177"/>
          </a:xfrm>
        </p:spPr>
        <p:txBody>
          <a:bodyPr/>
          <a:lstStyle>
            <a:lvl1pPr>
              <a:defRPr sz="1600" b="1"/>
            </a:lvl1pPr>
          </a:lstStyle>
          <a:p>
            <a:pPr lvl="0"/>
            <a:r>
              <a:rPr lang="cs-CZ"/>
              <a:t>Podtitulek</a:t>
            </a:r>
          </a:p>
        </p:txBody>
      </p:sp>
    </p:spTree>
    <p:extLst>
      <p:ext uri="{BB962C8B-B14F-4D97-AF65-F5344CB8AC3E}">
        <p14:creationId xmlns:p14="http://schemas.microsoft.com/office/powerpoint/2010/main" val="456604424"/>
      </p:ext>
    </p:extLst>
  </p:cSld>
  <p:clrMapOvr>
    <a:masterClrMapping/>
  </p:clrMapOvr>
  <p:extLst>
    <p:ext uri="{DCECCB84-F9BA-43D5-87BE-67443E8EF086}">
      <p15:sldGuideLst xmlns:p15="http://schemas.microsoft.com/office/powerpoint/2012/main">
        <p15:guide id="1" pos="725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3462867" y="8627"/>
            <a:ext cx="8729133" cy="6591300"/>
          </a:xfrm>
        </p:spPr>
        <p:txBody>
          <a:bodyPr/>
          <a:lstStyle>
            <a:lvl1pPr>
              <a:defRPr baseline="0"/>
            </a:lvl1pPr>
          </a:lstStyle>
          <a:p>
            <a:r>
              <a:rPr lang="cs-CZ"/>
              <a:t>Background Picture </a:t>
            </a:r>
            <a:r>
              <a:rPr lang="cs-CZ" err="1"/>
              <a:t>with</a:t>
            </a:r>
            <a:r>
              <a:rPr lang="cs-CZ"/>
              <a:t> Transparent  Background </a:t>
            </a:r>
            <a:r>
              <a:rPr lang="cs-CZ" err="1"/>
              <a:t>Color</a:t>
            </a:r>
            <a:endParaRPr lang="cs-CZ"/>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672000" y="444536"/>
            <a:ext cx="9168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p>
        </p:txBody>
      </p:sp>
      <p:sp>
        <p:nvSpPr>
          <p:cNvPr id="14" name="Text Placeholder 9"/>
          <p:cNvSpPr>
            <a:spLocks noGrp="1"/>
          </p:cNvSpPr>
          <p:nvPr>
            <p:ph type="body" sz="quarter" idx="12" hasCustomPrompt="1"/>
          </p:nvPr>
        </p:nvSpPr>
        <p:spPr>
          <a:xfrm>
            <a:off x="672004" y="2116802"/>
            <a:ext cx="5185833" cy="265177"/>
          </a:xfrm>
        </p:spPr>
        <p:txBody>
          <a:bodyPr/>
          <a:lstStyle>
            <a:lvl1pPr>
              <a:defRPr sz="1600" b="1"/>
            </a:lvl1pPr>
          </a:lstStyle>
          <a:p>
            <a:pPr lvl="0"/>
            <a:r>
              <a:rPr lang="cs-CZ"/>
              <a:t>Podtitulek</a:t>
            </a:r>
          </a:p>
        </p:txBody>
      </p:sp>
      <p:sp>
        <p:nvSpPr>
          <p:cNvPr id="9" name="Content Placeholder 2"/>
          <p:cNvSpPr>
            <a:spLocks noGrp="1"/>
          </p:cNvSpPr>
          <p:nvPr>
            <p:ph idx="1"/>
          </p:nvPr>
        </p:nvSpPr>
        <p:spPr>
          <a:xfrm>
            <a:off x="672000" y="2721203"/>
            <a:ext cx="1084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577235047"/>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46C7-441B-43EB-9567-9A24D7E55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25DE1C-1315-4B79-8921-AE3900A1C7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0A5AB8-B5F6-495B-B007-9AF4C5981EAD}"/>
              </a:ext>
            </a:extLst>
          </p:cNvPr>
          <p:cNvSpPr>
            <a:spLocks noGrp="1"/>
          </p:cNvSpPr>
          <p:nvPr>
            <p:ph type="dt" sz="half" idx="10"/>
          </p:nvPr>
        </p:nvSpPr>
        <p:spPr/>
        <p:txBody>
          <a:bodyPr/>
          <a:lstStyle/>
          <a:p>
            <a:fld id="{EDDBF060-9FE2-49CF-BB2B-B2533AFE9B23}" type="datetime1">
              <a:rPr lang="en-GB" smtClean="0"/>
              <a:t>21/06/2022</a:t>
            </a:fld>
            <a:endParaRPr lang="en-GB"/>
          </a:p>
        </p:txBody>
      </p:sp>
      <p:sp>
        <p:nvSpPr>
          <p:cNvPr id="5" name="Footer Placeholder 4">
            <a:extLst>
              <a:ext uri="{FF2B5EF4-FFF2-40B4-BE49-F238E27FC236}">
                <a16:creationId xmlns:a16="http://schemas.microsoft.com/office/drawing/2014/main" id="{8A974349-FC5B-47C9-ABC0-181D727CCF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9013B-B4BA-4EB2-9E4D-A0838FB33D0A}"/>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921921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řechodový sním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72000" y="1190446"/>
            <a:ext cx="10848000" cy="5181555"/>
          </a:xfrm>
        </p:spPr>
        <p:txBody>
          <a:bodyPr/>
          <a:lstStyle>
            <a:lvl1pPr>
              <a:spcAft>
                <a:spcPts val="2000"/>
              </a:spcAft>
              <a:defRPr sz="2000" b="1"/>
            </a:lvl1pPr>
            <a:lvl2pPr>
              <a:buClr>
                <a:srgbClr val="F24F00"/>
              </a:buClr>
              <a:defRPr/>
            </a:lvl2pPr>
            <a:lvl3pPr>
              <a:buClr>
                <a:srgbClr val="C8C8C8"/>
              </a:buClr>
              <a:defRPr/>
            </a:lvl3pPr>
          </a:lstStyle>
          <a:p>
            <a:pPr lvl="0"/>
            <a:r>
              <a:rPr lang="cs-CZ"/>
              <a:t>Po kliknutí můžete vložit text</a:t>
            </a:r>
            <a:br>
              <a:rPr lang="cs-CZ"/>
            </a:br>
            <a:endParaRPr lang="cs-CZ"/>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Tree>
    <p:extLst>
      <p:ext uri="{BB962C8B-B14F-4D97-AF65-F5344CB8AC3E}">
        <p14:creationId xmlns:p14="http://schemas.microsoft.com/office/powerpoint/2010/main" val="3706807025"/>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bsah – elektř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59168"/>
            <a:ext cx="9168000" cy="846386"/>
          </a:xfrm>
        </p:spPr>
        <p:txBody>
          <a:bodyPr/>
          <a:lstStyle>
            <a:lvl1pPr>
              <a:defRPr baseline="0">
                <a:solidFill>
                  <a:srgbClr val="F24F00"/>
                </a:solidFill>
              </a:defRPr>
            </a:lvl1pPr>
          </a:lstStyle>
          <a:p>
            <a:r>
              <a:rPr lang="cs-CZ"/>
              <a:t>KLIKNUTÍM VLOŽÍTE NADPIS SNÍMKU </a:t>
            </a:r>
            <a:br>
              <a:rPr lang="cs-CZ"/>
            </a:br>
            <a:r>
              <a:rPr lang="cs-CZ"/>
              <a:t>– ELEKTŘINA</a:t>
            </a:r>
          </a:p>
        </p:txBody>
      </p:sp>
      <p:sp>
        <p:nvSpPr>
          <p:cNvPr id="3" name="Content Placeholder 2"/>
          <p:cNvSpPr>
            <a:spLocks noGrp="1"/>
          </p:cNvSpPr>
          <p:nvPr>
            <p:ph idx="1" hasCustomPrompt="1"/>
          </p:nvPr>
        </p:nvSpPr>
        <p:spPr>
          <a:xfrm>
            <a:off x="672000" y="1692001"/>
            <a:ext cx="10848000" cy="3942645"/>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grpSp>
        <p:nvGrpSpPr>
          <p:cNvPr id="13" name="Skupina 12"/>
          <p:cNvGrpSpPr/>
          <p:nvPr userDrawn="1"/>
        </p:nvGrpSpPr>
        <p:grpSpPr>
          <a:xfrm>
            <a:off x="3" y="5540263"/>
            <a:ext cx="11569148" cy="766344"/>
            <a:chOff x="-19878" y="5540262"/>
            <a:chExt cx="8676861" cy="766344"/>
          </a:xfrm>
          <a:solidFill>
            <a:schemeClr val="accent1"/>
          </a:solidFill>
        </p:grpSpPr>
        <p:sp>
          <p:nvSpPr>
            <p:cNvPr id="10" name="Freeform 6"/>
            <p:cNvSpPr>
              <a:spLocks noEditPoints="1"/>
            </p:cNvSpPr>
            <p:nvPr userDrawn="1"/>
          </p:nvSpPr>
          <p:spPr bwMode="auto">
            <a:xfrm>
              <a:off x="7211238" y="5540262"/>
              <a:ext cx="1445745" cy="766344"/>
            </a:xfrm>
            <a:custGeom>
              <a:avLst/>
              <a:gdLst>
                <a:gd name="T0" fmla="*/ 3414 w 3493"/>
                <a:gd name="T1" fmla="*/ 1229 h 1852"/>
                <a:gd name="T2" fmla="*/ 3471 w 3493"/>
                <a:gd name="T3" fmla="*/ 1264 h 1852"/>
                <a:gd name="T4" fmla="*/ 3493 w 3493"/>
                <a:gd name="T5" fmla="*/ 1328 h 1852"/>
                <a:gd name="T6" fmla="*/ 3471 w 3493"/>
                <a:gd name="T7" fmla="*/ 1390 h 1852"/>
                <a:gd name="T8" fmla="*/ 3414 w 3493"/>
                <a:gd name="T9" fmla="*/ 1425 h 1852"/>
                <a:gd name="T10" fmla="*/ 2837 w 3493"/>
                <a:gd name="T11" fmla="*/ 1227 h 1852"/>
                <a:gd name="T12" fmla="*/ 3414 w 3493"/>
                <a:gd name="T13" fmla="*/ 427 h 1852"/>
                <a:gd name="T14" fmla="*/ 3471 w 3493"/>
                <a:gd name="T15" fmla="*/ 462 h 1852"/>
                <a:gd name="T16" fmla="*/ 3493 w 3493"/>
                <a:gd name="T17" fmla="*/ 526 h 1852"/>
                <a:gd name="T18" fmla="*/ 3471 w 3493"/>
                <a:gd name="T19" fmla="*/ 588 h 1852"/>
                <a:gd name="T20" fmla="*/ 3414 w 3493"/>
                <a:gd name="T21" fmla="*/ 623 h 1852"/>
                <a:gd name="T22" fmla="*/ 2837 w 3493"/>
                <a:gd name="T23" fmla="*/ 425 h 1852"/>
                <a:gd name="T24" fmla="*/ 2748 w 3493"/>
                <a:gd name="T25" fmla="*/ 1852 h 1852"/>
                <a:gd name="T26" fmla="*/ 2474 w 3493"/>
                <a:gd name="T27" fmla="*/ 1744 h 1852"/>
                <a:gd name="T28" fmla="*/ 2447 w 3493"/>
                <a:gd name="T29" fmla="*/ 1688 h 1852"/>
                <a:gd name="T30" fmla="*/ 2385 w 3493"/>
                <a:gd name="T31" fmla="*/ 1655 h 1852"/>
                <a:gd name="T32" fmla="*/ 2261 w 3493"/>
                <a:gd name="T33" fmla="*/ 1635 h 1852"/>
                <a:gd name="T34" fmla="*/ 2087 w 3493"/>
                <a:gd name="T35" fmla="*/ 1612 h 1852"/>
                <a:gd name="T36" fmla="*/ 1909 w 3493"/>
                <a:gd name="T37" fmla="*/ 1587 h 1852"/>
                <a:gd name="T38" fmla="*/ 1761 w 3493"/>
                <a:gd name="T39" fmla="*/ 1568 h 1852"/>
                <a:gd name="T40" fmla="*/ 1622 w 3493"/>
                <a:gd name="T41" fmla="*/ 1543 h 1852"/>
                <a:gd name="T42" fmla="*/ 1525 w 3493"/>
                <a:gd name="T43" fmla="*/ 1506 h 1852"/>
                <a:gd name="T44" fmla="*/ 1455 w 3493"/>
                <a:gd name="T45" fmla="*/ 1454 h 1852"/>
                <a:gd name="T46" fmla="*/ 1391 w 3493"/>
                <a:gd name="T47" fmla="*/ 1382 h 1852"/>
                <a:gd name="T48" fmla="*/ 1348 w 3493"/>
                <a:gd name="T49" fmla="*/ 1312 h 1852"/>
                <a:gd name="T50" fmla="*/ 1302 w 3493"/>
                <a:gd name="T51" fmla="*/ 1228 h 1852"/>
                <a:gd name="T52" fmla="*/ 1249 w 3493"/>
                <a:gd name="T53" fmla="*/ 1144 h 1852"/>
                <a:gd name="T54" fmla="*/ 1184 w 3493"/>
                <a:gd name="T55" fmla="*/ 1073 h 1852"/>
                <a:gd name="T56" fmla="*/ 1101 w 3493"/>
                <a:gd name="T57" fmla="*/ 1028 h 1852"/>
                <a:gd name="T58" fmla="*/ 0 w 3493"/>
                <a:gd name="T59" fmla="*/ 1018 h 1852"/>
                <a:gd name="T60" fmla="*/ 1068 w 3493"/>
                <a:gd name="T61" fmla="*/ 832 h 1852"/>
                <a:gd name="T62" fmla="*/ 1159 w 3493"/>
                <a:gd name="T63" fmla="*/ 798 h 1852"/>
                <a:gd name="T64" fmla="*/ 1229 w 3493"/>
                <a:gd name="T65" fmla="*/ 734 h 1852"/>
                <a:gd name="T66" fmla="*/ 1285 w 3493"/>
                <a:gd name="T67" fmla="*/ 653 h 1852"/>
                <a:gd name="T68" fmla="*/ 1333 w 3493"/>
                <a:gd name="T69" fmla="*/ 568 h 1852"/>
                <a:gd name="T70" fmla="*/ 1376 w 3493"/>
                <a:gd name="T71" fmla="*/ 492 h 1852"/>
                <a:gd name="T72" fmla="*/ 1433 w 3493"/>
                <a:gd name="T73" fmla="*/ 421 h 1852"/>
                <a:gd name="T74" fmla="*/ 1500 w 3493"/>
                <a:gd name="T75" fmla="*/ 362 h 1852"/>
                <a:gd name="T76" fmla="*/ 1586 w 3493"/>
                <a:gd name="T77" fmla="*/ 321 h 1852"/>
                <a:gd name="T78" fmla="*/ 1708 w 3493"/>
                <a:gd name="T79" fmla="*/ 293 h 1852"/>
                <a:gd name="T80" fmla="*/ 1854 w 3493"/>
                <a:gd name="T81" fmla="*/ 272 h 1852"/>
                <a:gd name="T82" fmla="*/ 2027 w 3493"/>
                <a:gd name="T83" fmla="*/ 249 h 1852"/>
                <a:gd name="T84" fmla="*/ 2206 w 3493"/>
                <a:gd name="T85" fmla="*/ 225 h 1852"/>
                <a:gd name="T86" fmla="*/ 2355 w 3493"/>
                <a:gd name="T87" fmla="*/ 204 h 1852"/>
                <a:gd name="T88" fmla="*/ 2431 w 3493"/>
                <a:gd name="T89" fmla="*/ 178 h 1852"/>
                <a:gd name="T90" fmla="*/ 2468 w 3493"/>
                <a:gd name="T91" fmla="*/ 129 h 1852"/>
                <a:gd name="T92" fmla="*/ 2475 w 3493"/>
                <a:gd name="T93"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93" h="1852">
                  <a:moveTo>
                    <a:pt x="2837" y="1227"/>
                  </a:moveTo>
                  <a:lnTo>
                    <a:pt x="3392" y="1227"/>
                  </a:lnTo>
                  <a:lnTo>
                    <a:pt x="3414" y="1229"/>
                  </a:lnTo>
                  <a:lnTo>
                    <a:pt x="3436" y="1236"/>
                  </a:lnTo>
                  <a:lnTo>
                    <a:pt x="3455" y="1248"/>
                  </a:lnTo>
                  <a:lnTo>
                    <a:pt x="3471" y="1264"/>
                  </a:lnTo>
                  <a:lnTo>
                    <a:pt x="3482" y="1283"/>
                  </a:lnTo>
                  <a:lnTo>
                    <a:pt x="3490" y="1304"/>
                  </a:lnTo>
                  <a:lnTo>
                    <a:pt x="3493" y="1328"/>
                  </a:lnTo>
                  <a:lnTo>
                    <a:pt x="3490" y="1350"/>
                  </a:lnTo>
                  <a:lnTo>
                    <a:pt x="3482" y="1371"/>
                  </a:lnTo>
                  <a:lnTo>
                    <a:pt x="3471" y="1390"/>
                  </a:lnTo>
                  <a:lnTo>
                    <a:pt x="3455" y="1406"/>
                  </a:lnTo>
                  <a:lnTo>
                    <a:pt x="3436" y="1418"/>
                  </a:lnTo>
                  <a:lnTo>
                    <a:pt x="3414" y="1425"/>
                  </a:lnTo>
                  <a:lnTo>
                    <a:pt x="3392" y="1428"/>
                  </a:lnTo>
                  <a:lnTo>
                    <a:pt x="2837" y="1428"/>
                  </a:lnTo>
                  <a:lnTo>
                    <a:pt x="2837" y="1227"/>
                  </a:lnTo>
                  <a:close/>
                  <a:moveTo>
                    <a:pt x="2837" y="425"/>
                  </a:moveTo>
                  <a:lnTo>
                    <a:pt x="3392" y="425"/>
                  </a:lnTo>
                  <a:lnTo>
                    <a:pt x="3414" y="427"/>
                  </a:lnTo>
                  <a:lnTo>
                    <a:pt x="3436" y="434"/>
                  </a:lnTo>
                  <a:lnTo>
                    <a:pt x="3455" y="446"/>
                  </a:lnTo>
                  <a:lnTo>
                    <a:pt x="3471" y="462"/>
                  </a:lnTo>
                  <a:lnTo>
                    <a:pt x="3482" y="481"/>
                  </a:lnTo>
                  <a:lnTo>
                    <a:pt x="3490" y="502"/>
                  </a:lnTo>
                  <a:lnTo>
                    <a:pt x="3493" y="526"/>
                  </a:lnTo>
                  <a:lnTo>
                    <a:pt x="3490" y="548"/>
                  </a:lnTo>
                  <a:lnTo>
                    <a:pt x="3482" y="569"/>
                  </a:lnTo>
                  <a:lnTo>
                    <a:pt x="3471" y="588"/>
                  </a:lnTo>
                  <a:lnTo>
                    <a:pt x="3455" y="604"/>
                  </a:lnTo>
                  <a:lnTo>
                    <a:pt x="3436" y="616"/>
                  </a:lnTo>
                  <a:lnTo>
                    <a:pt x="3414" y="623"/>
                  </a:lnTo>
                  <a:lnTo>
                    <a:pt x="3392" y="626"/>
                  </a:lnTo>
                  <a:lnTo>
                    <a:pt x="2837" y="626"/>
                  </a:lnTo>
                  <a:lnTo>
                    <a:pt x="2837" y="425"/>
                  </a:lnTo>
                  <a:close/>
                  <a:moveTo>
                    <a:pt x="2475" y="0"/>
                  </a:moveTo>
                  <a:lnTo>
                    <a:pt x="2748" y="0"/>
                  </a:lnTo>
                  <a:lnTo>
                    <a:pt x="2748" y="1852"/>
                  </a:lnTo>
                  <a:lnTo>
                    <a:pt x="2475" y="1852"/>
                  </a:lnTo>
                  <a:lnTo>
                    <a:pt x="2475" y="1768"/>
                  </a:lnTo>
                  <a:lnTo>
                    <a:pt x="2474" y="1744"/>
                  </a:lnTo>
                  <a:lnTo>
                    <a:pt x="2468" y="1723"/>
                  </a:lnTo>
                  <a:lnTo>
                    <a:pt x="2460" y="1705"/>
                  </a:lnTo>
                  <a:lnTo>
                    <a:pt x="2447" y="1688"/>
                  </a:lnTo>
                  <a:lnTo>
                    <a:pt x="2431" y="1674"/>
                  </a:lnTo>
                  <a:lnTo>
                    <a:pt x="2410" y="1663"/>
                  </a:lnTo>
                  <a:lnTo>
                    <a:pt x="2385" y="1655"/>
                  </a:lnTo>
                  <a:lnTo>
                    <a:pt x="2355" y="1649"/>
                  </a:lnTo>
                  <a:lnTo>
                    <a:pt x="2311" y="1642"/>
                  </a:lnTo>
                  <a:lnTo>
                    <a:pt x="2261" y="1635"/>
                  </a:lnTo>
                  <a:lnTo>
                    <a:pt x="2206" y="1627"/>
                  </a:lnTo>
                  <a:lnTo>
                    <a:pt x="2147" y="1620"/>
                  </a:lnTo>
                  <a:lnTo>
                    <a:pt x="2087" y="1612"/>
                  </a:lnTo>
                  <a:lnTo>
                    <a:pt x="2027" y="1603"/>
                  </a:lnTo>
                  <a:lnTo>
                    <a:pt x="1967" y="1596"/>
                  </a:lnTo>
                  <a:lnTo>
                    <a:pt x="1909" y="1587"/>
                  </a:lnTo>
                  <a:lnTo>
                    <a:pt x="1854" y="1581"/>
                  </a:lnTo>
                  <a:lnTo>
                    <a:pt x="1804" y="1573"/>
                  </a:lnTo>
                  <a:lnTo>
                    <a:pt x="1761" y="1568"/>
                  </a:lnTo>
                  <a:lnTo>
                    <a:pt x="1708" y="1561"/>
                  </a:lnTo>
                  <a:lnTo>
                    <a:pt x="1662" y="1552"/>
                  </a:lnTo>
                  <a:lnTo>
                    <a:pt x="1622" y="1543"/>
                  </a:lnTo>
                  <a:lnTo>
                    <a:pt x="1586" y="1532"/>
                  </a:lnTo>
                  <a:lnTo>
                    <a:pt x="1554" y="1519"/>
                  </a:lnTo>
                  <a:lnTo>
                    <a:pt x="1525" y="1506"/>
                  </a:lnTo>
                  <a:lnTo>
                    <a:pt x="1500" y="1491"/>
                  </a:lnTo>
                  <a:lnTo>
                    <a:pt x="1477" y="1473"/>
                  </a:lnTo>
                  <a:lnTo>
                    <a:pt x="1455" y="1454"/>
                  </a:lnTo>
                  <a:lnTo>
                    <a:pt x="1433" y="1432"/>
                  </a:lnTo>
                  <a:lnTo>
                    <a:pt x="1413" y="1408"/>
                  </a:lnTo>
                  <a:lnTo>
                    <a:pt x="1391" y="1382"/>
                  </a:lnTo>
                  <a:lnTo>
                    <a:pt x="1376" y="1360"/>
                  </a:lnTo>
                  <a:lnTo>
                    <a:pt x="1361" y="1337"/>
                  </a:lnTo>
                  <a:lnTo>
                    <a:pt x="1348" y="1312"/>
                  </a:lnTo>
                  <a:lnTo>
                    <a:pt x="1333" y="1284"/>
                  </a:lnTo>
                  <a:lnTo>
                    <a:pt x="1317" y="1257"/>
                  </a:lnTo>
                  <a:lnTo>
                    <a:pt x="1302" y="1228"/>
                  </a:lnTo>
                  <a:lnTo>
                    <a:pt x="1285" y="1199"/>
                  </a:lnTo>
                  <a:lnTo>
                    <a:pt x="1268" y="1172"/>
                  </a:lnTo>
                  <a:lnTo>
                    <a:pt x="1249" y="1144"/>
                  </a:lnTo>
                  <a:lnTo>
                    <a:pt x="1229" y="1119"/>
                  </a:lnTo>
                  <a:lnTo>
                    <a:pt x="1208" y="1095"/>
                  </a:lnTo>
                  <a:lnTo>
                    <a:pt x="1184" y="1073"/>
                  </a:lnTo>
                  <a:lnTo>
                    <a:pt x="1159" y="1054"/>
                  </a:lnTo>
                  <a:lnTo>
                    <a:pt x="1131" y="1039"/>
                  </a:lnTo>
                  <a:lnTo>
                    <a:pt x="1101" y="1028"/>
                  </a:lnTo>
                  <a:lnTo>
                    <a:pt x="1068" y="1020"/>
                  </a:lnTo>
                  <a:lnTo>
                    <a:pt x="1032" y="1018"/>
                  </a:lnTo>
                  <a:lnTo>
                    <a:pt x="0" y="1018"/>
                  </a:lnTo>
                  <a:lnTo>
                    <a:pt x="0" y="835"/>
                  </a:lnTo>
                  <a:lnTo>
                    <a:pt x="1032" y="835"/>
                  </a:lnTo>
                  <a:lnTo>
                    <a:pt x="1068" y="832"/>
                  </a:lnTo>
                  <a:lnTo>
                    <a:pt x="1101" y="824"/>
                  </a:lnTo>
                  <a:lnTo>
                    <a:pt x="1131" y="813"/>
                  </a:lnTo>
                  <a:lnTo>
                    <a:pt x="1159" y="798"/>
                  </a:lnTo>
                  <a:lnTo>
                    <a:pt x="1184" y="779"/>
                  </a:lnTo>
                  <a:lnTo>
                    <a:pt x="1208" y="758"/>
                  </a:lnTo>
                  <a:lnTo>
                    <a:pt x="1229" y="734"/>
                  </a:lnTo>
                  <a:lnTo>
                    <a:pt x="1249" y="708"/>
                  </a:lnTo>
                  <a:lnTo>
                    <a:pt x="1268" y="681"/>
                  </a:lnTo>
                  <a:lnTo>
                    <a:pt x="1285" y="653"/>
                  </a:lnTo>
                  <a:lnTo>
                    <a:pt x="1302" y="624"/>
                  </a:lnTo>
                  <a:lnTo>
                    <a:pt x="1317" y="596"/>
                  </a:lnTo>
                  <a:lnTo>
                    <a:pt x="1333" y="568"/>
                  </a:lnTo>
                  <a:lnTo>
                    <a:pt x="1348" y="541"/>
                  </a:lnTo>
                  <a:lnTo>
                    <a:pt x="1361" y="516"/>
                  </a:lnTo>
                  <a:lnTo>
                    <a:pt x="1376" y="492"/>
                  </a:lnTo>
                  <a:lnTo>
                    <a:pt x="1391" y="471"/>
                  </a:lnTo>
                  <a:lnTo>
                    <a:pt x="1413" y="444"/>
                  </a:lnTo>
                  <a:lnTo>
                    <a:pt x="1433" y="421"/>
                  </a:lnTo>
                  <a:lnTo>
                    <a:pt x="1455" y="398"/>
                  </a:lnTo>
                  <a:lnTo>
                    <a:pt x="1477" y="379"/>
                  </a:lnTo>
                  <a:lnTo>
                    <a:pt x="1500" y="362"/>
                  </a:lnTo>
                  <a:lnTo>
                    <a:pt x="1525" y="347"/>
                  </a:lnTo>
                  <a:lnTo>
                    <a:pt x="1554" y="333"/>
                  </a:lnTo>
                  <a:lnTo>
                    <a:pt x="1586" y="321"/>
                  </a:lnTo>
                  <a:lnTo>
                    <a:pt x="1622" y="311"/>
                  </a:lnTo>
                  <a:lnTo>
                    <a:pt x="1662" y="301"/>
                  </a:lnTo>
                  <a:lnTo>
                    <a:pt x="1708" y="293"/>
                  </a:lnTo>
                  <a:lnTo>
                    <a:pt x="1761" y="285"/>
                  </a:lnTo>
                  <a:lnTo>
                    <a:pt x="1804" y="279"/>
                  </a:lnTo>
                  <a:lnTo>
                    <a:pt x="1854" y="272"/>
                  </a:lnTo>
                  <a:lnTo>
                    <a:pt x="1909" y="265"/>
                  </a:lnTo>
                  <a:lnTo>
                    <a:pt x="1967" y="258"/>
                  </a:lnTo>
                  <a:lnTo>
                    <a:pt x="2027" y="249"/>
                  </a:lnTo>
                  <a:lnTo>
                    <a:pt x="2087" y="241"/>
                  </a:lnTo>
                  <a:lnTo>
                    <a:pt x="2147" y="233"/>
                  </a:lnTo>
                  <a:lnTo>
                    <a:pt x="2206" y="225"/>
                  </a:lnTo>
                  <a:lnTo>
                    <a:pt x="2261" y="217"/>
                  </a:lnTo>
                  <a:lnTo>
                    <a:pt x="2311" y="210"/>
                  </a:lnTo>
                  <a:lnTo>
                    <a:pt x="2355" y="204"/>
                  </a:lnTo>
                  <a:lnTo>
                    <a:pt x="2385" y="198"/>
                  </a:lnTo>
                  <a:lnTo>
                    <a:pt x="2410" y="190"/>
                  </a:lnTo>
                  <a:lnTo>
                    <a:pt x="2431" y="178"/>
                  </a:lnTo>
                  <a:lnTo>
                    <a:pt x="2447" y="164"/>
                  </a:lnTo>
                  <a:lnTo>
                    <a:pt x="2460" y="148"/>
                  </a:lnTo>
                  <a:lnTo>
                    <a:pt x="2468" y="129"/>
                  </a:lnTo>
                  <a:lnTo>
                    <a:pt x="2474" y="108"/>
                  </a:lnTo>
                  <a:lnTo>
                    <a:pt x="2475" y="85"/>
                  </a:lnTo>
                  <a:lnTo>
                    <a:pt x="2475"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cs-CZ" sz="1428"/>
            </a:p>
          </p:txBody>
        </p:sp>
        <p:sp>
          <p:nvSpPr>
            <p:cNvPr id="11" name="Obdélník 10"/>
            <p:cNvSpPr/>
            <p:nvPr userDrawn="1"/>
          </p:nvSpPr>
          <p:spPr bwMode="auto">
            <a:xfrm>
              <a:off x="-19878" y="5885444"/>
              <a:ext cx="7798814" cy="78624"/>
            </a:xfrm>
            <a:prstGeom prst="rect">
              <a:avLst/>
            </a:prstGeom>
            <a:grp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4085480721"/>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bsah – ply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59168"/>
            <a:ext cx="9168000" cy="846386"/>
          </a:xfrm>
        </p:spPr>
        <p:txBody>
          <a:bodyPr/>
          <a:lstStyle>
            <a:lvl1pPr>
              <a:defRPr baseline="0">
                <a:solidFill>
                  <a:srgbClr val="F24F00"/>
                </a:solidFill>
              </a:defRPr>
            </a:lvl1pPr>
          </a:lstStyle>
          <a:p>
            <a:r>
              <a:rPr lang="cs-CZ"/>
              <a:t>KLIKNUTÍM VLOŽÍTE NADPIS SNÍMKU </a:t>
            </a:r>
            <a:br>
              <a:rPr lang="cs-CZ"/>
            </a:br>
            <a:r>
              <a:rPr lang="cs-CZ"/>
              <a:t>– plyn </a:t>
            </a:r>
          </a:p>
        </p:txBody>
      </p:sp>
      <p:sp>
        <p:nvSpPr>
          <p:cNvPr id="3" name="Content Placeholder 2"/>
          <p:cNvSpPr>
            <a:spLocks noGrp="1"/>
          </p:cNvSpPr>
          <p:nvPr>
            <p:ph idx="1" hasCustomPrompt="1"/>
          </p:nvPr>
        </p:nvSpPr>
        <p:spPr>
          <a:xfrm>
            <a:off x="672000" y="1692001"/>
            <a:ext cx="10848000" cy="4634484"/>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13" name="Freeform 6"/>
          <p:cNvSpPr>
            <a:spLocks/>
          </p:cNvSpPr>
          <p:nvPr userDrawn="1"/>
        </p:nvSpPr>
        <p:spPr bwMode="auto">
          <a:xfrm>
            <a:off x="10559633" y="4637976"/>
            <a:ext cx="960836" cy="1688511"/>
          </a:xfrm>
          <a:custGeom>
            <a:avLst/>
            <a:gdLst>
              <a:gd name="T0" fmla="*/ 894 w 1772"/>
              <a:gd name="T1" fmla="*/ 11 h 4152"/>
              <a:gd name="T2" fmla="*/ 928 w 1772"/>
              <a:gd name="T3" fmla="*/ 70 h 4152"/>
              <a:gd name="T4" fmla="*/ 987 w 1772"/>
              <a:gd name="T5" fmla="*/ 175 h 4152"/>
              <a:gd name="T6" fmla="*/ 1066 w 1772"/>
              <a:gd name="T7" fmla="*/ 319 h 4152"/>
              <a:gd name="T8" fmla="*/ 1158 w 1772"/>
              <a:gd name="T9" fmla="*/ 499 h 4152"/>
              <a:gd name="T10" fmla="*/ 1259 w 1772"/>
              <a:gd name="T11" fmla="*/ 709 h 4152"/>
              <a:gd name="T12" fmla="*/ 1364 w 1772"/>
              <a:gd name="T13" fmla="*/ 945 h 4152"/>
              <a:gd name="T14" fmla="*/ 1467 w 1772"/>
              <a:gd name="T15" fmla="*/ 1200 h 4152"/>
              <a:gd name="T16" fmla="*/ 1563 w 1772"/>
              <a:gd name="T17" fmla="*/ 1471 h 4152"/>
              <a:gd name="T18" fmla="*/ 1646 w 1772"/>
              <a:gd name="T19" fmla="*/ 1752 h 4152"/>
              <a:gd name="T20" fmla="*/ 1713 w 1772"/>
              <a:gd name="T21" fmla="*/ 2039 h 4152"/>
              <a:gd name="T22" fmla="*/ 1757 w 1772"/>
              <a:gd name="T23" fmla="*/ 2325 h 4152"/>
              <a:gd name="T24" fmla="*/ 1772 w 1772"/>
              <a:gd name="T25" fmla="*/ 2608 h 4152"/>
              <a:gd name="T26" fmla="*/ 1756 w 1772"/>
              <a:gd name="T27" fmla="*/ 2992 h 4152"/>
              <a:gd name="T28" fmla="*/ 1710 w 1772"/>
              <a:gd name="T29" fmla="*/ 3319 h 4152"/>
              <a:gd name="T30" fmla="*/ 1638 w 1772"/>
              <a:gd name="T31" fmla="*/ 3594 h 4152"/>
              <a:gd name="T32" fmla="*/ 1543 w 1772"/>
              <a:gd name="T33" fmla="*/ 3817 h 4152"/>
              <a:gd name="T34" fmla="*/ 1425 w 1772"/>
              <a:gd name="T35" fmla="*/ 3991 h 4152"/>
              <a:gd name="T36" fmla="*/ 1291 w 1772"/>
              <a:gd name="T37" fmla="*/ 4119 h 4152"/>
              <a:gd name="T38" fmla="*/ 1311 w 1772"/>
              <a:gd name="T39" fmla="*/ 3981 h 4152"/>
              <a:gd name="T40" fmla="*/ 1388 w 1772"/>
              <a:gd name="T41" fmla="*/ 3695 h 4152"/>
              <a:gd name="T42" fmla="*/ 1418 w 1772"/>
              <a:gd name="T43" fmla="*/ 3384 h 4152"/>
              <a:gd name="T44" fmla="*/ 1398 w 1772"/>
              <a:gd name="T45" fmla="*/ 3133 h 4152"/>
              <a:gd name="T46" fmla="*/ 1346 w 1772"/>
              <a:gd name="T47" fmla="*/ 2897 h 4152"/>
              <a:gd name="T48" fmla="*/ 1270 w 1772"/>
              <a:gd name="T49" fmla="*/ 2681 h 4152"/>
              <a:gd name="T50" fmla="*/ 1182 w 1772"/>
              <a:gd name="T51" fmla="*/ 2489 h 4152"/>
              <a:gd name="T52" fmla="*/ 1091 w 1772"/>
              <a:gd name="T53" fmla="*/ 2325 h 4152"/>
              <a:gd name="T54" fmla="*/ 1006 w 1772"/>
              <a:gd name="T55" fmla="*/ 2194 h 4152"/>
              <a:gd name="T56" fmla="*/ 938 w 1772"/>
              <a:gd name="T57" fmla="*/ 2101 h 4152"/>
              <a:gd name="T58" fmla="*/ 895 w 1772"/>
              <a:gd name="T59" fmla="*/ 2048 h 4152"/>
              <a:gd name="T60" fmla="*/ 883 w 1772"/>
              <a:gd name="T61" fmla="*/ 2039 h 4152"/>
              <a:gd name="T62" fmla="*/ 852 w 1772"/>
              <a:gd name="T63" fmla="*/ 2078 h 4152"/>
              <a:gd name="T64" fmla="*/ 791 w 1772"/>
              <a:gd name="T65" fmla="*/ 2159 h 4152"/>
              <a:gd name="T66" fmla="*/ 711 w 1772"/>
              <a:gd name="T67" fmla="*/ 2279 h 4152"/>
              <a:gd name="T68" fmla="*/ 620 w 1772"/>
              <a:gd name="T69" fmla="*/ 2431 h 4152"/>
              <a:gd name="T70" fmla="*/ 529 w 1772"/>
              <a:gd name="T71" fmla="*/ 2614 h 4152"/>
              <a:gd name="T72" fmla="*/ 449 w 1772"/>
              <a:gd name="T73" fmla="*/ 2823 h 4152"/>
              <a:gd name="T74" fmla="*/ 388 w 1772"/>
              <a:gd name="T75" fmla="*/ 3052 h 4152"/>
              <a:gd name="T76" fmla="*/ 357 w 1772"/>
              <a:gd name="T77" fmla="*/ 3298 h 4152"/>
              <a:gd name="T78" fmla="*/ 368 w 1772"/>
              <a:gd name="T79" fmla="*/ 3594 h 4152"/>
              <a:gd name="T80" fmla="*/ 432 w 1772"/>
              <a:gd name="T81" fmla="*/ 3889 h 4152"/>
              <a:gd name="T82" fmla="*/ 529 w 1772"/>
              <a:gd name="T83" fmla="*/ 4152 h 4152"/>
              <a:gd name="T84" fmla="*/ 389 w 1772"/>
              <a:gd name="T85" fmla="*/ 4039 h 4152"/>
              <a:gd name="T86" fmla="*/ 266 w 1772"/>
              <a:gd name="T87" fmla="*/ 3880 h 4152"/>
              <a:gd name="T88" fmla="*/ 163 w 1772"/>
              <a:gd name="T89" fmla="*/ 3673 h 4152"/>
              <a:gd name="T90" fmla="*/ 82 w 1772"/>
              <a:gd name="T91" fmla="*/ 3416 h 4152"/>
              <a:gd name="T92" fmla="*/ 28 w 1772"/>
              <a:gd name="T93" fmla="*/ 3106 h 4152"/>
              <a:gd name="T94" fmla="*/ 1 w 1772"/>
              <a:gd name="T95" fmla="*/ 2742 h 4152"/>
              <a:gd name="T96" fmla="*/ 6 w 1772"/>
              <a:gd name="T97" fmla="*/ 2421 h 4152"/>
              <a:gd name="T98" fmla="*/ 42 w 1772"/>
              <a:gd name="T99" fmla="*/ 2135 h 4152"/>
              <a:gd name="T100" fmla="*/ 101 w 1772"/>
              <a:gd name="T101" fmla="*/ 1848 h 4152"/>
              <a:gd name="T102" fmla="*/ 179 w 1772"/>
              <a:gd name="T103" fmla="*/ 1564 h 4152"/>
              <a:gd name="T104" fmla="*/ 272 w 1772"/>
              <a:gd name="T105" fmla="*/ 1289 h 4152"/>
              <a:gd name="T106" fmla="*/ 373 w 1772"/>
              <a:gd name="T107" fmla="*/ 1028 h 4152"/>
              <a:gd name="T108" fmla="*/ 478 w 1772"/>
              <a:gd name="T109" fmla="*/ 785 h 4152"/>
              <a:gd name="T110" fmla="*/ 581 w 1772"/>
              <a:gd name="T111" fmla="*/ 565 h 4152"/>
              <a:gd name="T112" fmla="*/ 677 w 1772"/>
              <a:gd name="T113" fmla="*/ 375 h 4152"/>
              <a:gd name="T114" fmla="*/ 760 w 1772"/>
              <a:gd name="T115" fmla="*/ 219 h 4152"/>
              <a:gd name="T116" fmla="*/ 827 w 1772"/>
              <a:gd name="T117" fmla="*/ 101 h 4152"/>
              <a:gd name="T118" fmla="*/ 870 w 1772"/>
              <a:gd name="T119" fmla="*/ 26 h 4152"/>
              <a:gd name="T120" fmla="*/ 885 w 1772"/>
              <a:gd name="T121" fmla="*/ 0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4152">
                <a:moveTo>
                  <a:pt x="885" y="0"/>
                </a:moveTo>
                <a:lnTo>
                  <a:pt x="887" y="2"/>
                </a:lnTo>
                <a:lnTo>
                  <a:pt x="894" y="11"/>
                </a:lnTo>
                <a:lnTo>
                  <a:pt x="901" y="26"/>
                </a:lnTo>
                <a:lnTo>
                  <a:pt x="914" y="45"/>
                </a:lnTo>
                <a:lnTo>
                  <a:pt x="928" y="70"/>
                </a:lnTo>
                <a:lnTo>
                  <a:pt x="945" y="101"/>
                </a:lnTo>
                <a:lnTo>
                  <a:pt x="965" y="135"/>
                </a:lnTo>
                <a:lnTo>
                  <a:pt x="987" y="175"/>
                </a:lnTo>
                <a:lnTo>
                  <a:pt x="1012" y="219"/>
                </a:lnTo>
                <a:lnTo>
                  <a:pt x="1037" y="267"/>
                </a:lnTo>
                <a:lnTo>
                  <a:pt x="1066" y="319"/>
                </a:lnTo>
                <a:lnTo>
                  <a:pt x="1095" y="375"/>
                </a:lnTo>
                <a:lnTo>
                  <a:pt x="1127" y="436"/>
                </a:lnTo>
                <a:lnTo>
                  <a:pt x="1158" y="499"/>
                </a:lnTo>
                <a:lnTo>
                  <a:pt x="1191" y="565"/>
                </a:lnTo>
                <a:lnTo>
                  <a:pt x="1225" y="636"/>
                </a:lnTo>
                <a:lnTo>
                  <a:pt x="1259" y="709"/>
                </a:lnTo>
                <a:lnTo>
                  <a:pt x="1294" y="785"/>
                </a:lnTo>
                <a:lnTo>
                  <a:pt x="1328" y="864"/>
                </a:lnTo>
                <a:lnTo>
                  <a:pt x="1364" y="945"/>
                </a:lnTo>
                <a:lnTo>
                  <a:pt x="1399" y="1028"/>
                </a:lnTo>
                <a:lnTo>
                  <a:pt x="1433" y="1113"/>
                </a:lnTo>
                <a:lnTo>
                  <a:pt x="1467" y="1200"/>
                </a:lnTo>
                <a:lnTo>
                  <a:pt x="1500" y="1289"/>
                </a:lnTo>
                <a:lnTo>
                  <a:pt x="1531" y="1379"/>
                </a:lnTo>
                <a:lnTo>
                  <a:pt x="1563" y="1471"/>
                </a:lnTo>
                <a:lnTo>
                  <a:pt x="1592" y="1564"/>
                </a:lnTo>
                <a:lnTo>
                  <a:pt x="1621" y="1658"/>
                </a:lnTo>
                <a:lnTo>
                  <a:pt x="1646" y="1752"/>
                </a:lnTo>
                <a:lnTo>
                  <a:pt x="1671" y="1848"/>
                </a:lnTo>
                <a:lnTo>
                  <a:pt x="1693" y="1944"/>
                </a:lnTo>
                <a:lnTo>
                  <a:pt x="1713" y="2039"/>
                </a:lnTo>
                <a:lnTo>
                  <a:pt x="1730" y="2135"/>
                </a:lnTo>
                <a:lnTo>
                  <a:pt x="1744" y="2231"/>
                </a:lnTo>
                <a:lnTo>
                  <a:pt x="1757" y="2325"/>
                </a:lnTo>
                <a:lnTo>
                  <a:pt x="1764" y="2421"/>
                </a:lnTo>
                <a:lnTo>
                  <a:pt x="1771" y="2514"/>
                </a:lnTo>
                <a:lnTo>
                  <a:pt x="1772" y="2608"/>
                </a:lnTo>
                <a:lnTo>
                  <a:pt x="1771" y="2742"/>
                </a:lnTo>
                <a:lnTo>
                  <a:pt x="1764" y="2870"/>
                </a:lnTo>
                <a:lnTo>
                  <a:pt x="1756" y="2992"/>
                </a:lnTo>
                <a:lnTo>
                  <a:pt x="1744" y="3106"/>
                </a:lnTo>
                <a:lnTo>
                  <a:pt x="1729" y="3216"/>
                </a:lnTo>
                <a:lnTo>
                  <a:pt x="1710" y="3319"/>
                </a:lnTo>
                <a:lnTo>
                  <a:pt x="1689" y="3416"/>
                </a:lnTo>
                <a:lnTo>
                  <a:pt x="1665" y="3508"/>
                </a:lnTo>
                <a:lnTo>
                  <a:pt x="1638" y="3594"/>
                </a:lnTo>
                <a:lnTo>
                  <a:pt x="1609" y="3673"/>
                </a:lnTo>
                <a:lnTo>
                  <a:pt x="1577" y="3748"/>
                </a:lnTo>
                <a:lnTo>
                  <a:pt x="1543" y="3817"/>
                </a:lnTo>
                <a:lnTo>
                  <a:pt x="1505" y="3880"/>
                </a:lnTo>
                <a:lnTo>
                  <a:pt x="1467" y="3939"/>
                </a:lnTo>
                <a:lnTo>
                  <a:pt x="1425" y="3991"/>
                </a:lnTo>
                <a:lnTo>
                  <a:pt x="1383" y="4039"/>
                </a:lnTo>
                <a:lnTo>
                  <a:pt x="1337" y="4081"/>
                </a:lnTo>
                <a:lnTo>
                  <a:pt x="1291" y="4119"/>
                </a:lnTo>
                <a:lnTo>
                  <a:pt x="1241" y="4152"/>
                </a:lnTo>
                <a:lnTo>
                  <a:pt x="1277" y="4068"/>
                </a:lnTo>
                <a:lnTo>
                  <a:pt x="1311" y="3981"/>
                </a:lnTo>
                <a:lnTo>
                  <a:pt x="1340" y="3889"/>
                </a:lnTo>
                <a:lnTo>
                  <a:pt x="1366" y="3793"/>
                </a:lnTo>
                <a:lnTo>
                  <a:pt x="1388" y="3695"/>
                </a:lnTo>
                <a:lnTo>
                  <a:pt x="1404" y="3594"/>
                </a:lnTo>
                <a:lnTo>
                  <a:pt x="1414" y="3489"/>
                </a:lnTo>
                <a:lnTo>
                  <a:pt x="1418" y="3384"/>
                </a:lnTo>
                <a:lnTo>
                  <a:pt x="1415" y="3298"/>
                </a:lnTo>
                <a:lnTo>
                  <a:pt x="1409" y="3215"/>
                </a:lnTo>
                <a:lnTo>
                  <a:pt x="1398" y="3133"/>
                </a:lnTo>
                <a:lnTo>
                  <a:pt x="1384" y="3052"/>
                </a:lnTo>
                <a:lnTo>
                  <a:pt x="1366" y="2973"/>
                </a:lnTo>
                <a:lnTo>
                  <a:pt x="1346" y="2897"/>
                </a:lnTo>
                <a:lnTo>
                  <a:pt x="1323" y="2823"/>
                </a:lnTo>
                <a:lnTo>
                  <a:pt x="1298" y="2750"/>
                </a:lnTo>
                <a:lnTo>
                  <a:pt x="1270" y="2681"/>
                </a:lnTo>
                <a:lnTo>
                  <a:pt x="1243" y="2614"/>
                </a:lnTo>
                <a:lnTo>
                  <a:pt x="1212" y="2551"/>
                </a:lnTo>
                <a:lnTo>
                  <a:pt x="1182" y="2489"/>
                </a:lnTo>
                <a:lnTo>
                  <a:pt x="1152" y="2431"/>
                </a:lnTo>
                <a:lnTo>
                  <a:pt x="1122" y="2377"/>
                </a:lnTo>
                <a:lnTo>
                  <a:pt x="1091" y="2325"/>
                </a:lnTo>
                <a:lnTo>
                  <a:pt x="1061" y="2279"/>
                </a:lnTo>
                <a:lnTo>
                  <a:pt x="1033" y="2235"/>
                </a:lnTo>
                <a:lnTo>
                  <a:pt x="1006" y="2194"/>
                </a:lnTo>
                <a:lnTo>
                  <a:pt x="981" y="2159"/>
                </a:lnTo>
                <a:lnTo>
                  <a:pt x="958" y="2128"/>
                </a:lnTo>
                <a:lnTo>
                  <a:pt x="938" y="2101"/>
                </a:lnTo>
                <a:lnTo>
                  <a:pt x="920" y="2078"/>
                </a:lnTo>
                <a:lnTo>
                  <a:pt x="906" y="2061"/>
                </a:lnTo>
                <a:lnTo>
                  <a:pt x="895" y="2048"/>
                </a:lnTo>
                <a:lnTo>
                  <a:pt x="889" y="2039"/>
                </a:lnTo>
                <a:lnTo>
                  <a:pt x="885" y="2037"/>
                </a:lnTo>
                <a:lnTo>
                  <a:pt x="883" y="2039"/>
                </a:lnTo>
                <a:lnTo>
                  <a:pt x="877" y="2048"/>
                </a:lnTo>
                <a:lnTo>
                  <a:pt x="866" y="2061"/>
                </a:lnTo>
                <a:lnTo>
                  <a:pt x="852" y="2078"/>
                </a:lnTo>
                <a:lnTo>
                  <a:pt x="834" y="2101"/>
                </a:lnTo>
                <a:lnTo>
                  <a:pt x="814" y="2128"/>
                </a:lnTo>
                <a:lnTo>
                  <a:pt x="791" y="2159"/>
                </a:lnTo>
                <a:lnTo>
                  <a:pt x="766" y="2194"/>
                </a:lnTo>
                <a:lnTo>
                  <a:pt x="739" y="2235"/>
                </a:lnTo>
                <a:lnTo>
                  <a:pt x="711" y="2279"/>
                </a:lnTo>
                <a:lnTo>
                  <a:pt x="681" y="2325"/>
                </a:lnTo>
                <a:lnTo>
                  <a:pt x="650" y="2377"/>
                </a:lnTo>
                <a:lnTo>
                  <a:pt x="620" y="2431"/>
                </a:lnTo>
                <a:lnTo>
                  <a:pt x="590" y="2489"/>
                </a:lnTo>
                <a:lnTo>
                  <a:pt x="560" y="2551"/>
                </a:lnTo>
                <a:lnTo>
                  <a:pt x="529" y="2614"/>
                </a:lnTo>
                <a:lnTo>
                  <a:pt x="502" y="2681"/>
                </a:lnTo>
                <a:lnTo>
                  <a:pt x="474" y="2750"/>
                </a:lnTo>
                <a:lnTo>
                  <a:pt x="449" y="2823"/>
                </a:lnTo>
                <a:lnTo>
                  <a:pt x="426" y="2897"/>
                </a:lnTo>
                <a:lnTo>
                  <a:pt x="406" y="2973"/>
                </a:lnTo>
                <a:lnTo>
                  <a:pt x="388" y="3052"/>
                </a:lnTo>
                <a:lnTo>
                  <a:pt x="374" y="3133"/>
                </a:lnTo>
                <a:lnTo>
                  <a:pt x="363" y="3215"/>
                </a:lnTo>
                <a:lnTo>
                  <a:pt x="357" y="3298"/>
                </a:lnTo>
                <a:lnTo>
                  <a:pt x="354" y="3384"/>
                </a:lnTo>
                <a:lnTo>
                  <a:pt x="358" y="3489"/>
                </a:lnTo>
                <a:lnTo>
                  <a:pt x="368" y="3594"/>
                </a:lnTo>
                <a:lnTo>
                  <a:pt x="384" y="3695"/>
                </a:lnTo>
                <a:lnTo>
                  <a:pt x="406" y="3793"/>
                </a:lnTo>
                <a:lnTo>
                  <a:pt x="432" y="3889"/>
                </a:lnTo>
                <a:lnTo>
                  <a:pt x="461" y="3981"/>
                </a:lnTo>
                <a:lnTo>
                  <a:pt x="494" y="4068"/>
                </a:lnTo>
                <a:lnTo>
                  <a:pt x="529" y="4152"/>
                </a:lnTo>
                <a:lnTo>
                  <a:pt x="481" y="4119"/>
                </a:lnTo>
                <a:lnTo>
                  <a:pt x="435" y="4081"/>
                </a:lnTo>
                <a:lnTo>
                  <a:pt x="389" y="4039"/>
                </a:lnTo>
                <a:lnTo>
                  <a:pt x="347" y="3991"/>
                </a:lnTo>
                <a:lnTo>
                  <a:pt x="305" y="3939"/>
                </a:lnTo>
                <a:lnTo>
                  <a:pt x="266" y="3880"/>
                </a:lnTo>
                <a:lnTo>
                  <a:pt x="229" y="3817"/>
                </a:lnTo>
                <a:lnTo>
                  <a:pt x="195" y="3748"/>
                </a:lnTo>
                <a:lnTo>
                  <a:pt x="163" y="3673"/>
                </a:lnTo>
                <a:lnTo>
                  <a:pt x="134" y="3594"/>
                </a:lnTo>
                <a:lnTo>
                  <a:pt x="106" y="3508"/>
                </a:lnTo>
                <a:lnTo>
                  <a:pt x="82" y="3416"/>
                </a:lnTo>
                <a:lnTo>
                  <a:pt x="60" y="3319"/>
                </a:lnTo>
                <a:lnTo>
                  <a:pt x="43" y="3216"/>
                </a:lnTo>
                <a:lnTo>
                  <a:pt x="28" y="3106"/>
                </a:lnTo>
                <a:lnTo>
                  <a:pt x="15" y="2992"/>
                </a:lnTo>
                <a:lnTo>
                  <a:pt x="6" y="2870"/>
                </a:lnTo>
                <a:lnTo>
                  <a:pt x="1" y="2742"/>
                </a:lnTo>
                <a:lnTo>
                  <a:pt x="0" y="2608"/>
                </a:lnTo>
                <a:lnTo>
                  <a:pt x="1" y="2514"/>
                </a:lnTo>
                <a:lnTo>
                  <a:pt x="6" y="2421"/>
                </a:lnTo>
                <a:lnTo>
                  <a:pt x="15" y="2325"/>
                </a:lnTo>
                <a:lnTo>
                  <a:pt x="28" y="2231"/>
                </a:lnTo>
                <a:lnTo>
                  <a:pt x="42" y="2135"/>
                </a:lnTo>
                <a:lnTo>
                  <a:pt x="59" y="2039"/>
                </a:lnTo>
                <a:lnTo>
                  <a:pt x="79" y="1944"/>
                </a:lnTo>
                <a:lnTo>
                  <a:pt x="101" y="1848"/>
                </a:lnTo>
                <a:lnTo>
                  <a:pt x="125" y="1752"/>
                </a:lnTo>
                <a:lnTo>
                  <a:pt x="151" y="1658"/>
                </a:lnTo>
                <a:lnTo>
                  <a:pt x="179" y="1564"/>
                </a:lnTo>
                <a:lnTo>
                  <a:pt x="209" y="1471"/>
                </a:lnTo>
                <a:lnTo>
                  <a:pt x="239" y="1379"/>
                </a:lnTo>
                <a:lnTo>
                  <a:pt x="272" y="1289"/>
                </a:lnTo>
                <a:lnTo>
                  <a:pt x="305" y="1200"/>
                </a:lnTo>
                <a:lnTo>
                  <a:pt x="339" y="1113"/>
                </a:lnTo>
                <a:lnTo>
                  <a:pt x="373" y="1028"/>
                </a:lnTo>
                <a:lnTo>
                  <a:pt x="408" y="945"/>
                </a:lnTo>
                <a:lnTo>
                  <a:pt x="442" y="864"/>
                </a:lnTo>
                <a:lnTo>
                  <a:pt x="478" y="785"/>
                </a:lnTo>
                <a:lnTo>
                  <a:pt x="513" y="709"/>
                </a:lnTo>
                <a:lnTo>
                  <a:pt x="547" y="636"/>
                </a:lnTo>
                <a:lnTo>
                  <a:pt x="581" y="565"/>
                </a:lnTo>
                <a:lnTo>
                  <a:pt x="614" y="499"/>
                </a:lnTo>
                <a:lnTo>
                  <a:pt x="645" y="436"/>
                </a:lnTo>
                <a:lnTo>
                  <a:pt x="677" y="375"/>
                </a:lnTo>
                <a:lnTo>
                  <a:pt x="706" y="319"/>
                </a:lnTo>
                <a:lnTo>
                  <a:pt x="734" y="267"/>
                </a:lnTo>
                <a:lnTo>
                  <a:pt x="760" y="219"/>
                </a:lnTo>
                <a:lnTo>
                  <a:pt x="785" y="175"/>
                </a:lnTo>
                <a:lnTo>
                  <a:pt x="807" y="135"/>
                </a:lnTo>
                <a:lnTo>
                  <a:pt x="827" y="101"/>
                </a:lnTo>
                <a:lnTo>
                  <a:pt x="844" y="70"/>
                </a:lnTo>
                <a:lnTo>
                  <a:pt x="858" y="45"/>
                </a:lnTo>
                <a:lnTo>
                  <a:pt x="870" y="26"/>
                </a:lnTo>
                <a:lnTo>
                  <a:pt x="878" y="11"/>
                </a:lnTo>
                <a:lnTo>
                  <a:pt x="885" y="2"/>
                </a:lnTo>
                <a:lnTo>
                  <a:pt x="88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Tree>
    <p:extLst>
      <p:ext uri="{BB962C8B-B14F-4D97-AF65-F5344CB8AC3E}">
        <p14:creationId xmlns:p14="http://schemas.microsoft.com/office/powerpoint/2010/main" val="3191339517"/>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bsah – mob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59168"/>
            <a:ext cx="9168000" cy="846386"/>
          </a:xfrm>
        </p:spPr>
        <p:txBody>
          <a:bodyPr/>
          <a:lstStyle>
            <a:lvl1pPr>
              <a:defRPr baseline="0">
                <a:solidFill>
                  <a:srgbClr val="F24F00"/>
                </a:solidFill>
              </a:defRPr>
            </a:lvl1pPr>
          </a:lstStyle>
          <a:p>
            <a:r>
              <a:rPr lang="cs-CZ"/>
              <a:t>KLIKNUTÍM VLOŽÍTE NADPIS SNÍMKU </a:t>
            </a:r>
            <a:br>
              <a:rPr lang="cs-CZ"/>
            </a:br>
            <a:r>
              <a:rPr lang="cs-CZ"/>
              <a:t>– mobil</a:t>
            </a:r>
          </a:p>
        </p:txBody>
      </p:sp>
      <p:sp>
        <p:nvSpPr>
          <p:cNvPr id="3" name="Content Placeholder 2"/>
          <p:cNvSpPr>
            <a:spLocks noGrp="1"/>
          </p:cNvSpPr>
          <p:nvPr>
            <p:ph idx="1" hasCustomPrompt="1"/>
          </p:nvPr>
        </p:nvSpPr>
        <p:spPr>
          <a:xfrm>
            <a:off x="672000" y="1692002"/>
            <a:ext cx="10848000" cy="4624249"/>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10" name="Freeform 6"/>
          <p:cNvSpPr>
            <a:spLocks noEditPoints="1"/>
          </p:cNvSpPr>
          <p:nvPr userDrawn="1"/>
        </p:nvSpPr>
        <p:spPr bwMode="auto">
          <a:xfrm>
            <a:off x="10560051" y="5078000"/>
            <a:ext cx="958851" cy="1238251"/>
          </a:xfrm>
          <a:custGeom>
            <a:avLst/>
            <a:gdLst>
              <a:gd name="T0" fmla="*/ 1552 w 2266"/>
              <a:gd name="T1" fmla="*/ 3620 h 3900"/>
              <a:gd name="T2" fmla="*/ 1966 w 2266"/>
              <a:gd name="T3" fmla="*/ 3356 h 3900"/>
              <a:gd name="T4" fmla="*/ 938 w 2266"/>
              <a:gd name="T5" fmla="*/ 3356 h 3900"/>
              <a:gd name="T6" fmla="*/ 1352 w 2266"/>
              <a:gd name="T7" fmla="*/ 3620 h 3900"/>
              <a:gd name="T8" fmla="*/ 938 w 2266"/>
              <a:gd name="T9" fmla="*/ 3356 h 3900"/>
              <a:gd name="T10" fmla="*/ 315 w 2266"/>
              <a:gd name="T11" fmla="*/ 3620 h 3900"/>
              <a:gd name="T12" fmla="*/ 729 w 2266"/>
              <a:gd name="T13" fmla="*/ 3356 h 3900"/>
              <a:gd name="T14" fmla="*/ 1552 w 2266"/>
              <a:gd name="T15" fmla="*/ 2988 h 3900"/>
              <a:gd name="T16" fmla="*/ 1966 w 2266"/>
              <a:gd name="T17" fmla="*/ 3252 h 3900"/>
              <a:gd name="T18" fmla="*/ 1552 w 2266"/>
              <a:gd name="T19" fmla="*/ 2988 h 3900"/>
              <a:gd name="T20" fmla="*/ 938 w 2266"/>
              <a:gd name="T21" fmla="*/ 3252 h 3900"/>
              <a:gd name="T22" fmla="*/ 1352 w 2266"/>
              <a:gd name="T23" fmla="*/ 2988 h 3900"/>
              <a:gd name="T24" fmla="*/ 315 w 2266"/>
              <a:gd name="T25" fmla="*/ 2988 h 3900"/>
              <a:gd name="T26" fmla="*/ 729 w 2266"/>
              <a:gd name="T27" fmla="*/ 3252 h 3900"/>
              <a:gd name="T28" fmla="*/ 315 w 2266"/>
              <a:gd name="T29" fmla="*/ 2988 h 3900"/>
              <a:gd name="T30" fmla="*/ 1552 w 2266"/>
              <a:gd name="T31" fmla="*/ 2884 h 3900"/>
              <a:gd name="T32" fmla="*/ 1966 w 2266"/>
              <a:gd name="T33" fmla="*/ 2618 h 3900"/>
              <a:gd name="T34" fmla="*/ 938 w 2266"/>
              <a:gd name="T35" fmla="*/ 2618 h 3900"/>
              <a:gd name="T36" fmla="*/ 1352 w 2266"/>
              <a:gd name="T37" fmla="*/ 2884 h 3900"/>
              <a:gd name="T38" fmla="*/ 938 w 2266"/>
              <a:gd name="T39" fmla="*/ 2618 h 3900"/>
              <a:gd name="T40" fmla="*/ 315 w 2266"/>
              <a:gd name="T41" fmla="*/ 2884 h 3900"/>
              <a:gd name="T42" fmla="*/ 729 w 2266"/>
              <a:gd name="T43" fmla="*/ 2618 h 3900"/>
              <a:gd name="T44" fmla="*/ 1134 w 2266"/>
              <a:gd name="T45" fmla="*/ 2119 h 3900"/>
              <a:gd name="T46" fmla="*/ 1064 w 2266"/>
              <a:gd name="T47" fmla="*/ 2133 h 3900"/>
              <a:gd name="T48" fmla="*/ 1008 w 2266"/>
              <a:gd name="T49" fmla="*/ 2171 h 3900"/>
              <a:gd name="T50" fmla="*/ 970 w 2266"/>
              <a:gd name="T51" fmla="*/ 2227 h 3900"/>
              <a:gd name="T52" fmla="*/ 956 w 2266"/>
              <a:gd name="T53" fmla="*/ 2295 h 3900"/>
              <a:gd name="T54" fmla="*/ 970 w 2266"/>
              <a:gd name="T55" fmla="*/ 2364 h 3900"/>
              <a:gd name="T56" fmla="*/ 1008 w 2266"/>
              <a:gd name="T57" fmla="*/ 2421 h 3900"/>
              <a:gd name="T58" fmla="*/ 1064 w 2266"/>
              <a:gd name="T59" fmla="*/ 2459 h 3900"/>
              <a:gd name="T60" fmla="*/ 1134 w 2266"/>
              <a:gd name="T61" fmla="*/ 2473 h 3900"/>
              <a:gd name="T62" fmla="*/ 1203 w 2266"/>
              <a:gd name="T63" fmla="*/ 2459 h 3900"/>
              <a:gd name="T64" fmla="*/ 1258 w 2266"/>
              <a:gd name="T65" fmla="*/ 2421 h 3900"/>
              <a:gd name="T66" fmla="*/ 1296 w 2266"/>
              <a:gd name="T67" fmla="*/ 2364 h 3900"/>
              <a:gd name="T68" fmla="*/ 1311 w 2266"/>
              <a:gd name="T69" fmla="*/ 2295 h 3900"/>
              <a:gd name="T70" fmla="*/ 1296 w 2266"/>
              <a:gd name="T71" fmla="*/ 2227 h 3900"/>
              <a:gd name="T72" fmla="*/ 1258 w 2266"/>
              <a:gd name="T73" fmla="*/ 2171 h 3900"/>
              <a:gd name="T74" fmla="*/ 1203 w 2266"/>
              <a:gd name="T75" fmla="*/ 2133 h 3900"/>
              <a:gd name="T76" fmla="*/ 1134 w 2266"/>
              <a:gd name="T77" fmla="*/ 2119 h 3900"/>
              <a:gd name="T78" fmla="*/ 315 w 2266"/>
              <a:gd name="T79" fmla="*/ 2037 h 3900"/>
              <a:gd name="T80" fmla="*/ 1966 w 2266"/>
              <a:gd name="T81" fmla="*/ 303 h 3900"/>
              <a:gd name="T82" fmla="*/ 190 w 2266"/>
              <a:gd name="T83" fmla="*/ 0 h 3900"/>
              <a:gd name="T84" fmla="*/ 2110 w 2266"/>
              <a:gd name="T85" fmla="*/ 2 h 3900"/>
              <a:gd name="T86" fmla="*/ 2172 w 2266"/>
              <a:gd name="T87" fmla="*/ 26 h 3900"/>
              <a:gd name="T88" fmla="*/ 2221 w 2266"/>
              <a:gd name="T89" fmla="*/ 67 h 3900"/>
              <a:gd name="T90" fmla="*/ 2255 w 2266"/>
              <a:gd name="T91" fmla="*/ 123 h 3900"/>
              <a:gd name="T92" fmla="*/ 2266 w 2266"/>
              <a:gd name="T93" fmla="*/ 189 h 3900"/>
              <a:gd name="T94" fmla="*/ 2263 w 2266"/>
              <a:gd name="T95" fmla="*/ 3744 h 3900"/>
              <a:gd name="T96" fmla="*/ 2240 w 2266"/>
              <a:gd name="T97" fmla="*/ 3807 h 3900"/>
              <a:gd name="T98" fmla="*/ 2199 w 2266"/>
              <a:gd name="T99" fmla="*/ 3855 h 3900"/>
              <a:gd name="T100" fmla="*/ 2142 w 2266"/>
              <a:gd name="T101" fmla="*/ 3888 h 3900"/>
              <a:gd name="T102" fmla="*/ 2077 w 2266"/>
              <a:gd name="T103" fmla="*/ 3900 h 3900"/>
              <a:gd name="T104" fmla="*/ 155 w 2266"/>
              <a:gd name="T105" fmla="*/ 3896 h 3900"/>
              <a:gd name="T106" fmla="*/ 94 w 2266"/>
              <a:gd name="T107" fmla="*/ 3874 h 3900"/>
              <a:gd name="T108" fmla="*/ 44 w 2266"/>
              <a:gd name="T109" fmla="*/ 3833 h 3900"/>
              <a:gd name="T110" fmla="*/ 12 w 2266"/>
              <a:gd name="T111" fmla="*/ 3777 h 3900"/>
              <a:gd name="T112" fmla="*/ 0 w 2266"/>
              <a:gd name="T113" fmla="*/ 3711 h 3900"/>
              <a:gd name="T114" fmla="*/ 2 w 2266"/>
              <a:gd name="T115" fmla="*/ 155 h 3900"/>
              <a:gd name="T116" fmla="*/ 26 w 2266"/>
              <a:gd name="T117" fmla="*/ 93 h 3900"/>
              <a:gd name="T118" fmla="*/ 68 w 2266"/>
              <a:gd name="T119" fmla="*/ 44 h 3900"/>
              <a:gd name="T120" fmla="*/ 123 w 2266"/>
              <a:gd name="T121" fmla="*/ 12 h 3900"/>
              <a:gd name="T122" fmla="*/ 190 w 2266"/>
              <a:gd name="T123" fmla="*/ 0 h 3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6" h="3900">
                <a:moveTo>
                  <a:pt x="1552" y="3356"/>
                </a:moveTo>
                <a:lnTo>
                  <a:pt x="1552" y="3620"/>
                </a:lnTo>
                <a:lnTo>
                  <a:pt x="1966" y="3620"/>
                </a:lnTo>
                <a:lnTo>
                  <a:pt x="1966" y="3356"/>
                </a:lnTo>
                <a:lnTo>
                  <a:pt x="1552" y="3356"/>
                </a:lnTo>
                <a:close/>
                <a:moveTo>
                  <a:pt x="938" y="3356"/>
                </a:moveTo>
                <a:lnTo>
                  <a:pt x="938" y="3620"/>
                </a:lnTo>
                <a:lnTo>
                  <a:pt x="1352" y="3620"/>
                </a:lnTo>
                <a:lnTo>
                  <a:pt x="1352" y="3356"/>
                </a:lnTo>
                <a:lnTo>
                  <a:pt x="938" y="3356"/>
                </a:lnTo>
                <a:close/>
                <a:moveTo>
                  <a:pt x="315" y="3356"/>
                </a:moveTo>
                <a:lnTo>
                  <a:pt x="315" y="3620"/>
                </a:lnTo>
                <a:lnTo>
                  <a:pt x="729" y="3620"/>
                </a:lnTo>
                <a:lnTo>
                  <a:pt x="729" y="3356"/>
                </a:lnTo>
                <a:lnTo>
                  <a:pt x="315" y="3356"/>
                </a:lnTo>
                <a:close/>
                <a:moveTo>
                  <a:pt x="1552" y="2988"/>
                </a:moveTo>
                <a:lnTo>
                  <a:pt x="1552" y="3252"/>
                </a:lnTo>
                <a:lnTo>
                  <a:pt x="1966" y="3252"/>
                </a:lnTo>
                <a:lnTo>
                  <a:pt x="1966" y="2988"/>
                </a:lnTo>
                <a:lnTo>
                  <a:pt x="1552" y="2988"/>
                </a:lnTo>
                <a:close/>
                <a:moveTo>
                  <a:pt x="938" y="2988"/>
                </a:moveTo>
                <a:lnTo>
                  <a:pt x="938" y="3252"/>
                </a:lnTo>
                <a:lnTo>
                  <a:pt x="1352" y="3252"/>
                </a:lnTo>
                <a:lnTo>
                  <a:pt x="1352" y="2988"/>
                </a:lnTo>
                <a:lnTo>
                  <a:pt x="938" y="2988"/>
                </a:lnTo>
                <a:close/>
                <a:moveTo>
                  <a:pt x="315" y="2988"/>
                </a:moveTo>
                <a:lnTo>
                  <a:pt x="315" y="3252"/>
                </a:lnTo>
                <a:lnTo>
                  <a:pt x="729" y="3252"/>
                </a:lnTo>
                <a:lnTo>
                  <a:pt x="729" y="2988"/>
                </a:lnTo>
                <a:lnTo>
                  <a:pt x="315" y="2988"/>
                </a:lnTo>
                <a:close/>
                <a:moveTo>
                  <a:pt x="1552" y="2618"/>
                </a:moveTo>
                <a:lnTo>
                  <a:pt x="1552" y="2884"/>
                </a:lnTo>
                <a:lnTo>
                  <a:pt x="1966" y="2884"/>
                </a:lnTo>
                <a:lnTo>
                  <a:pt x="1966" y="2618"/>
                </a:lnTo>
                <a:lnTo>
                  <a:pt x="1552" y="2618"/>
                </a:lnTo>
                <a:close/>
                <a:moveTo>
                  <a:pt x="938" y="2618"/>
                </a:moveTo>
                <a:lnTo>
                  <a:pt x="938" y="2884"/>
                </a:lnTo>
                <a:lnTo>
                  <a:pt x="1352" y="2884"/>
                </a:lnTo>
                <a:lnTo>
                  <a:pt x="1352" y="2618"/>
                </a:lnTo>
                <a:lnTo>
                  <a:pt x="938" y="2618"/>
                </a:lnTo>
                <a:close/>
                <a:moveTo>
                  <a:pt x="315" y="2618"/>
                </a:moveTo>
                <a:lnTo>
                  <a:pt x="315" y="2884"/>
                </a:lnTo>
                <a:lnTo>
                  <a:pt x="729" y="2884"/>
                </a:lnTo>
                <a:lnTo>
                  <a:pt x="729" y="2618"/>
                </a:lnTo>
                <a:lnTo>
                  <a:pt x="315" y="2618"/>
                </a:lnTo>
                <a:close/>
                <a:moveTo>
                  <a:pt x="1134" y="2119"/>
                </a:moveTo>
                <a:lnTo>
                  <a:pt x="1097" y="2123"/>
                </a:lnTo>
                <a:lnTo>
                  <a:pt x="1064" y="2133"/>
                </a:lnTo>
                <a:lnTo>
                  <a:pt x="1034" y="2149"/>
                </a:lnTo>
                <a:lnTo>
                  <a:pt x="1008" y="2171"/>
                </a:lnTo>
                <a:lnTo>
                  <a:pt x="987" y="2197"/>
                </a:lnTo>
                <a:lnTo>
                  <a:pt x="970" y="2227"/>
                </a:lnTo>
                <a:lnTo>
                  <a:pt x="959" y="2260"/>
                </a:lnTo>
                <a:lnTo>
                  <a:pt x="956" y="2295"/>
                </a:lnTo>
                <a:lnTo>
                  <a:pt x="959" y="2331"/>
                </a:lnTo>
                <a:lnTo>
                  <a:pt x="970" y="2364"/>
                </a:lnTo>
                <a:lnTo>
                  <a:pt x="987" y="2395"/>
                </a:lnTo>
                <a:lnTo>
                  <a:pt x="1008" y="2421"/>
                </a:lnTo>
                <a:lnTo>
                  <a:pt x="1034" y="2442"/>
                </a:lnTo>
                <a:lnTo>
                  <a:pt x="1064" y="2459"/>
                </a:lnTo>
                <a:lnTo>
                  <a:pt x="1097" y="2469"/>
                </a:lnTo>
                <a:lnTo>
                  <a:pt x="1134" y="2473"/>
                </a:lnTo>
                <a:lnTo>
                  <a:pt x="1169" y="2469"/>
                </a:lnTo>
                <a:lnTo>
                  <a:pt x="1203" y="2459"/>
                </a:lnTo>
                <a:lnTo>
                  <a:pt x="1232" y="2442"/>
                </a:lnTo>
                <a:lnTo>
                  <a:pt x="1258" y="2421"/>
                </a:lnTo>
                <a:lnTo>
                  <a:pt x="1280" y="2395"/>
                </a:lnTo>
                <a:lnTo>
                  <a:pt x="1296" y="2364"/>
                </a:lnTo>
                <a:lnTo>
                  <a:pt x="1307" y="2331"/>
                </a:lnTo>
                <a:lnTo>
                  <a:pt x="1311" y="2295"/>
                </a:lnTo>
                <a:lnTo>
                  <a:pt x="1307" y="2260"/>
                </a:lnTo>
                <a:lnTo>
                  <a:pt x="1296" y="2227"/>
                </a:lnTo>
                <a:lnTo>
                  <a:pt x="1280" y="2197"/>
                </a:lnTo>
                <a:lnTo>
                  <a:pt x="1258" y="2171"/>
                </a:lnTo>
                <a:lnTo>
                  <a:pt x="1232" y="2149"/>
                </a:lnTo>
                <a:lnTo>
                  <a:pt x="1203" y="2133"/>
                </a:lnTo>
                <a:lnTo>
                  <a:pt x="1169" y="2123"/>
                </a:lnTo>
                <a:lnTo>
                  <a:pt x="1134" y="2119"/>
                </a:lnTo>
                <a:close/>
                <a:moveTo>
                  <a:pt x="315" y="303"/>
                </a:moveTo>
                <a:lnTo>
                  <a:pt x="315" y="2037"/>
                </a:lnTo>
                <a:lnTo>
                  <a:pt x="1966" y="2037"/>
                </a:lnTo>
                <a:lnTo>
                  <a:pt x="1966" y="303"/>
                </a:lnTo>
                <a:lnTo>
                  <a:pt x="315" y="303"/>
                </a:lnTo>
                <a:close/>
                <a:moveTo>
                  <a:pt x="190" y="0"/>
                </a:moveTo>
                <a:lnTo>
                  <a:pt x="2077" y="0"/>
                </a:lnTo>
                <a:lnTo>
                  <a:pt x="2110" y="2"/>
                </a:lnTo>
                <a:lnTo>
                  <a:pt x="2142" y="12"/>
                </a:lnTo>
                <a:lnTo>
                  <a:pt x="2172" y="26"/>
                </a:lnTo>
                <a:lnTo>
                  <a:pt x="2199" y="44"/>
                </a:lnTo>
                <a:lnTo>
                  <a:pt x="2221" y="67"/>
                </a:lnTo>
                <a:lnTo>
                  <a:pt x="2240" y="93"/>
                </a:lnTo>
                <a:lnTo>
                  <a:pt x="2255" y="123"/>
                </a:lnTo>
                <a:lnTo>
                  <a:pt x="2263" y="155"/>
                </a:lnTo>
                <a:lnTo>
                  <a:pt x="2266" y="189"/>
                </a:lnTo>
                <a:lnTo>
                  <a:pt x="2266" y="3711"/>
                </a:lnTo>
                <a:lnTo>
                  <a:pt x="2263" y="3744"/>
                </a:lnTo>
                <a:lnTo>
                  <a:pt x="2255" y="3777"/>
                </a:lnTo>
                <a:lnTo>
                  <a:pt x="2240" y="3807"/>
                </a:lnTo>
                <a:lnTo>
                  <a:pt x="2221" y="3833"/>
                </a:lnTo>
                <a:lnTo>
                  <a:pt x="2199" y="3855"/>
                </a:lnTo>
                <a:lnTo>
                  <a:pt x="2172" y="3874"/>
                </a:lnTo>
                <a:lnTo>
                  <a:pt x="2142" y="3888"/>
                </a:lnTo>
                <a:lnTo>
                  <a:pt x="2110" y="3896"/>
                </a:lnTo>
                <a:lnTo>
                  <a:pt x="2077" y="3900"/>
                </a:lnTo>
                <a:lnTo>
                  <a:pt x="190" y="3900"/>
                </a:lnTo>
                <a:lnTo>
                  <a:pt x="155" y="3896"/>
                </a:lnTo>
                <a:lnTo>
                  <a:pt x="123" y="3888"/>
                </a:lnTo>
                <a:lnTo>
                  <a:pt x="94" y="3874"/>
                </a:lnTo>
                <a:lnTo>
                  <a:pt x="68" y="3855"/>
                </a:lnTo>
                <a:lnTo>
                  <a:pt x="44" y="3833"/>
                </a:lnTo>
                <a:lnTo>
                  <a:pt x="26" y="3807"/>
                </a:lnTo>
                <a:lnTo>
                  <a:pt x="12" y="3777"/>
                </a:lnTo>
                <a:lnTo>
                  <a:pt x="2" y="3744"/>
                </a:lnTo>
                <a:lnTo>
                  <a:pt x="0" y="3711"/>
                </a:lnTo>
                <a:lnTo>
                  <a:pt x="0" y="189"/>
                </a:lnTo>
                <a:lnTo>
                  <a:pt x="2" y="155"/>
                </a:lnTo>
                <a:lnTo>
                  <a:pt x="12" y="123"/>
                </a:lnTo>
                <a:lnTo>
                  <a:pt x="26" y="93"/>
                </a:lnTo>
                <a:lnTo>
                  <a:pt x="44" y="67"/>
                </a:lnTo>
                <a:lnTo>
                  <a:pt x="68" y="44"/>
                </a:lnTo>
                <a:lnTo>
                  <a:pt x="94" y="26"/>
                </a:lnTo>
                <a:lnTo>
                  <a:pt x="123" y="12"/>
                </a:lnTo>
                <a:lnTo>
                  <a:pt x="155" y="2"/>
                </a:lnTo>
                <a:lnTo>
                  <a:pt x="1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Tree>
    <p:extLst>
      <p:ext uri="{BB962C8B-B14F-4D97-AF65-F5344CB8AC3E}">
        <p14:creationId xmlns:p14="http://schemas.microsoft.com/office/powerpoint/2010/main" val="1560496915"/>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bsah – tep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59168"/>
            <a:ext cx="9168000" cy="846386"/>
          </a:xfrm>
        </p:spPr>
        <p:txBody>
          <a:bodyPr/>
          <a:lstStyle>
            <a:lvl1pPr>
              <a:defRPr baseline="0">
                <a:solidFill>
                  <a:srgbClr val="F24F00"/>
                </a:solidFill>
              </a:defRPr>
            </a:lvl1pPr>
          </a:lstStyle>
          <a:p>
            <a:r>
              <a:rPr lang="cs-CZ"/>
              <a:t>KLIKNUTÍM VLOŽÍTE NADPIS SNÍMKU </a:t>
            </a:r>
            <a:br>
              <a:rPr lang="cs-CZ"/>
            </a:br>
            <a:r>
              <a:rPr lang="cs-CZ"/>
              <a:t>– teplo</a:t>
            </a:r>
          </a:p>
        </p:txBody>
      </p:sp>
      <p:sp>
        <p:nvSpPr>
          <p:cNvPr id="3" name="Content Placeholder 2"/>
          <p:cNvSpPr>
            <a:spLocks noGrp="1"/>
          </p:cNvSpPr>
          <p:nvPr>
            <p:ph idx="1" hasCustomPrompt="1"/>
          </p:nvPr>
        </p:nvSpPr>
        <p:spPr>
          <a:xfrm>
            <a:off x="672000" y="1692000"/>
            <a:ext cx="10848000" cy="4629427"/>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grpSp>
        <p:nvGrpSpPr>
          <p:cNvPr id="18" name="Skupina 17"/>
          <p:cNvGrpSpPr/>
          <p:nvPr userDrawn="1"/>
        </p:nvGrpSpPr>
        <p:grpSpPr>
          <a:xfrm>
            <a:off x="10298227" y="5629276"/>
            <a:ext cx="1314451" cy="692151"/>
            <a:chOff x="7673975" y="5629275"/>
            <a:chExt cx="985838" cy="692150"/>
          </a:xfrm>
          <a:solidFill>
            <a:schemeClr val="accent1"/>
          </a:solidFill>
        </p:grpSpPr>
        <p:sp>
          <p:nvSpPr>
            <p:cNvPr id="11" name="Freeform 6"/>
            <p:cNvSpPr>
              <a:spLocks/>
            </p:cNvSpPr>
            <p:nvPr userDrawn="1"/>
          </p:nvSpPr>
          <p:spPr bwMode="auto">
            <a:xfrm>
              <a:off x="8291513" y="5629275"/>
              <a:ext cx="117475" cy="692150"/>
            </a:xfrm>
            <a:custGeom>
              <a:avLst/>
              <a:gdLst>
                <a:gd name="T0" fmla="*/ 221 w 442"/>
                <a:gd name="T1" fmla="*/ 0 h 2616"/>
                <a:gd name="T2" fmla="*/ 261 w 442"/>
                <a:gd name="T3" fmla="*/ 4 h 2616"/>
                <a:gd name="T4" fmla="*/ 298 w 442"/>
                <a:gd name="T5" fmla="*/ 14 h 2616"/>
                <a:gd name="T6" fmla="*/ 332 w 442"/>
                <a:gd name="T7" fmla="*/ 31 h 2616"/>
                <a:gd name="T8" fmla="*/ 363 w 442"/>
                <a:gd name="T9" fmla="*/ 53 h 2616"/>
                <a:gd name="T10" fmla="*/ 390 w 442"/>
                <a:gd name="T11" fmla="*/ 79 h 2616"/>
                <a:gd name="T12" fmla="*/ 411 w 442"/>
                <a:gd name="T13" fmla="*/ 110 h 2616"/>
                <a:gd name="T14" fmla="*/ 427 w 442"/>
                <a:gd name="T15" fmla="*/ 144 h 2616"/>
                <a:gd name="T16" fmla="*/ 437 w 442"/>
                <a:gd name="T17" fmla="*/ 182 h 2616"/>
                <a:gd name="T18" fmla="*/ 442 w 442"/>
                <a:gd name="T19" fmla="*/ 221 h 2616"/>
                <a:gd name="T20" fmla="*/ 442 w 442"/>
                <a:gd name="T21" fmla="*/ 2395 h 2616"/>
                <a:gd name="T22" fmla="*/ 437 w 442"/>
                <a:gd name="T23" fmla="*/ 2435 h 2616"/>
                <a:gd name="T24" fmla="*/ 427 w 442"/>
                <a:gd name="T25" fmla="*/ 2472 h 2616"/>
                <a:gd name="T26" fmla="*/ 411 w 442"/>
                <a:gd name="T27" fmla="*/ 2507 h 2616"/>
                <a:gd name="T28" fmla="*/ 390 w 442"/>
                <a:gd name="T29" fmla="*/ 2538 h 2616"/>
                <a:gd name="T30" fmla="*/ 363 w 442"/>
                <a:gd name="T31" fmla="*/ 2564 h 2616"/>
                <a:gd name="T32" fmla="*/ 332 w 442"/>
                <a:gd name="T33" fmla="*/ 2587 h 2616"/>
                <a:gd name="T34" fmla="*/ 298 w 442"/>
                <a:gd name="T35" fmla="*/ 2602 h 2616"/>
                <a:gd name="T36" fmla="*/ 261 w 442"/>
                <a:gd name="T37" fmla="*/ 2613 h 2616"/>
                <a:gd name="T38" fmla="*/ 221 w 442"/>
                <a:gd name="T39" fmla="*/ 2616 h 2616"/>
                <a:gd name="T40" fmla="*/ 181 w 442"/>
                <a:gd name="T41" fmla="*/ 2613 h 2616"/>
                <a:gd name="T42" fmla="*/ 144 w 442"/>
                <a:gd name="T43" fmla="*/ 2602 h 2616"/>
                <a:gd name="T44" fmla="*/ 109 w 442"/>
                <a:gd name="T45" fmla="*/ 2587 h 2616"/>
                <a:gd name="T46" fmla="*/ 78 w 442"/>
                <a:gd name="T47" fmla="*/ 2564 h 2616"/>
                <a:gd name="T48" fmla="*/ 52 w 442"/>
                <a:gd name="T49" fmla="*/ 2538 h 2616"/>
                <a:gd name="T50" fmla="*/ 31 w 442"/>
                <a:gd name="T51" fmla="*/ 2507 h 2616"/>
                <a:gd name="T52" fmla="*/ 14 w 442"/>
                <a:gd name="T53" fmla="*/ 2472 h 2616"/>
                <a:gd name="T54" fmla="*/ 4 w 442"/>
                <a:gd name="T55" fmla="*/ 2435 h 2616"/>
                <a:gd name="T56" fmla="*/ 0 w 442"/>
                <a:gd name="T57" fmla="*/ 2395 h 2616"/>
                <a:gd name="T58" fmla="*/ 0 w 442"/>
                <a:gd name="T59" fmla="*/ 221 h 2616"/>
                <a:gd name="T60" fmla="*/ 4 w 442"/>
                <a:gd name="T61" fmla="*/ 182 h 2616"/>
                <a:gd name="T62" fmla="*/ 14 w 442"/>
                <a:gd name="T63" fmla="*/ 144 h 2616"/>
                <a:gd name="T64" fmla="*/ 31 w 442"/>
                <a:gd name="T65" fmla="*/ 110 h 2616"/>
                <a:gd name="T66" fmla="*/ 52 w 442"/>
                <a:gd name="T67" fmla="*/ 79 h 2616"/>
                <a:gd name="T68" fmla="*/ 78 w 442"/>
                <a:gd name="T69" fmla="*/ 53 h 2616"/>
                <a:gd name="T70" fmla="*/ 109 w 442"/>
                <a:gd name="T71" fmla="*/ 31 h 2616"/>
                <a:gd name="T72" fmla="*/ 144 w 442"/>
                <a:gd name="T73" fmla="*/ 14 h 2616"/>
                <a:gd name="T74" fmla="*/ 181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1" y="4"/>
                  </a:lnTo>
                  <a:lnTo>
                    <a:pt x="298" y="14"/>
                  </a:lnTo>
                  <a:lnTo>
                    <a:pt x="332" y="31"/>
                  </a:lnTo>
                  <a:lnTo>
                    <a:pt x="363" y="53"/>
                  </a:lnTo>
                  <a:lnTo>
                    <a:pt x="390" y="79"/>
                  </a:lnTo>
                  <a:lnTo>
                    <a:pt x="411" y="110"/>
                  </a:lnTo>
                  <a:lnTo>
                    <a:pt x="427" y="144"/>
                  </a:lnTo>
                  <a:lnTo>
                    <a:pt x="437" y="182"/>
                  </a:lnTo>
                  <a:lnTo>
                    <a:pt x="442" y="221"/>
                  </a:lnTo>
                  <a:lnTo>
                    <a:pt x="442" y="2395"/>
                  </a:lnTo>
                  <a:lnTo>
                    <a:pt x="437" y="2435"/>
                  </a:lnTo>
                  <a:lnTo>
                    <a:pt x="427" y="2472"/>
                  </a:lnTo>
                  <a:lnTo>
                    <a:pt x="411" y="2507"/>
                  </a:lnTo>
                  <a:lnTo>
                    <a:pt x="390" y="2538"/>
                  </a:lnTo>
                  <a:lnTo>
                    <a:pt x="363" y="2564"/>
                  </a:lnTo>
                  <a:lnTo>
                    <a:pt x="332" y="2587"/>
                  </a:lnTo>
                  <a:lnTo>
                    <a:pt x="298" y="2602"/>
                  </a:lnTo>
                  <a:lnTo>
                    <a:pt x="261" y="2613"/>
                  </a:lnTo>
                  <a:lnTo>
                    <a:pt x="221" y="2616"/>
                  </a:lnTo>
                  <a:lnTo>
                    <a:pt x="181" y="2613"/>
                  </a:lnTo>
                  <a:lnTo>
                    <a:pt x="144" y="2602"/>
                  </a:lnTo>
                  <a:lnTo>
                    <a:pt x="109" y="2587"/>
                  </a:lnTo>
                  <a:lnTo>
                    <a:pt x="78" y="2564"/>
                  </a:lnTo>
                  <a:lnTo>
                    <a:pt x="52" y="2538"/>
                  </a:lnTo>
                  <a:lnTo>
                    <a:pt x="31" y="2507"/>
                  </a:lnTo>
                  <a:lnTo>
                    <a:pt x="14" y="2472"/>
                  </a:lnTo>
                  <a:lnTo>
                    <a:pt x="4" y="2435"/>
                  </a:lnTo>
                  <a:lnTo>
                    <a:pt x="0" y="2395"/>
                  </a:lnTo>
                  <a:lnTo>
                    <a:pt x="0" y="221"/>
                  </a:lnTo>
                  <a:lnTo>
                    <a:pt x="4" y="182"/>
                  </a:lnTo>
                  <a:lnTo>
                    <a:pt x="14" y="144"/>
                  </a:lnTo>
                  <a:lnTo>
                    <a:pt x="31" y="110"/>
                  </a:lnTo>
                  <a:lnTo>
                    <a:pt x="52" y="79"/>
                  </a:lnTo>
                  <a:lnTo>
                    <a:pt x="78" y="53"/>
                  </a:lnTo>
                  <a:lnTo>
                    <a:pt x="109" y="31"/>
                  </a:lnTo>
                  <a:lnTo>
                    <a:pt x="144" y="14"/>
                  </a:lnTo>
                  <a:lnTo>
                    <a:pt x="181"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2" name="Freeform 7"/>
            <p:cNvSpPr>
              <a:spLocks/>
            </p:cNvSpPr>
            <p:nvPr userDrawn="1"/>
          </p:nvSpPr>
          <p:spPr bwMode="auto">
            <a:xfrm>
              <a:off x="8108950" y="5629275"/>
              <a:ext cx="115888" cy="692150"/>
            </a:xfrm>
            <a:custGeom>
              <a:avLst/>
              <a:gdLst>
                <a:gd name="T0" fmla="*/ 220 w 441"/>
                <a:gd name="T1" fmla="*/ 0 h 2616"/>
                <a:gd name="T2" fmla="*/ 259 w 441"/>
                <a:gd name="T3" fmla="*/ 4 h 2616"/>
                <a:gd name="T4" fmla="*/ 297 w 441"/>
                <a:gd name="T5" fmla="*/ 14 h 2616"/>
                <a:gd name="T6" fmla="*/ 332 w 441"/>
                <a:gd name="T7" fmla="*/ 31 h 2616"/>
                <a:gd name="T8" fmla="*/ 363 w 441"/>
                <a:gd name="T9" fmla="*/ 53 h 2616"/>
                <a:gd name="T10" fmla="*/ 389 w 441"/>
                <a:gd name="T11" fmla="*/ 79 h 2616"/>
                <a:gd name="T12" fmla="*/ 411 w 441"/>
                <a:gd name="T13" fmla="*/ 110 h 2616"/>
                <a:gd name="T14" fmla="*/ 427 w 441"/>
                <a:gd name="T15" fmla="*/ 144 h 2616"/>
                <a:gd name="T16" fmla="*/ 437 w 441"/>
                <a:gd name="T17" fmla="*/ 182 h 2616"/>
                <a:gd name="T18" fmla="*/ 441 w 441"/>
                <a:gd name="T19" fmla="*/ 221 h 2616"/>
                <a:gd name="T20" fmla="*/ 441 w 441"/>
                <a:gd name="T21" fmla="*/ 2395 h 2616"/>
                <a:gd name="T22" fmla="*/ 437 w 441"/>
                <a:gd name="T23" fmla="*/ 2435 h 2616"/>
                <a:gd name="T24" fmla="*/ 427 w 441"/>
                <a:gd name="T25" fmla="*/ 2472 h 2616"/>
                <a:gd name="T26" fmla="*/ 411 w 441"/>
                <a:gd name="T27" fmla="*/ 2507 h 2616"/>
                <a:gd name="T28" fmla="*/ 389 w 441"/>
                <a:gd name="T29" fmla="*/ 2538 h 2616"/>
                <a:gd name="T30" fmla="*/ 363 w 441"/>
                <a:gd name="T31" fmla="*/ 2564 h 2616"/>
                <a:gd name="T32" fmla="*/ 332 w 441"/>
                <a:gd name="T33" fmla="*/ 2587 h 2616"/>
                <a:gd name="T34" fmla="*/ 297 w 441"/>
                <a:gd name="T35" fmla="*/ 2602 h 2616"/>
                <a:gd name="T36" fmla="*/ 259 w 441"/>
                <a:gd name="T37" fmla="*/ 2613 h 2616"/>
                <a:gd name="T38" fmla="*/ 220 w 441"/>
                <a:gd name="T39" fmla="*/ 2616 h 2616"/>
                <a:gd name="T40" fmla="*/ 180 w 441"/>
                <a:gd name="T41" fmla="*/ 2613 h 2616"/>
                <a:gd name="T42" fmla="*/ 143 w 441"/>
                <a:gd name="T43" fmla="*/ 2602 h 2616"/>
                <a:gd name="T44" fmla="*/ 109 w 441"/>
                <a:gd name="T45" fmla="*/ 2587 h 2616"/>
                <a:gd name="T46" fmla="*/ 78 w 441"/>
                <a:gd name="T47" fmla="*/ 2564 h 2616"/>
                <a:gd name="T48" fmla="*/ 51 w 441"/>
                <a:gd name="T49" fmla="*/ 2538 h 2616"/>
                <a:gd name="T50" fmla="*/ 29 w 441"/>
                <a:gd name="T51" fmla="*/ 2507 h 2616"/>
                <a:gd name="T52" fmla="*/ 14 w 441"/>
                <a:gd name="T53" fmla="*/ 2472 h 2616"/>
                <a:gd name="T54" fmla="*/ 3 w 441"/>
                <a:gd name="T55" fmla="*/ 2435 h 2616"/>
                <a:gd name="T56" fmla="*/ 0 w 441"/>
                <a:gd name="T57" fmla="*/ 2395 h 2616"/>
                <a:gd name="T58" fmla="*/ 0 w 441"/>
                <a:gd name="T59" fmla="*/ 221 h 2616"/>
                <a:gd name="T60" fmla="*/ 3 w 441"/>
                <a:gd name="T61" fmla="*/ 182 h 2616"/>
                <a:gd name="T62" fmla="*/ 14 w 441"/>
                <a:gd name="T63" fmla="*/ 144 h 2616"/>
                <a:gd name="T64" fmla="*/ 29 w 441"/>
                <a:gd name="T65" fmla="*/ 110 h 2616"/>
                <a:gd name="T66" fmla="*/ 51 w 441"/>
                <a:gd name="T67" fmla="*/ 79 h 2616"/>
                <a:gd name="T68" fmla="*/ 78 w 441"/>
                <a:gd name="T69" fmla="*/ 53 h 2616"/>
                <a:gd name="T70" fmla="*/ 109 w 441"/>
                <a:gd name="T71" fmla="*/ 31 h 2616"/>
                <a:gd name="T72" fmla="*/ 143 w 441"/>
                <a:gd name="T73" fmla="*/ 14 h 2616"/>
                <a:gd name="T74" fmla="*/ 180 w 441"/>
                <a:gd name="T75" fmla="*/ 4 h 2616"/>
                <a:gd name="T76" fmla="*/ 220 w 441"/>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2616">
                  <a:moveTo>
                    <a:pt x="220" y="0"/>
                  </a:moveTo>
                  <a:lnTo>
                    <a:pt x="259" y="4"/>
                  </a:lnTo>
                  <a:lnTo>
                    <a:pt x="297" y="14"/>
                  </a:lnTo>
                  <a:lnTo>
                    <a:pt x="332" y="31"/>
                  </a:lnTo>
                  <a:lnTo>
                    <a:pt x="363" y="53"/>
                  </a:lnTo>
                  <a:lnTo>
                    <a:pt x="389" y="79"/>
                  </a:lnTo>
                  <a:lnTo>
                    <a:pt x="411" y="110"/>
                  </a:lnTo>
                  <a:lnTo>
                    <a:pt x="427" y="144"/>
                  </a:lnTo>
                  <a:lnTo>
                    <a:pt x="437" y="182"/>
                  </a:lnTo>
                  <a:lnTo>
                    <a:pt x="441" y="221"/>
                  </a:lnTo>
                  <a:lnTo>
                    <a:pt x="441" y="2395"/>
                  </a:lnTo>
                  <a:lnTo>
                    <a:pt x="437" y="2435"/>
                  </a:lnTo>
                  <a:lnTo>
                    <a:pt x="427" y="2472"/>
                  </a:lnTo>
                  <a:lnTo>
                    <a:pt x="411" y="2507"/>
                  </a:lnTo>
                  <a:lnTo>
                    <a:pt x="389" y="2538"/>
                  </a:lnTo>
                  <a:lnTo>
                    <a:pt x="363" y="2564"/>
                  </a:lnTo>
                  <a:lnTo>
                    <a:pt x="332" y="2587"/>
                  </a:lnTo>
                  <a:lnTo>
                    <a:pt x="297" y="2602"/>
                  </a:lnTo>
                  <a:lnTo>
                    <a:pt x="259" y="2613"/>
                  </a:lnTo>
                  <a:lnTo>
                    <a:pt x="220" y="2616"/>
                  </a:lnTo>
                  <a:lnTo>
                    <a:pt x="180" y="2613"/>
                  </a:lnTo>
                  <a:lnTo>
                    <a:pt x="143" y="2602"/>
                  </a:lnTo>
                  <a:lnTo>
                    <a:pt x="109" y="2587"/>
                  </a:lnTo>
                  <a:lnTo>
                    <a:pt x="78" y="2564"/>
                  </a:lnTo>
                  <a:lnTo>
                    <a:pt x="51" y="2538"/>
                  </a:lnTo>
                  <a:lnTo>
                    <a:pt x="29" y="2507"/>
                  </a:lnTo>
                  <a:lnTo>
                    <a:pt x="14" y="2472"/>
                  </a:lnTo>
                  <a:lnTo>
                    <a:pt x="3" y="2435"/>
                  </a:lnTo>
                  <a:lnTo>
                    <a:pt x="0" y="2395"/>
                  </a:lnTo>
                  <a:lnTo>
                    <a:pt x="0" y="221"/>
                  </a:lnTo>
                  <a:lnTo>
                    <a:pt x="3" y="182"/>
                  </a:lnTo>
                  <a:lnTo>
                    <a:pt x="14" y="144"/>
                  </a:lnTo>
                  <a:lnTo>
                    <a:pt x="29" y="110"/>
                  </a:lnTo>
                  <a:lnTo>
                    <a:pt x="51" y="79"/>
                  </a:lnTo>
                  <a:lnTo>
                    <a:pt x="78" y="53"/>
                  </a:lnTo>
                  <a:lnTo>
                    <a:pt x="109" y="31"/>
                  </a:lnTo>
                  <a:lnTo>
                    <a:pt x="143" y="14"/>
                  </a:lnTo>
                  <a:lnTo>
                    <a:pt x="180" y="4"/>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3" name="Freeform 8"/>
            <p:cNvSpPr>
              <a:spLocks/>
            </p:cNvSpPr>
            <p:nvPr userDrawn="1"/>
          </p:nvSpPr>
          <p:spPr bwMode="auto">
            <a:xfrm>
              <a:off x="7924800" y="5629275"/>
              <a:ext cx="117475" cy="692150"/>
            </a:xfrm>
            <a:custGeom>
              <a:avLst/>
              <a:gdLst>
                <a:gd name="T0" fmla="*/ 221 w 442"/>
                <a:gd name="T1" fmla="*/ 0 h 2616"/>
                <a:gd name="T2" fmla="*/ 260 w 442"/>
                <a:gd name="T3" fmla="*/ 4 h 2616"/>
                <a:gd name="T4" fmla="*/ 298 w 442"/>
                <a:gd name="T5" fmla="*/ 14 h 2616"/>
                <a:gd name="T6" fmla="*/ 332 w 442"/>
                <a:gd name="T7" fmla="*/ 31 h 2616"/>
                <a:gd name="T8" fmla="*/ 363 w 442"/>
                <a:gd name="T9" fmla="*/ 53 h 2616"/>
                <a:gd name="T10" fmla="*/ 389 w 442"/>
                <a:gd name="T11" fmla="*/ 79 h 2616"/>
                <a:gd name="T12" fmla="*/ 411 w 442"/>
                <a:gd name="T13" fmla="*/ 110 h 2616"/>
                <a:gd name="T14" fmla="*/ 428 w 442"/>
                <a:gd name="T15" fmla="*/ 144 h 2616"/>
                <a:gd name="T16" fmla="*/ 438 w 442"/>
                <a:gd name="T17" fmla="*/ 182 h 2616"/>
                <a:gd name="T18" fmla="*/ 442 w 442"/>
                <a:gd name="T19" fmla="*/ 221 h 2616"/>
                <a:gd name="T20" fmla="*/ 442 w 442"/>
                <a:gd name="T21" fmla="*/ 2395 h 2616"/>
                <a:gd name="T22" fmla="*/ 438 w 442"/>
                <a:gd name="T23" fmla="*/ 2435 h 2616"/>
                <a:gd name="T24" fmla="*/ 428 w 442"/>
                <a:gd name="T25" fmla="*/ 2472 h 2616"/>
                <a:gd name="T26" fmla="*/ 411 w 442"/>
                <a:gd name="T27" fmla="*/ 2507 h 2616"/>
                <a:gd name="T28" fmla="*/ 389 w 442"/>
                <a:gd name="T29" fmla="*/ 2538 h 2616"/>
                <a:gd name="T30" fmla="*/ 363 w 442"/>
                <a:gd name="T31" fmla="*/ 2564 h 2616"/>
                <a:gd name="T32" fmla="*/ 332 w 442"/>
                <a:gd name="T33" fmla="*/ 2587 h 2616"/>
                <a:gd name="T34" fmla="*/ 298 w 442"/>
                <a:gd name="T35" fmla="*/ 2602 h 2616"/>
                <a:gd name="T36" fmla="*/ 260 w 442"/>
                <a:gd name="T37" fmla="*/ 2613 h 2616"/>
                <a:gd name="T38" fmla="*/ 221 w 442"/>
                <a:gd name="T39" fmla="*/ 2616 h 2616"/>
                <a:gd name="T40" fmla="*/ 181 w 442"/>
                <a:gd name="T41" fmla="*/ 2613 h 2616"/>
                <a:gd name="T42" fmla="*/ 144 w 442"/>
                <a:gd name="T43" fmla="*/ 2602 h 2616"/>
                <a:gd name="T44" fmla="*/ 110 w 442"/>
                <a:gd name="T45" fmla="*/ 2587 h 2616"/>
                <a:gd name="T46" fmla="*/ 79 w 442"/>
                <a:gd name="T47" fmla="*/ 2564 h 2616"/>
                <a:gd name="T48" fmla="*/ 52 w 442"/>
                <a:gd name="T49" fmla="*/ 2538 h 2616"/>
                <a:gd name="T50" fmla="*/ 30 w 442"/>
                <a:gd name="T51" fmla="*/ 2507 h 2616"/>
                <a:gd name="T52" fmla="*/ 13 w 442"/>
                <a:gd name="T53" fmla="*/ 2472 h 2616"/>
                <a:gd name="T54" fmla="*/ 3 w 442"/>
                <a:gd name="T55" fmla="*/ 2435 h 2616"/>
                <a:gd name="T56" fmla="*/ 0 w 442"/>
                <a:gd name="T57" fmla="*/ 2395 h 2616"/>
                <a:gd name="T58" fmla="*/ 0 w 442"/>
                <a:gd name="T59" fmla="*/ 221 h 2616"/>
                <a:gd name="T60" fmla="*/ 3 w 442"/>
                <a:gd name="T61" fmla="*/ 182 h 2616"/>
                <a:gd name="T62" fmla="*/ 13 w 442"/>
                <a:gd name="T63" fmla="*/ 144 h 2616"/>
                <a:gd name="T64" fmla="*/ 30 w 442"/>
                <a:gd name="T65" fmla="*/ 110 h 2616"/>
                <a:gd name="T66" fmla="*/ 52 w 442"/>
                <a:gd name="T67" fmla="*/ 79 h 2616"/>
                <a:gd name="T68" fmla="*/ 79 w 442"/>
                <a:gd name="T69" fmla="*/ 53 h 2616"/>
                <a:gd name="T70" fmla="*/ 110 w 442"/>
                <a:gd name="T71" fmla="*/ 31 h 2616"/>
                <a:gd name="T72" fmla="*/ 144 w 442"/>
                <a:gd name="T73" fmla="*/ 14 h 2616"/>
                <a:gd name="T74" fmla="*/ 181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0" y="4"/>
                  </a:lnTo>
                  <a:lnTo>
                    <a:pt x="298" y="14"/>
                  </a:lnTo>
                  <a:lnTo>
                    <a:pt x="332" y="31"/>
                  </a:lnTo>
                  <a:lnTo>
                    <a:pt x="363" y="53"/>
                  </a:lnTo>
                  <a:lnTo>
                    <a:pt x="389" y="79"/>
                  </a:lnTo>
                  <a:lnTo>
                    <a:pt x="411" y="110"/>
                  </a:lnTo>
                  <a:lnTo>
                    <a:pt x="428" y="144"/>
                  </a:lnTo>
                  <a:lnTo>
                    <a:pt x="438" y="182"/>
                  </a:lnTo>
                  <a:lnTo>
                    <a:pt x="442" y="221"/>
                  </a:lnTo>
                  <a:lnTo>
                    <a:pt x="442" y="2395"/>
                  </a:lnTo>
                  <a:lnTo>
                    <a:pt x="438" y="2435"/>
                  </a:lnTo>
                  <a:lnTo>
                    <a:pt x="428" y="2472"/>
                  </a:lnTo>
                  <a:lnTo>
                    <a:pt x="411" y="2507"/>
                  </a:lnTo>
                  <a:lnTo>
                    <a:pt x="389" y="2538"/>
                  </a:lnTo>
                  <a:lnTo>
                    <a:pt x="363" y="2564"/>
                  </a:lnTo>
                  <a:lnTo>
                    <a:pt x="332" y="2587"/>
                  </a:lnTo>
                  <a:lnTo>
                    <a:pt x="298" y="2602"/>
                  </a:lnTo>
                  <a:lnTo>
                    <a:pt x="260" y="2613"/>
                  </a:lnTo>
                  <a:lnTo>
                    <a:pt x="221" y="2616"/>
                  </a:lnTo>
                  <a:lnTo>
                    <a:pt x="181" y="2613"/>
                  </a:lnTo>
                  <a:lnTo>
                    <a:pt x="144" y="2602"/>
                  </a:lnTo>
                  <a:lnTo>
                    <a:pt x="110" y="2587"/>
                  </a:lnTo>
                  <a:lnTo>
                    <a:pt x="79" y="2564"/>
                  </a:lnTo>
                  <a:lnTo>
                    <a:pt x="52" y="2538"/>
                  </a:lnTo>
                  <a:lnTo>
                    <a:pt x="30" y="2507"/>
                  </a:lnTo>
                  <a:lnTo>
                    <a:pt x="13" y="2472"/>
                  </a:lnTo>
                  <a:lnTo>
                    <a:pt x="3" y="2435"/>
                  </a:lnTo>
                  <a:lnTo>
                    <a:pt x="0" y="2395"/>
                  </a:lnTo>
                  <a:lnTo>
                    <a:pt x="0" y="221"/>
                  </a:lnTo>
                  <a:lnTo>
                    <a:pt x="3" y="182"/>
                  </a:lnTo>
                  <a:lnTo>
                    <a:pt x="13" y="144"/>
                  </a:lnTo>
                  <a:lnTo>
                    <a:pt x="30" y="110"/>
                  </a:lnTo>
                  <a:lnTo>
                    <a:pt x="52" y="79"/>
                  </a:lnTo>
                  <a:lnTo>
                    <a:pt x="79" y="53"/>
                  </a:lnTo>
                  <a:lnTo>
                    <a:pt x="110" y="31"/>
                  </a:lnTo>
                  <a:lnTo>
                    <a:pt x="144" y="14"/>
                  </a:lnTo>
                  <a:lnTo>
                    <a:pt x="181"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4" name="Freeform 9"/>
            <p:cNvSpPr>
              <a:spLocks/>
            </p:cNvSpPr>
            <p:nvPr userDrawn="1"/>
          </p:nvSpPr>
          <p:spPr bwMode="auto">
            <a:xfrm>
              <a:off x="7673975" y="5726113"/>
              <a:ext cx="127000" cy="68263"/>
            </a:xfrm>
            <a:custGeom>
              <a:avLst/>
              <a:gdLst>
                <a:gd name="T0" fmla="*/ 351 w 480"/>
                <a:gd name="T1" fmla="*/ 0 h 257"/>
                <a:gd name="T2" fmla="*/ 381 w 480"/>
                <a:gd name="T3" fmla="*/ 4 h 257"/>
                <a:gd name="T4" fmla="*/ 408 w 480"/>
                <a:gd name="T5" fmla="*/ 13 h 257"/>
                <a:gd name="T6" fmla="*/ 432 w 480"/>
                <a:gd name="T7" fmla="*/ 27 h 257"/>
                <a:gd name="T8" fmla="*/ 451 w 480"/>
                <a:gd name="T9" fmla="*/ 47 h 257"/>
                <a:gd name="T10" fmla="*/ 467 w 480"/>
                <a:gd name="T11" fmla="*/ 70 h 257"/>
                <a:gd name="T12" fmla="*/ 476 w 480"/>
                <a:gd name="T13" fmla="*/ 96 h 257"/>
                <a:gd name="T14" fmla="*/ 480 w 480"/>
                <a:gd name="T15" fmla="*/ 126 h 257"/>
                <a:gd name="T16" fmla="*/ 477 w 480"/>
                <a:gd name="T17" fmla="*/ 155 h 257"/>
                <a:gd name="T18" fmla="*/ 468 w 480"/>
                <a:gd name="T19" fmla="*/ 181 h 257"/>
                <a:gd name="T20" fmla="*/ 453 w 480"/>
                <a:gd name="T21" fmla="*/ 205 h 257"/>
                <a:gd name="T22" fmla="*/ 434 w 480"/>
                <a:gd name="T23" fmla="*/ 226 h 257"/>
                <a:gd name="T24" fmla="*/ 410 w 480"/>
                <a:gd name="T25" fmla="*/ 240 h 257"/>
                <a:gd name="T26" fmla="*/ 384 w 480"/>
                <a:gd name="T27" fmla="*/ 251 h 257"/>
                <a:gd name="T28" fmla="*/ 355 w 480"/>
                <a:gd name="T29" fmla="*/ 254 h 257"/>
                <a:gd name="T30" fmla="*/ 129 w 480"/>
                <a:gd name="T31" fmla="*/ 257 h 257"/>
                <a:gd name="T32" fmla="*/ 100 w 480"/>
                <a:gd name="T33" fmla="*/ 254 h 257"/>
                <a:gd name="T34" fmla="*/ 73 w 480"/>
                <a:gd name="T35" fmla="*/ 245 h 257"/>
                <a:gd name="T36" fmla="*/ 49 w 480"/>
                <a:gd name="T37" fmla="*/ 230 h 257"/>
                <a:gd name="T38" fmla="*/ 29 w 480"/>
                <a:gd name="T39" fmla="*/ 211 h 257"/>
                <a:gd name="T40" fmla="*/ 14 w 480"/>
                <a:gd name="T41" fmla="*/ 187 h 257"/>
                <a:gd name="T42" fmla="*/ 3 w 480"/>
                <a:gd name="T43" fmla="*/ 161 h 257"/>
                <a:gd name="T44" fmla="*/ 0 w 480"/>
                <a:gd name="T45" fmla="*/ 132 h 257"/>
                <a:gd name="T46" fmla="*/ 3 w 480"/>
                <a:gd name="T47" fmla="*/ 102 h 257"/>
                <a:gd name="T48" fmla="*/ 12 w 480"/>
                <a:gd name="T49" fmla="*/ 76 h 257"/>
                <a:gd name="T50" fmla="*/ 27 w 480"/>
                <a:gd name="T51" fmla="*/ 52 h 257"/>
                <a:gd name="T52" fmla="*/ 46 w 480"/>
                <a:gd name="T53" fmla="*/ 32 h 257"/>
                <a:gd name="T54" fmla="*/ 70 w 480"/>
                <a:gd name="T55" fmla="*/ 17 h 257"/>
                <a:gd name="T56" fmla="*/ 96 w 480"/>
                <a:gd name="T57" fmla="*/ 7 h 257"/>
                <a:gd name="T58" fmla="*/ 126 w 480"/>
                <a:gd name="T59" fmla="*/ 4 h 257"/>
                <a:gd name="T60" fmla="*/ 351 w 480"/>
                <a:gd name="T6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257">
                  <a:moveTo>
                    <a:pt x="351" y="0"/>
                  </a:moveTo>
                  <a:lnTo>
                    <a:pt x="381" y="4"/>
                  </a:lnTo>
                  <a:lnTo>
                    <a:pt x="408" y="13"/>
                  </a:lnTo>
                  <a:lnTo>
                    <a:pt x="432" y="27"/>
                  </a:lnTo>
                  <a:lnTo>
                    <a:pt x="451" y="47"/>
                  </a:lnTo>
                  <a:lnTo>
                    <a:pt x="467" y="70"/>
                  </a:lnTo>
                  <a:lnTo>
                    <a:pt x="476" y="96"/>
                  </a:lnTo>
                  <a:lnTo>
                    <a:pt x="480" y="126"/>
                  </a:lnTo>
                  <a:lnTo>
                    <a:pt x="477" y="155"/>
                  </a:lnTo>
                  <a:lnTo>
                    <a:pt x="468" y="181"/>
                  </a:lnTo>
                  <a:lnTo>
                    <a:pt x="453" y="205"/>
                  </a:lnTo>
                  <a:lnTo>
                    <a:pt x="434" y="226"/>
                  </a:lnTo>
                  <a:lnTo>
                    <a:pt x="410" y="240"/>
                  </a:lnTo>
                  <a:lnTo>
                    <a:pt x="384" y="251"/>
                  </a:lnTo>
                  <a:lnTo>
                    <a:pt x="355" y="254"/>
                  </a:lnTo>
                  <a:lnTo>
                    <a:pt x="129" y="257"/>
                  </a:lnTo>
                  <a:lnTo>
                    <a:pt x="100" y="254"/>
                  </a:lnTo>
                  <a:lnTo>
                    <a:pt x="73" y="245"/>
                  </a:lnTo>
                  <a:lnTo>
                    <a:pt x="49" y="230"/>
                  </a:lnTo>
                  <a:lnTo>
                    <a:pt x="29" y="211"/>
                  </a:lnTo>
                  <a:lnTo>
                    <a:pt x="14" y="187"/>
                  </a:lnTo>
                  <a:lnTo>
                    <a:pt x="3" y="161"/>
                  </a:lnTo>
                  <a:lnTo>
                    <a:pt x="0" y="132"/>
                  </a:lnTo>
                  <a:lnTo>
                    <a:pt x="3" y="102"/>
                  </a:lnTo>
                  <a:lnTo>
                    <a:pt x="12" y="76"/>
                  </a:lnTo>
                  <a:lnTo>
                    <a:pt x="27" y="52"/>
                  </a:lnTo>
                  <a:lnTo>
                    <a:pt x="46" y="32"/>
                  </a:lnTo>
                  <a:lnTo>
                    <a:pt x="70" y="17"/>
                  </a:lnTo>
                  <a:lnTo>
                    <a:pt x="96" y="7"/>
                  </a:lnTo>
                  <a:lnTo>
                    <a:pt x="126" y="4"/>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5" name="Freeform 10"/>
            <p:cNvSpPr>
              <a:spLocks/>
            </p:cNvSpPr>
            <p:nvPr userDrawn="1"/>
          </p:nvSpPr>
          <p:spPr bwMode="auto">
            <a:xfrm>
              <a:off x="7742238" y="5629275"/>
              <a:ext cx="117475" cy="692150"/>
            </a:xfrm>
            <a:custGeom>
              <a:avLst/>
              <a:gdLst>
                <a:gd name="T0" fmla="*/ 221 w 441"/>
                <a:gd name="T1" fmla="*/ 0 h 2616"/>
                <a:gd name="T2" fmla="*/ 261 w 441"/>
                <a:gd name="T3" fmla="*/ 4 h 2616"/>
                <a:gd name="T4" fmla="*/ 298 w 441"/>
                <a:gd name="T5" fmla="*/ 14 h 2616"/>
                <a:gd name="T6" fmla="*/ 332 w 441"/>
                <a:gd name="T7" fmla="*/ 31 h 2616"/>
                <a:gd name="T8" fmla="*/ 363 w 441"/>
                <a:gd name="T9" fmla="*/ 53 h 2616"/>
                <a:gd name="T10" fmla="*/ 390 w 441"/>
                <a:gd name="T11" fmla="*/ 79 h 2616"/>
                <a:gd name="T12" fmla="*/ 412 w 441"/>
                <a:gd name="T13" fmla="*/ 110 h 2616"/>
                <a:gd name="T14" fmla="*/ 428 w 441"/>
                <a:gd name="T15" fmla="*/ 144 h 2616"/>
                <a:gd name="T16" fmla="*/ 438 w 441"/>
                <a:gd name="T17" fmla="*/ 182 h 2616"/>
                <a:gd name="T18" fmla="*/ 441 w 441"/>
                <a:gd name="T19" fmla="*/ 221 h 2616"/>
                <a:gd name="T20" fmla="*/ 441 w 441"/>
                <a:gd name="T21" fmla="*/ 2395 h 2616"/>
                <a:gd name="T22" fmla="*/ 438 w 441"/>
                <a:gd name="T23" fmla="*/ 2435 h 2616"/>
                <a:gd name="T24" fmla="*/ 428 w 441"/>
                <a:gd name="T25" fmla="*/ 2472 h 2616"/>
                <a:gd name="T26" fmla="*/ 412 w 441"/>
                <a:gd name="T27" fmla="*/ 2507 h 2616"/>
                <a:gd name="T28" fmla="*/ 390 w 441"/>
                <a:gd name="T29" fmla="*/ 2538 h 2616"/>
                <a:gd name="T30" fmla="*/ 363 w 441"/>
                <a:gd name="T31" fmla="*/ 2564 h 2616"/>
                <a:gd name="T32" fmla="*/ 332 w 441"/>
                <a:gd name="T33" fmla="*/ 2587 h 2616"/>
                <a:gd name="T34" fmla="*/ 298 w 441"/>
                <a:gd name="T35" fmla="*/ 2602 h 2616"/>
                <a:gd name="T36" fmla="*/ 261 w 441"/>
                <a:gd name="T37" fmla="*/ 2613 h 2616"/>
                <a:gd name="T38" fmla="*/ 221 w 441"/>
                <a:gd name="T39" fmla="*/ 2616 h 2616"/>
                <a:gd name="T40" fmla="*/ 182 w 441"/>
                <a:gd name="T41" fmla="*/ 2613 h 2616"/>
                <a:gd name="T42" fmla="*/ 144 w 441"/>
                <a:gd name="T43" fmla="*/ 2602 h 2616"/>
                <a:gd name="T44" fmla="*/ 109 w 441"/>
                <a:gd name="T45" fmla="*/ 2587 h 2616"/>
                <a:gd name="T46" fmla="*/ 79 w 441"/>
                <a:gd name="T47" fmla="*/ 2564 h 2616"/>
                <a:gd name="T48" fmla="*/ 53 w 441"/>
                <a:gd name="T49" fmla="*/ 2538 h 2616"/>
                <a:gd name="T50" fmla="*/ 31 w 441"/>
                <a:gd name="T51" fmla="*/ 2507 h 2616"/>
                <a:gd name="T52" fmla="*/ 14 w 441"/>
                <a:gd name="T53" fmla="*/ 2472 h 2616"/>
                <a:gd name="T54" fmla="*/ 4 w 441"/>
                <a:gd name="T55" fmla="*/ 2435 h 2616"/>
                <a:gd name="T56" fmla="*/ 0 w 441"/>
                <a:gd name="T57" fmla="*/ 2395 h 2616"/>
                <a:gd name="T58" fmla="*/ 0 w 441"/>
                <a:gd name="T59" fmla="*/ 221 h 2616"/>
                <a:gd name="T60" fmla="*/ 4 w 441"/>
                <a:gd name="T61" fmla="*/ 182 h 2616"/>
                <a:gd name="T62" fmla="*/ 14 w 441"/>
                <a:gd name="T63" fmla="*/ 144 h 2616"/>
                <a:gd name="T64" fmla="*/ 31 w 441"/>
                <a:gd name="T65" fmla="*/ 110 h 2616"/>
                <a:gd name="T66" fmla="*/ 53 w 441"/>
                <a:gd name="T67" fmla="*/ 79 h 2616"/>
                <a:gd name="T68" fmla="*/ 79 w 441"/>
                <a:gd name="T69" fmla="*/ 53 h 2616"/>
                <a:gd name="T70" fmla="*/ 109 w 441"/>
                <a:gd name="T71" fmla="*/ 31 h 2616"/>
                <a:gd name="T72" fmla="*/ 144 w 441"/>
                <a:gd name="T73" fmla="*/ 14 h 2616"/>
                <a:gd name="T74" fmla="*/ 182 w 441"/>
                <a:gd name="T75" fmla="*/ 4 h 2616"/>
                <a:gd name="T76" fmla="*/ 221 w 441"/>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1" h="2616">
                  <a:moveTo>
                    <a:pt x="221" y="0"/>
                  </a:moveTo>
                  <a:lnTo>
                    <a:pt x="261" y="4"/>
                  </a:lnTo>
                  <a:lnTo>
                    <a:pt x="298" y="14"/>
                  </a:lnTo>
                  <a:lnTo>
                    <a:pt x="332" y="31"/>
                  </a:lnTo>
                  <a:lnTo>
                    <a:pt x="363" y="53"/>
                  </a:lnTo>
                  <a:lnTo>
                    <a:pt x="390" y="79"/>
                  </a:lnTo>
                  <a:lnTo>
                    <a:pt x="412" y="110"/>
                  </a:lnTo>
                  <a:lnTo>
                    <a:pt x="428" y="144"/>
                  </a:lnTo>
                  <a:lnTo>
                    <a:pt x="438" y="182"/>
                  </a:lnTo>
                  <a:lnTo>
                    <a:pt x="441" y="221"/>
                  </a:lnTo>
                  <a:lnTo>
                    <a:pt x="441" y="2395"/>
                  </a:lnTo>
                  <a:lnTo>
                    <a:pt x="438" y="2435"/>
                  </a:lnTo>
                  <a:lnTo>
                    <a:pt x="428" y="2472"/>
                  </a:lnTo>
                  <a:lnTo>
                    <a:pt x="412" y="2507"/>
                  </a:lnTo>
                  <a:lnTo>
                    <a:pt x="390" y="2538"/>
                  </a:lnTo>
                  <a:lnTo>
                    <a:pt x="363" y="2564"/>
                  </a:lnTo>
                  <a:lnTo>
                    <a:pt x="332" y="2587"/>
                  </a:lnTo>
                  <a:lnTo>
                    <a:pt x="298" y="2602"/>
                  </a:lnTo>
                  <a:lnTo>
                    <a:pt x="261" y="2613"/>
                  </a:lnTo>
                  <a:lnTo>
                    <a:pt x="221" y="2616"/>
                  </a:lnTo>
                  <a:lnTo>
                    <a:pt x="182" y="2613"/>
                  </a:lnTo>
                  <a:lnTo>
                    <a:pt x="144" y="2602"/>
                  </a:lnTo>
                  <a:lnTo>
                    <a:pt x="109" y="2587"/>
                  </a:lnTo>
                  <a:lnTo>
                    <a:pt x="79" y="2564"/>
                  </a:lnTo>
                  <a:lnTo>
                    <a:pt x="53" y="2538"/>
                  </a:lnTo>
                  <a:lnTo>
                    <a:pt x="31" y="2507"/>
                  </a:lnTo>
                  <a:lnTo>
                    <a:pt x="14" y="2472"/>
                  </a:lnTo>
                  <a:lnTo>
                    <a:pt x="4" y="2435"/>
                  </a:lnTo>
                  <a:lnTo>
                    <a:pt x="0" y="2395"/>
                  </a:lnTo>
                  <a:lnTo>
                    <a:pt x="0" y="221"/>
                  </a:lnTo>
                  <a:lnTo>
                    <a:pt x="4" y="182"/>
                  </a:lnTo>
                  <a:lnTo>
                    <a:pt x="14" y="144"/>
                  </a:lnTo>
                  <a:lnTo>
                    <a:pt x="31" y="110"/>
                  </a:lnTo>
                  <a:lnTo>
                    <a:pt x="53" y="79"/>
                  </a:lnTo>
                  <a:lnTo>
                    <a:pt x="79" y="53"/>
                  </a:lnTo>
                  <a:lnTo>
                    <a:pt x="109" y="31"/>
                  </a:lnTo>
                  <a:lnTo>
                    <a:pt x="144" y="14"/>
                  </a:lnTo>
                  <a:lnTo>
                    <a:pt x="182"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6" name="Freeform 11"/>
            <p:cNvSpPr>
              <a:spLocks/>
            </p:cNvSpPr>
            <p:nvPr userDrawn="1"/>
          </p:nvSpPr>
          <p:spPr bwMode="auto">
            <a:xfrm>
              <a:off x="8532813" y="5726113"/>
              <a:ext cx="127000" cy="68263"/>
            </a:xfrm>
            <a:custGeom>
              <a:avLst/>
              <a:gdLst>
                <a:gd name="T0" fmla="*/ 351 w 481"/>
                <a:gd name="T1" fmla="*/ 0 h 257"/>
                <a:gd name="T2" fmla="*/ 381 w 481"/>
                <a:gd name="T3" fmla="*/ 4 h 257"/>
                <a:gd name="T4" fmla="*/ 408 w 481"/>
                <a:gd name="T5" fmla="*/ 13 h 257"/>
                <a:gd name="T6" fmla="*/ 432 w 481"/>
                <a:gd name="T7" fmla="*/ 27 h 257"/>
                <a:gd name="T8" fmla="*/ 451 w 481"/>
                <a:gd name="T9" fmla="*/ 47 h 257"/>
                <a:gd name="T10" fmla="*/ 467 w 481"/>
                <a:gd name="T11" fmla="*/ 70 h 257"/>
                <a:gd name="T12" fmla="*/ 477 w 481"/>
                <a:gd name="T13" fmla="*/ 96 h 257"/>
                <a:gd name="T14" fmla="*/ 481 w 481"/>
                <a:gd name="T15" fmla="*/ 126 h 257"/>
                <a:gd name="T16" fmla="*/ 477 w 481"/>
                <a:gd name="T17" fmla="*/ 155 h 257"/>
                <a:gd name="T18" fmla="*/ 468 w 481"/>
                <a:gd name="T19" fmla="*/ 181 h 257"/>
                <a:gd name="T20" fmla="*/ 453 w 481"/>
                <a:gd name="T21" fmla="*/ 205 h 257"/>
                <a:gd name="T22" fmla="*/ 434 w 481"/>
                <a:gd name="T23" fmla="*/ 226 h 257"/>
                <a:gd name="T24" fmla="*/ 410 w 481"/>
                <a:gd name="T25" fmla="*/ 240 h 257"/>
                <a:gd name="T26" fmla="*/ 384 w 481"/>
                <a:gd name="T27" fmla="*/ 251 h 257"/>
                <a:gd name="T28" fmla="*/ 355 w 481"/>
                <a:gd name="T29" fmla="*/ 254 h 257"/>
                <a:gd name="T30" fmla="*/ 129 w 481"/>
                <a:gd name="T31" fmla="*/ 257 h 257"/>
                <a:gd name="T32" fmla="*/ 100 w 481"/>
                <a:gd name="T33" fmla="*/ 254 h 257"/>
                <a:gd name="T34" fmla="*/ 73 w 481"/>
                <a:gd name="T35" fmla="*/ 245 h 257"/>
                <a:gd name="T36" fmla="*/ 49 w 481"/>
                <a:gd name="T37" fmla="*/ 230 h 257"/>
                <a:gd name="T38" fmla="*/ 30 w 481"/>
                <a:gd name="T39" fmla="*/ 211 h 257"/>
                <a:gd name="T40" fmla="*/ 14 w 481"/>
                <a:gd name="T41" fmla="*/ 187 h 257"/>
                <a:gd name="T42" fmla="*/ 4 w 481"/>
                <a:gd name="T43" fmla="*/ 161 h 257"/>
                <a:gd name="T44" fmla="*/ 0 w 481"/>
                <a:gd name="T45" fmla="*/ 132 h 257"/>
                <a:gd name="T46" fmla="*/ 4 w 481"/>
                <a:gd name="T47" fmla="*/ 102 h 257"/>
                <a:gd name="T48" fmla="*/ 13 w 481"/>
                <a:gd name="T49" fmla="*/ 76 h 257"/>
                <a:gd name="T50" fmla="*/ 27 w 481"/>
                <a:gd name="T51" fmla="*/ 52 h 257"/>
                <a:gd name="T52" fmla="*/ 47 w 481"/>
                <a:gd name="T53" fmla="*/ 32 h 257"/>
                <a:gd name="T54" fmla="*/ 70 w 481"/>
                <a:gd name="T55" fmla="*/ 17 h 257"/>
                <a:gd name="T56" fmla="*/ 97 w 481"/>
                <a:gd name="T57" fmla="*/ 7 h 257"/>
                <a:gd name="T58" fmla="*/ 126 w 481"/>
                <a:gd name="T59" fmla="*/ 4 h 257"/>
                <a:gd name="T60" fmla="*/ 351 w 481"/>
                <a:gd name="T6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1" h="257">
                  <a:moveTo>
                    <a:pt x="351" y="0"/>
                  </a:moveTo>
                  <a:lnTo>
                    <a:pt x="381" y="4"/>
                  </a:lnTo>
                  <a:lnTo>
                    <a:pt x="408" y="13"/>
                  </a:lnTo>
                  <a:lnTo>
                    <a:pt x="432" y="27"/>
                  </a:lnTo>
                  <a:lnTo>
                    <a:pt x="451" y="47"/>
                  </a:lnTo>
                  <a:lnTo>
                    <a:pt x="467" y="70"/>
                  </a:lnTo>
                  <a:lnTo>
                    <a:pt x="477" y="96"/>
                  </a:lnTo>
                  <a:lnTo>
                    <a:pt x="481" y="126"/>
                  </a:lnTo>
                  <a:lnTo>
                    <a:pt x="477" y="155"/>
                  </a:lnTo>
                  <a:lnTo>
                    <a:pt x="468" y="181"/>
                  </a:lnTo>
                  <a:lnTo>
                    <a:pt x="453" y="205"/>
                  </a:lnTo>
                  <a:lnTo>
                    <a:pt x="434" y="226"/>
                  </a:lnTo>
                  <a:lnTo>
                    <a:pt x="410" y="240"/>
                  </a:lnTo>
                  <a:lnTo>
                    <a:pt x="384" y="251"/>
                  </a:lnTo>
                  <a:lnTo>
                    <a:pt x="355" y="254"/>
                  </a:lnTo>
                  <a:lnTo>
                    <a:pt x="129" y="257"/>
                  </a:lnTo>
                  <a:lnTo>
                    <a:pt x="100" y="254"/>
                  </a:lnTo>
                  <a:lnTo>
                    <a:pt x="73" y="245"/>
                  </a:lnTo>
                  <a:lnTo>
                    <a:pt x="49" y="230"/>
                  </a:lnTo>
                  <a:lnTo>
                    <a:pt x="30" y="211"/>
                  </a:lnTo>
                  <a:lnTo>
                    <a:pt x="14" y="187"/>
                  </a:lnTo>
                  <a:lnTo>
                    <a:pt x="4" y="161"/>
                  </a:lnTo>
                  <a:lnTo>
                    <a:pt x="0" y="132"/>
                  </a:lnTo>
                  <a:lnTo>
                    <a:pt x="4" y="102"/>
                  </a:lnTo>
                  <a:lnTo>
                    <a:pt x="13" y="76"/>
                  </a:lnTo>
                  <a:lnTo>
                    <a:pt x="27" y="52"/>
                  </a:lnTo>
                  <a:lnTo>
                    <a:pt x="47" y="32"/>
                  </a:lnTo>
                  <a:lnTo>
                    <a:pt x="70" y="17"/>
                  </a:lnTo>
                  <a:lnTo>
                    <a:pt x="97" y="7"/>
                  </a:lnTo>
                  <a:lnTo>
                    <a:pt x="126" y="4"/>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7" name="Freeform 12"/>
            <p:cNvSpPr>
              <a:spLocks/>
            </p:cNvSpPr>
            <p:nvPr userDrawn="1"/>
          </p:nvSpPr>
          <p:spPr bwMode="auto">
            <a:xfrm>
              <a:off x="8474075" y="5629275"/>
              <a:ext cx="117475" cy="692150"/>
            </a:xfrm>
            <a:custGeom>
              <a:avLst/>
              <a:gdLst>
                <a:gd name="T0" fmla="*/ 221 w 442"/>
                <a:gd name="T1" fmla="*/ 0 h 2616"/>
                <a:gd name="T2" fmla="*/ 261 w 442"/>
                <a:gd name="T3" fmla="*/ 4 h 2616"/>
                <a:gd name="T4" fmla="*/ 298 w 442"/>
                <a:gd name="T5" fmla="*/ 14 h 2616"/>
                <a:gd name="T6" fmla="*/ 332 w 442"/>
                <a:gd name="T7" fmla="*/ 31 h 2616"/>
                <a:gd name="T8" fmla="*/ 364 w 442"/>
                <a:gd name="T9" fmla="*/ 53 h 2616"/>
                <a:gd name="T10" fmla="*/ 390 w 442"/>
                <a:gd name="T11" fmla="*/ 79 h 2616"/>
                <a:gd name="T12" fmla="*/ 412 w 442"/>
                <a:gd name="T13" fmla="*/ 110 h 2616"/>
                <a:gd name="T14" fmla="*/ 429 w 442"/>
                <a:gd name="T15" fmla="*/ 144 h 2616"/>
                <a:gd name="T16" fmla="*/ 439 w 442"/>
                <a:gd name="T17" fmla="*/ 182 h 2616"/>
                <a:gd name="T18" fmla="*/ 442 w 442"/>
                <a:gd name="T19" fmla="*/ 221 h 2616"/>
                <a:gd name="T20" fmla="*/ 442 w 442"/>
                <a:gd name="T21" fmla="*/ 2395 h 2616"/>
                <a:gd name="T22" fmla="*/ 439 w 442"/>
                <a:gd name="T23" fmla="*/ 2435 h 2616"/>
                <a:gd name="T24" fmla="*/ 429 w 442"/>
                <a:gd name="T25" fmla="*/ 2472 h 2616"/>
                <a:gd name="T26" fmla="*/ 412 w 442"/>
                <a:gd name="T27" fmla="*/ 2507 h 2616"/>
                <a:gd name="T28" fmla="*/ 390 w 442"/>
                <a:gd name="T29" fmla="*/ 2538 h 2616"/>
                <a:gd name="T30" fmla="*/ 364 w 442"/>
                <a:gd name="T31" fmla="*/ 2564 h 2616"/>
                <a:gd name="T32" fmla="*/ 332 w 442"/>
                <a:gd name="T33" fmla="*/ 2587 h 2616"/>
                <a:gd name="T34" fmla="*/ 298 w 442"/>
                <a:gd name="T35" fmla="*/ 2602 h 2616"/>
                <a:gd name="T36" fmla="*/ 261 w 442"/>
                <a:gd name="T37" fmla="*/ 2613 h 2616"/>
                <a:gd name="T38" fmla="*/ 221 w 442"/>
                <a:gd name="T39" fmla="*/ 2616 h 2616"/>
                <a:gd name="T40" fmla="*/ 182 w 442"/>
                <a:gd name="T41" fmla="*/ 2613 h 2616"/>
                <a:gd name="T42" fmla="*/ 144 w 442"/>
                <a:gd name="T43" fmla="*/ 2602 h 2616"/>
                <a:gd name="T44" fmla="*/ 110 w 442"/>
                <a:gd name="T45" fmla="*/ 2587 h 2616"/>
                <a:gd name="T46" fmla="*/ 80 w 442"/>
                <a:gd name="T47" fmla="*/ 2564 h 2616"/>
                <a:gd name="T48" fmla="*/ 52 w 442"/>
                <a:gd name="T49" fmla="*/ 2538 h 2616"/>
                <a:gd name="T50" fmla="*/ 31 w 442"/>
                <a:gd name="T51" fmla="*/ 2507 h 2616"/>
                <a:gd name="T52" fmla="*/ 15 w 442"/>
                <a:gd name="T53" fmla="*/ 2472 h 2616"/>
                <a:gd name="T54" fmla="*/ 5 w 442"/>
                <a:gd name="T55" fmla="*/ 2435 h 2616"/>
                <a:gd name="T56" fmla="*/ 0 w 442"/>
                <a:gd name="T57" fmla="*/ 2395 h 2616"/>
                <a:gd name="T58" fmla="*/ 0 w 442"/>
                <a:gd name="T59" fmla="*/ 221 h 2616"/>
                <a:gd name="T60" fmla="*/ 5 w 442"/>
                <a:gd name="T61" fmla="*/ 182 h 2616"/>
                <a:gd name="T62" fmla="*/ 15 w 442"/>
                <a:gd name="T63" fmla="*/ 144 h 2616"/>
                <a:gd name="T64" fmla="*/ 31 w 442"/>
                <a:gd name="T65" fmla="*/ 110 h 2616"/>
                <a:gd name="T66" fmla="*/ 52 w 442"/>
                <a:gd name="T67" fmla="*/ 79 h 2616"/>
                <a:gd name="T68" fmla="*/ 80 w 442"/>
                <a:gd name="T69" fmla="*/ 53 h 2616"/>
                <a:gd name="T70" fmla="*/ 110 w 442"/>
                <a:gd name="T71" fmla="*/ 31 h 2616"/>
                <a:gd name="T72" fmla="*/ 144 w 442"/>
                <a:gd name="T73" fmla="*/ 14 h 2616"/>
                <a:gd name="T74" fmla="*/ 182 w 442"/>
                <a:gd name="T75" fmla="*/ 4 h 2616"/>
                <a:gd name="T76" fmla="*/ 221 w 442"/>
                <a:gd name="T77" fmla="*/ 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2" h="2616">
                  <a:moveTo>
                    <a:pt x="221" y="0"/>
                  </a:moveTo>
                  <a:lnTo>
                    <a:pt x="261" y="4"/>
                  </a:lnTo>
                  <a:lnTo>
                    <a:pt x="298" y="14"/>
                  </a:lnTo>
                  <a:lnTo>
                    <a:pt x="332" y="31"/>
                  </a:lnTo>
                  <a:lnTo>
                    <a:pt x="364" y="53"/>
                  </a:lnTo>
                  <a:lnTo>
                    <a:pt x="390" y="79"/>
                  </a:lnTo>
                  <a:lnTo>
                    <a:pt x="412" y="110"/>
                  </a:lnTo>
                  <a:lnTo>
                    <a:pt x="429" y="144"/>
                  </a:lnTo>
                  <a:lnTo>
                    <a:pt x="439" y="182"/>
                  </a:lnTo>
                  <a:lnTo>
                    <a:pt x="442" y="221"/>
                  </a:lnTo>
                  <a:lnTo>
                    <a:pt x="442" y="2395"/>
                  </a:lnTo>
                  <a:lnTo>
                    <a:pt x="439" y="2435"/>
                  </a:lnTo>
                  <a:lnTo>
                    <a:pt x="429" y="2472"/>
                  </a:lnTo>
                  <a:lnTo>
                    <a:pt x="412" y="2507"/>
                  </a:lnTo>
                  <a:lnTo>
                    <a:pt x="390" y="2538"/>
                  </a:lnTo>
                  <a:lnTo>
                    <a:pt x="364" y="2564"/>
                  </a:lnTo>
                  <a:lnTo>
                    <a:pt x="332" y="2587"/>
                  </a:lnTo>
                  <a:lnTo>
                    <a:pt x="298" y="2602"/>
                  </a:lnTo>
                  <a:lnTo>
                    <a:pt x="261" y="2613"/>
                  </a:lnTo>
                  <a:lnTo>
                    <a:pt x="221" y="2616"/>
                  </a:lnTo>
                  <a:lnTo>
                    <a:pt x="182" y="2613"/>
                  </a:lnTo>
                  <a:lnTo>
                    <a:pt x="144" y="2602"/>
                  </a:lnTo>
                  <a:lnTo>
                    <a:pt x="110" y="2587"/>
                  </a:lnTo>
                  <a:lnTo>
                    <a:pt x="80" y="2564"/>
                  </a:lnTo>
                  <a:lnTo>
                    <a:pt x="52" y="2538"/>
                  </a:lnTo>
                  <a:lnTo>
                    <a:pt x="31" y="2507"/>
                  </a:lnTo>
                  <a:lnTo>
                    <a:pt x="15" y="2472"/>
                  </a:lnTo>
                  <a:lnTo>
                    <a:pt x="5" y="2435"/>
                  </a:lnTo>
                  <a:lnTo>
                    <a:pt x="0" y="2395"/>
                  </a:lnTo>
                  <a:lnTo>
                    <a:pt x="0" y="221"/>
                  </a:lnTo>
                  <a:lnTo>
                    <a:pt x="5" y="182"/>
                  </a:lnTo>
                  <a:lnTo>
                    <a:pt x="15" y="144"/>
                  </a:lnTo>
                  <a:lnTo>
                    <a:pt x="31" y="110"/>
                  </a:lnTo>
                  <a:lnTo>
                    <a:pt x="52" y="79"/>
                  </a:lnTo>
                  <a:lnTo>
                    <a:pt x="80" y="53"/>
                  </a:lnTo>
                  <a:lnTo>
                    <a:pt x="110" y="31"/>
                  </a:lnTo>
                  <a:lnTo>
                    <a:pt x="144" y="14"/>
                  </a:lnTo>
                  <a:lnTo>
                    <a:pt x="182" y="4"/>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grpSp>
    </p:spTree>
    <p:extLst>
      <p:ext uri="{BB962C8B-B14F-4D97-AF65-F5344CB8AC3E}">
        <p14:creationId xmlns:p14="http://schemas.microsoft.com/office/powerpoint/2010/main" val="3266060105"/>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bsah – lid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59168"/>
            <a:ext cx="9168000" cy="846386"/>
          </a:xfrm>
        </p:spPr>
        <p:txBody>
          <a:bodyPr/>
          <a:lstStyle>
            <a:lvl1pPr>
              <a:defRPr baseline="0">
                <a:solidFill>
                  <a:srgbClr val="F24F00"/>
                </a:solidFill>
              </a:defRPr>
            </a:lvl1pPr>
          </a:lstStyle>
          <a:p>
            <a:r>
              <a:rPr lang="cs-CZ"/>
              <a:t>KLIKNUTÍM VLOŽÍTE NADPIS SNÍMKU </a:t>
            </a:r>
            <a:br>
              <a:rPr lang="cs-CZ"/>
            </a:br>
            <a:r>
              <a:rPr lang="cs-CZ"/>
              <a:t>– lidé</a:t>
            </a:r>
          </a:p>
        </p:txBody>
      </p:sp>
      <p:sp>
        <p:nvSpPr>
          <p:cNvPr id="3" name="Content Placeholder 2"/>
          <p:cNvSpPr>
            <a:spLocks noGrp="1"/>
          </p:cNvSpPr>
          <p:nvPr>
            <p:ph idx="1" hasCustomPrompt="1"/>
          </p:nvPr>
        </p:nvSpPr>
        <p:spPr>
          <a:xfrm>
            <a:off x="672000" y="1692000"/>
            <a:ext cx="10848000" cy="4629427"/>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sp>
        <p:nvSpPr>
          <p:cNvPr id="10" name="Freeform 6"/>
          <p:cNvSpPr>
            <a:spLocks/>
          </p:cNvSpPr>
          <p:nvPr userDrawn="1"/>
        </p:nvSpPr>
        <p:spPr bwMode="auto">
          <a:xfrm>
            <a:off x="10314521" y="5488474"/>
            <a:ext cx="1267884" cy="868363"/>
          </a:xfrm>
          <a:custGeom>
            <a:avLst/>
            <a:gdLst>
              <a:gd name="T0" fmla="*/ 1199 w 3591"/>
              <a:gd name="T1" fmla="*/ 11 h 3285"/>
              <a:gd name="T2" fmla="*/ 1414 w 3591"/>
              <a:gd name="T3" fmla="*/ 65 h 3285"/>
              <a:gd name="T4" fmla="*/ 1616 w 3591"/>
              <a:gd name="T5" fmla="*/ 165 h 3285"/>
              <a:gd name="T6" fmla="*/ 1796 w 3591"/>
              <a:gd name="T7" fmla="*/ 310 h 3285"/>
              <a:gd name="T8" fmla="*/ 1977 w 3591"/>
              <a:gd name="T9" fmla="*/ 165 h 3285"/>
              <a:gd name="T10" fmla="*/ 2177 w 3591"/>
              <a:gd name="T11" fmla="*/ 65 h 3285"/>
              <a:gd name="T12" fmla="*/ 2392 w 3591"/>
              <a:gd name="T13" fmla="*/ 11 h 3285"/>
              <a:gd name="T14" fmla="*/ 2612 w 3591"/>
              <a:gd name="T15" fmla="*/ 2 h 3285"/>
              <a:gd name="T16" fmla="*/ 2830 w 3591"/>
              <a:gd name="T17" fmla="*/ 41 h 3285"/>
              <a:gd name="T18" fmla="*/ 3036 w 3591"/>
              <a:gd name="T19" fmla="*/ 124 h 3285"/>
              <a:gd name="T20" fmla="*/ 3226 w 3591"/>
              <a:gd name="T21" fmla="*/ 253 h 3285"/>
              <a:gd name="T22" fmla="*/ 3385 w 3591"/>
              <a:gd name="T23" fmla="*/ 424 h 3285"/>
              <a:gd name="T24" fmla="*/ 3501 w 3591"/>
              <a:gd name="T25" fmla="*/ 619 h 3285"/>
              <a:gd name="T26" fmla="*/ 3569 w 3591"/>
              <a:gd name="T27" fmla="*/ 830 h 3285"/>
              <a:gd name="T28" fmla="*/ 3591 w 3591"/>
              <a:gd name="T29" fmla="*/ 1052 h 3285"/>
              <a:gd name="T30" fmla="*/ 3565 w 3591"/>
              <a:gd name="T31" fmla="*/ 1274 h 3285"/>
              <a:gd name="T32" fmla="*/ 3490 w 3591"/>
              <a:gd name="T33" fmla="*/ 1494 h 3285"/>
              <a:gd name="T34" fmla="*/ 3363 w 3591"/>
              <a:gd name="T35" fmla="*/ 1701 h 3285"/>
              <a:gd name="T36" fmla="*/ 3202 w 3591"/>
              <a:gd name="T37" fmla="*/ 1879 h 3285"/>
              <a:gd name="T38" fmla="*/ 3043 w 3591"/>
              <a:gd name="T39" fmla="*/ 2038 h 3285"/>
              <a:gd name="T40" fmla="*/ 2873 w 3591"/>
              <a:gd name="T41" fmla="*/ 2207 h 3285"/>
              <a:gd name="T42" fmla="*/ 2700 w 3591"/>
              <a:gd name="T43" fmla="*/ 2381 h 3285"/>
              <a:gd name="T44" fmla="*/ 2528 w 3591"/>
              <a:gd name="T45" fmla="*/ 2553 h 3285"/>
              <a:gd name="T46" fmla="*/ 2360 w 3591"/>
              <a:gd name="T47" fmla="*/ 2721 h 3285"/>
              <a:gd name="T48" fmla="*/ 2204 w 3591"/>
              <a:gd name="T49" fmla="*/ 2877 h 3285"/>
              <a:gd name="T50" fmla="*/ 2064 w 3591"/>
              <a:gd name="T51" fmla="*/ 3017 h 3285"/>
              <a:gd name="T52" fmla="*/ 1946 w 3591"/>
              <a:gd name="T53" fmla="*/ 3136 h 3285"/>
              <a:gd name="T54" fmla="*/ 1855 w 3591"/>
              <a:gd name="T55" fmla="*/ 3226 h 3285"/>
              <a:gd name="T56" fmla="*/ 1796 w 3591"/>
              <a:gd name="T57" fmla="*/ 3285 h 3285"/>
              <a:gd name="T58" fmla="*/ 1737 w 3591"/>
              <a:gd name="T59" fmla="*/ 3226 h 3285"/>
              <a:gd name="T60" fmla="*/ 1646 w 3591"/>
              <a:gd name="T61" fmla="*/ 3136 h 3285"/>
              <a:gd name="T62" fmla="*/ 1527 w 3591"/>
              <a:gd name="T63" fmla="*/ 3017 h 3285"/>
              <a:gd name="T64" fmla="*/ 1388 w 3591"/>
              <a:gd name="T65" fmla="*/ 2877 h 3285"/>
              <a:gd name="T66" fmla="*/ 1232 w 3591"/>
              <a:gd name="T67" fmla="*/ 2721 h 3285"/>
              <a:gd name="T68" fmla="*/ 1065 w 3591"/>
              <a:gd name="T69" fmla="*/ 2553 h 3285"/>
              <a:gd name="T70" fmla="*/ 891 w 3591"/>
              <a:gd name="T71" fmla="*/ 2381 h 3285"/>
              <a:gd name="T72" fmla="*/ 718 w 3591"/>
              <a:gd name="T73" fmla="*/ 2207 h 3285"/>
              <a:gd name="T74" fmla="*/ 549 w 3591"/>
              <a:gd name="T75" fmla="*/ 2038 h 3285"/>
              <a:gd name="T76" fmla="*/ 389 w 3591"/>
              <a:gd name="T77" fmla="*/ 1879 h 3285"/>
              <a:gd name="T78" fmla="*/ 228 w 3591"/>
              <a:gd name="T79" fmla="*/ 1701 h 3285"/>
              <a:gd name="T80" fmla="*/ 103 w 3591"/>
              <a:gd name="T81" fmla="*/ 1494 h 3285"/>
              <a:gd name="T82" fmla="*/ 26 w 3591"/>
              <a:gd name="T83" fmla="*/ 1274 h 3285"/>
              <a:gd name="T84" fmla="*/ 0 w 3591"/>
              <a:gd name="T85" fmla="*/ 1052 h 3285"/>
              <a:gd name="T86" fmla="*/ 22 w 3591"/>
              <a:gd name="T87" fmla="*/ 830 h 3285"/>
              <a:gd name="T88" fmla="*/ 91 w 3591"/>
              <a:gd name="T89" fmla="*/ 619 h 3285"/>
              <a:gd name="T90" fmla="*/ 206 w 3591"/>
              <a:gd name="T91" fmla="*/ 424 h 3285"/>
              <a:gd name="T92" fmla="*/ 367 w 3591"/>
              <a:gd name="T93" fmla="*/ 253 h 3285"/>
              <a:gd name="T94" fmla="*/ 555 w 3591"/>
              <a:gd name="T95" fmla="*/ 124 h 3285"/>
              <a:gd name="T96" fmla="*/ 763 w 3591"/>
              <a:gd name="T97" fmla="*/ 41 h 3285"/>
              <a:gd name="T98" fmla="*/ 980 w 3591"/>
              <a:gd name="T99" fmla="*/ 2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1" h="3285">
                <a:moveTo>
                  <a:pt x="1053" y="0"/>
                </a:moveTo>
                <a:lnTo>
                  <a:pt x="1127" y="2"/>
                </a:lnTo>
                <a:lnTo>
                  <a:pt x="1199" y="11"/>
                </a:lnTo>
                <a:lnTo>
                  <a:pt x="1272" y="24"/>
                </a:lnTo>
                <a:lnTo>
                  <a:pt x="1344" y="42"/>
                </a:lnTo>
                <a:lnTo>
                  <a:pt x="1414" y="65"/>
                </a:lnTo>
                <a:lnTo>
                  <a:pt x="1483" y="93"/>
                </a:lnTo>
                <a:lnTo>
                  <a:pt x="1550" y="127"/>
                </a:lnTo>
                <a:lnTo>
                  <a:pt x="1616" y="165"/>
                </a:lnTo>
                <a:lnTo>
                  <a:pt x="1678" y="209"/>
                </a:lnTo>
                <a:lnTo>
                  <a:pt x="1739" y="257"/>
                </a:lnTo>
                <a:lnTo>
                  <a:pt x="1796" y="310"/>
                </a:lnTo>
                <a:lnTo>
                  <a:pt x="1853" y="257"/>
                </a:lnTo>
                <a:lnTo>
                  <a:pt x="1913" y="209"/>
                </a:lnTo>
                <a:lnTo>
                  <a:pt x="1977" y="165"/>
                </a:lnTo>
                <a:lnTo>
                  <a:pt x="2041" y="127"/>
                </a:lnTo>
                <a:lnTo>
                  <a:pt x="2109" y="93"/>
                </a:lnTo>
                <a:lnTo>
                  <a:pt x="2177" y="65"/>
                </a:lnTo>
                <a:lnTo>
                  <a:pt x="2248" y="42"/>
                </a:lnTo>
                <a:lnTo>
                  <a:pt x="2320" y="24"/>
                </a:lnTo>
                <a:lnTo>
                  <a:pt x="2392" y="11"/>
                </a:lnTo>
                <a:lnTo>
                  <a:pt x="2465" y="2"/>
                </a:lnTo>
                <a:lnTo>
                  <a:pt x="2539" y="0"/>
                </a:lnTo>
                <a:lnTo>
                  <a:pt x="2612" y="2"/>
                </a:lnTo>
                <a:lnTo>
                  <a:pt x="2685" y="10"/>
                </a:lnTo>
                <a:lnTo>
                  <a:pt x="2758" y="22"/>
                </a:lnTo>
                <a:lnTo>
                  <a:pt x="2830" y="41"/>
                </a:lnTo>
                <a:lnTo>
                  <a:pt x="2900" y="62"/>
                </a:lnTo>
                <a:lnTo>
                  <a:pt x="2969" y="91"/>
                </a:lnTo>
                <a:lnTo>
                  <a:pt x="3036" y="124"/>
                </a:lnTo>
                <a:lnTo>
                  <a:pt x="3101" y="162"/>
                </a:lnTo>
                <a:lnTo>
                  <a:pt x="3165" y="204"/>
                </a:lnTo>
                <a:lnTo>
                  <a:pt x="3226" y="253"/>
                </a:lnTo>
                <a:lnTo>
                  <a:pt x="3284" y="306"/>
                </a:lnTo>
                <a:lnTo>
                  <a:pt x="3337" y="364"/>
                </a:lnTo>
                <a:lnTo>
                  <a:pt x="3385" y="424"/>
                </a:lnTo>
                <a:lnTo>
                  <a:pt x="3429" y="487"/>
                </a:lnTo>
                <a:lnTo>
                  <a:pt x="3468" y="552"/>
                </a:lnTo>
                <a:lnTo>
                  <a:pt x="3501" y="619"/>
                </a:lnTo>
                <a:lnTo>
                  <a:pt x="3529" y="688"/>
                </a:lnTo>
                <a:lnTo>
                  <a:pt x="3552" y="758"/>
                </a:lnTo>
                <a:lnTo>
                  <a:pt x="3569" y="830"/>
                </a:lnTo>
                <a:lnTo>
                  <a:pt x="3583" y="904"/>
                </a:lnTo>
                <a:lnTo>
                  <a:pt x="3590" y="977"/>
                </a:lnTo>
                <a:lnTo>
                  <a:pt x="3591" y="1052"/>
                </a:lnTo>
                <a:lnTo>
                  <a:pt x="3588" y="1126"/>
                </a:lnTo>
                <a:lnTo>
                  <a:pt x="3579" y="1200"/>
                </a:lnTo>
                <a:lnTo>
                  <a:pt x="3565" y="1274"/>
                </a:lnTo>
                <a:lnTo>
                  <a:pt x="3545" y="1349"/>
                </a:lnTo>
                <a:lnTo>
                  <a:pt x="3520" y="1422"/>
                </a:lnTo>
                <a:lnTo>
                  <a:pt x="3490" y="1494"/>
                </a:lnTo>
                <a:lnTo>
                  <a:pt x="3453" y="1565"/>
                </a:lnTo>
                <a:lnTo>
                  <a:pt x="3411" y="1633"/>
                </a:lnTo>
                <a:lnTo>
                  <a:pt x="3363" y="1701"/>
                </a:lnTo>
                <a:lnTo>
                  <a:pt x="3311" y="1766"/>
                </a:lnTo>
                <a:lnTo>
                  <a:pt x="3252" y="1829"/>
                </a:lnTo>
                <a:lnTo>
                  <a:pt x="3202" y="1879"/>
                </a:lnTo>
                <a:lnTo>
                  <a:pt x="3151" y="1930"/>
                </a:lnTo>
                <a:lnTo>
                  <a:pt x="3097" y="1984"/>
                </a:lnTo>
                <a:lnTo>
                  <a:pt x="3043" y="2038"/>
                </a:lnTo>
                <a:lnTo>
                  <a:pt x="2988" y="2094"/>
                </a:lnTo>
                <a:lnTo>
                  <a:pt x="2931" y="2149"/>
                </a:lnTo>
                <a:lnTo>
                  <a:pt x="2873" y="2207"/>
                </a:lnTo>
                <a:lnTo>
                  <a:pt x="2817" y="2264"/>
                </a:lnTo>
                <a:lnTo>
                  <a:pt x="2759" y="2323"/>
                </a:lnTo>
                <a:lnTo>
                  <a:pt x="2700" y="2381"/>
                </a:lnTo>
                <a:lnTo>
                  <a:pt x="2642" y="2438"/>
                </a:lnTo>
                <a:lnTo>
                  <a:pt x="2584" y="2496"/>
                </a:lnTo>
                <a:lnTo>
                  <a:pt x="2528" y="2553"/>
                </a:lnTo>
                <a:lnTo>
                  <a:pt x="2471" y="2610"/>
                </a:lnTo>
                <a:lnTo>
                  <a:pt x="2415" y="2666"/>
                </a:lnTo>
                <a:lnTo>
                  <a:pt x="2360" y="2721"/>
                </a:lnTo>
                <a:lnTo>
                  <a:pt x="2306" y="2774"/>
                </a:lnTo>
                <a:lnTo>
                  <a:pt x="2254" y="2827"/>
                </a:lnTo>
                <a:lnTo>
                  <a:pt x="2204" y="2877"/>
                </a:lnTo>
                <a:lnTo>
                  <a:pt x="2156" y="2926"/>
                </a:lnTo>
                <a:lnTo>
                  <a:pt x="2109" y="2972"/>
                </a:lnTo>
                <a:lnTo>
                  <a:pt x="2064" y="3017"/>
                </a:lnTo>
                <a:lnTo>
                  <a:pt x="2023" y="3059"/>
                </a:lnTo>
                <a:lnTo>
                  <a:pt x="1982" y="3098"/>
                </a:lnTo>
                <a:lnTo>
                  <a:pt x="1946" y="3136"/>
                </a:lnTo>
                <a:lnTo>
                  <a:pt x="1912" y="3168"/>
                </a:lnTo>
                <a:lnTo>
                  <a:pt x="1882" y="3199"/>
                </a:lnTo>
                <a:lnTo>
                  <a:pt x="1855" y="3226"/>
                </a:lnTo>
                <a:lnTo>
                  <a:pt x="1832" y="3250"/>
                </a:lnTo>
                <a:lnTo>
                  <a:pt x="1812" y="3270"/>
                </a:lnTo>
                <a:lnTo>
                  <a:pt x="1796" y="3285"/>
                </a:lnTo>
                <a:lnTo>
                  <a:pt x="1780" y="3270"/>
                </a:lnTo>
                <a:lnTo>
                  <a:pt x="1761" y="3250"/>
                </a:lnTo>
                <a:lnTo>
                  <a:pt x="1737" y="3226"/>
                </a:lnTo>
                <a:lnTo>
                  <a:pt x="1709" y="3199"/>
                </a:lnTo>
                <a:lnTo>
                  <a:pt x="1679" y="3168"/>
                </a:lnTo>
                <a:lnTo>
                  <a:pt x="1646" y="3136"/>
                </a:lnTo>
                <a:lnTo>
                  <a:pt x="1609" y="3098"/>
                </a:lnTo>
                <a:lnTo>
                  <a:pt x="1570" y="3059"/>
                </a:lnTo>
                <a:lnTo>
                  <a:pt x="1527" y="3017"/>
                </a:lnTo>
                <a:lnTo>
                  <a:pt x="1484" y="2972"/>
                </a:lnTo>
                <a:lnTo>
                  <a:pt x="1437" y="2926"/>
                </a:lnTo>
                <a:lnTo>
                  <a:pt x="1388" y="2877"/>
                </a:lnTo>
                <a:lnTo>
                  <a:pt x="1337" y="2827"/>
                </a:lnTo>
                <a:lnTo>
                  <a:pt x="1285" y="2774"/>
                </a:lnTo>
                <a:lnTo>
                  <a:pt x="1232" y="2721"/>
                </a:lnTo>
                <a:lnTo>
                  <a:pt x="1177" y="2666"/>
                </a:lnTo>
                <a:lnTo>
                  <a:pt x="1121" y="2610"/>
                </a:lnTo>
                <a:lnTo>
                  <a:pt x="1065" y="2553"/>
                </a:lnTo>
                <a:lnTo>
                  <a:pt x="1007" y="2496"/>
                </a:lnTo>
                <a:lnTo>
                  <a:pt x="949" y="2438"/>
                </a:lnTo>
                <a:lnTo>
                  <a:pt x="891" y="2381"/>
                </a:lnTo>
                <a:lnTo>
                  <a:pt x="833" y="2323"/>
                </a:lnTo>
                <a:lnTo>
                  <a:pt x="776" y="2264"/>
                </a:lnTo>
                <a:lnTo>
                  <a:pt x="718" y="2207"/>
                </a:lnTo>
                <a:lnTo>
                  <a:pt x="661" y="2149"/>
                </a:lnTo>
                <a:lnTo>
                  <a:pt x="604" y="2094"/>
                </a:lnTo>
                <a:lnTo>
                  <a:pt x="549" y="2038"/>
                </a:lnTo>
                <a:lnTo>
                  <a:pt x="494" y="1984"/>
                </a:lnTo>
                <a:lnTo>
                  <a:pt x="442" y="1930"/>
                </a:lnTo>
                <a:lnTo>
                  <a:pt x="389" y="1879"/>
                </a:lnTo>
                <a:lnTo>
                  <a:pt x="340" y="1829"/>
                </a:lnTo>
                <a:lnTo>
                  <a:pt x="281" y="1766"/>
                </a:lnTo>
                <a:lnTo>
                  <a:pt x="228" y="1701"/>
                </a:lnTo>
                <a:lnTo>
                  <a:pt x="180" y="1633"/>
                </a:lnTo>
                <a:lnTo>
                  <a:pt x="139" y="1565"/>
                </a:lnTo>
                <a:lnTo>
                  <a:pt x="103" y="1494"/>
                </a:lnTo>
                <a:lnTo>
                  <a:pt x="72" y="1422"/>
                </a:lnTo>
                <a:lnTo>
                  <a:pt x="46" y="1349"/>
                </a:lnTo>
                <a:lnTo>
                  <a:pt x="26" y="1274"/>
                </a:lnTo>
                <a:lnTo>
                  <a:pt x="12" y="1200"/>
                </a:lnTo>
                <a:lnTo>
                  <a:pt x="3" y="1126"/>
                </a:lnTo>
                <a:lnTo>
                  <a:pt x="0" y="1052"/>
                </a:lnTo>
                <a:lnTo>
                  <a:pt x="2" y="977"/>
                </a:lnTo>
                <a:lnTo>
                  <a:pt x="9" y="904"/>
                </a:lnTo>
                <a:lnTo>
                  <a:pt x="22" y="830"/>
                </a:lnTo>
                <a:lnTo>
                  <a:pt x="39" y="758"/>
                </a:lnTo>
                <a:lnTo>
                  <a:pt x="62" y="688"/>
                </a:lnTo>
                <a:lnTo>
                  <a:pt x="91" y="619"/>
                </a:lnTo>
                <a:lnTo>
                  <a:pt x="124" y="552"/>
                </a:lnTo>
                <a:lnTo>
                  <a:pt x="163" y="487"/>
                </a:lnTo>
                <a:lnTo>
                  <a:pt x="206" y="424"/>
                </a:lnTo>
                <a:lnTo>
                  <a:pt x="255" y="364"/>
                </a:lnTo>
                <a:lnTo>
                  <a:pt x="309" y="306"/>
                </a:lnTo>
                <a:lnTo>
                  <a:pt x="367" y="253"/>
                </a:lnTo>
                <a:lnTo>
                  <a:pt x="427" y="204"/>
                </a:lnTo>
                <a:lnTo>
                  <a:pt x="490" y="162"/>
                </a:lnTo>
                <a:lnTo>
                  <a:pt x="555" y="124"/>
                </a:lnTo>
                <a:lnTo>
                  <a:pt x="623" y="91"/>
                </a:lnTo>
                <a:lnTo>
                  <a:pt x="692" y="62"/>
                </a:lnTo>
                <a:lnTo>
                  <a:pt x="763" y="41"/>
                </a:lnTo>
                <a:lnTo>
                  <a:pt x="835" y="22"/>
                </a:lnTo>
                <a:lnTo>
                  <a:pt x="907" y="10"/>
                </a:lnTo>
                <a:lnTo>
                  <a:pt x="980" y="2"/>
                </a:lnTo>
                <a:lnTo>
                  <a:pt x="105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Tree>
    <p:extLst>
      <p:ext uri="{BB962C8B-B14F-4D97-AF65-F5344CB8AC3E}">
        <p14:creationId xmlns:p14="http://schemas.microsoft.com/office/powerpoint/2010/main" val="935809040"/>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bsah – jád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1" y="459168"/>
            <a:ext cx="9168000" cy="846386"/>
          </a:xfrm>
        </p:spPr>
        <p:txBody>
          <a:bodyPr/>
          <a:lstStyle>
            <a:lvl1pPr>
              <a:defRPr baseline="0">
                <a:solidFill>
                  <a:srgbClr val="F24F00"/>
                </a:solidFill>
              </a:defRPr>
            </a:lvl1pPr>
          </a:lstStyle>
          <a:p>
            <a:r>
              <a:rPr lang="cs-CZ"/>
              <a:t>KLIKNUTÍM VLOŽÍTE NADPIS SNÍMKU </a:t>
            </a:r>
            <a:br>
              <a:rPr lang="cs-CZ"/>
            </a:br>
            <a:r>
              <a:rPr lang="cs-CZ"/>
              <a:t>– JÁDRO</a:t>
            </a:r>
          </a:p>
        </p:txBody>
      </p:sp>
      <p:sp>
        <p:nvSpPr>
          <p:cNvPr id="3" name="Content Placeholder 2"/>
          <p:cNvSpPr>
            <a:spLocks noGrp="1"/>
          </p:cNvSpPr>
          <p:nvPr>
            <p:ph idx="1" hasCustomPrompt="1"/>
          </p:nvPr>
        </p:nvSpPr>
        <p:spPr>
          <a:xfrm>
            <a:off x="672000" y="1691999"/>
            <a:ext cx="10848000" cy="3257688"/>
          </a:xfrm>
        </p:spPr>
        <p:txBody>
          <a:bodyPr/>
          <a:lstStyle>
            <a:lvl1pPr>
              <a:defRPr/>
            </a:lvl1pPr>
            <a:lvl2pPr>
              <a:buClr>
                <a:srgbClr val="F24F00"/>
              </a:buClr>
              <a:defRPr/>
            </a:lvl2pPr>
            <a:lvl3pPr>
              <a:buClr>
                <a:srgbClr val="C8C8C8"/>
              </a:buClr>
              <a:defRPr/>
            </a:lvl3p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grpSp>
        <p:nvGrpSpPr>
          <p:cNvPr id="20" name="Skupina 19"/>
          <p:cNvGrpSpPr/>
          <p:nvPr userDrawn="1"/>
        </p:nvGrpSpPr>
        <p:grpSpPr>
          <a:xfrm>
            <a:off x="10109109" y="5183239"/>
            <a:ext cx="1791344" cy="1202396"/>
            <a:chOff x="5564188" y="5467351"/>
            <a:chExt cx="725488" cy="649288"/>
          </a:xfrm>
          <a:solidFill>
            <a:schemeClr val="accent1"/>
          </a:solidFill>
        </p:grpSpPr>
        <p:sp>
          <p:nvSpPr>
            <p:cNvPr id="15" name="Freeform 10"/>
            <p:cNvSpPr>
              <a:spLocks noEditPoints="1"/>
            </p:cNvSpPr>
            <p:nvPr userDrawn="1"/>
          </p:nvSpPr>
          <p:spPr bwMode="auto">
            <a:xfrm>
              <a:off x="5564188" y="5646738"/>
              <a:ext cx="725488" cy="290513"/>
            </a:xfrm>
            <a:custGeom>
              <a:avLst/>
              <a:gdLst>
                <a:gd name="T0" fmla="*/ 389 w 914"/>
                <a:gd name="T1" fmla="*/ 30 h 367"/>
                <a:gd name="T2" fmla="*/ 266 w 914"/>
                <a:gd name="T3" fmla="*/ 44 h 367"/>
                <a:gd name="T4" fmla="*/ 166 w 914"/>
                <a:gd name="T5" fmla="*/ 70 h 367"/>
                <a:gd name="T6" fmla="*/ 92 w 914"/>
                <a:gd name="T7" fmla="*/ 104 h 367"/>
                <a:gd name="T8" fmla="*/ 43 w 914"/>
                <a:gd name="T9" fmla="*/ 142 h 367"/>
                <a:gd name="T10" fmla="*/ 27 w 914"/>
                <a:gd name="T11" fmla="*/ 184 h 367"/>
                <a:gd name="T12" fmla="*/ 43 w 914"/>
                <a:gd name="T13" fmla="*/ 225 h 367"/>
                <a:gd name="T14" fmla="*/ 92 w 914"/>
                <a:gd name="T15" fmla="*/ 263 h 367"/>
                <a:gd name="T16" fmla="*/ 166 w 914"/>
                <a:gd name="T17" fmla="*/ 297 h 367"/>
                <a:gd name="T18" fmla="*/ 266 w 914"/>
                <a:gd name="T19" fmla="*/ 323 h 367"/>
                <a:gd name="T20" fmla="*/ 389 w 914"/>
                <a:gd name="T21" fmla="*/ 337 h 367"/>
                <a:gd name="T22" fmla="*/ 524 w 914"/>
                <a:gd name="T23" fmla="*/ 337 h 367"/>
                <a:gd name="T24" fmla="*/ 646 w 914"/>
                <a:gd name="T25" fmla="*/ 323 h 367"/>
                <a:gd name="T26" fmla="*/ 746 w 914"/>
                <a:gd name="T27" fmla="*/ 297 h 367"/>
                <a:gd name="T28" fmla="*/ 822 w 914"/>
                <a:gd name="T29" fmla="*/ 263 h 367"/>
                <a:gd name="T30" fmla="*/ 870 w 914"/>
                <a:gd name="T31" fmla="*/ 225 h 367"/>
                <a:gd name="T32" fmla="*/ 886 w 914"/>
                <a:gd name="T33" fmla="*/ 184 h 367"/>
                <a:gd name="T34" fmla="*/ 870 w 914"/>
                <a:gd name="T35" fmla="*/ 142 h 367"/>
                <a:gd name="T36" fmla="*/ 822 w 914"/>
                <a:gd name="T37" fmla="*/ 104 h 367"/>
                <a:gd name="T38" fmla="*/ 746 w 914"/>
                <a:gd name="T39" fmla="*/ 70 h 367"/>
                <a:gd name="T40" fmla="*/ 646 w 914"/>
                <a:gd name="T41" fmla="*/ 44 h 367"/>
                <a:gd name="T42" fmla="*/ 524 w 914"/>
                <a:gd name="T43" fmla="*/ 30 h 367"/>
                <a:gd name="T44" fmla="*/ 456 w 914"/>
                <a:gd name="T45" fmla="*/ 0 h 367"/>
                <a:gd name="T46" fmla="*/ 580 w 914"/>
                <a:gd name="T47" fmla="*/ 8 h 367"/>
                <a:gd name="T48" fmla="*/ 689 w 914"/>
                <a:gd name="T49" fmla="*/ 25 h 367"/>
                <a:gd name="T50" fmla="*/ 781 w 914"/>
                <a:gd name="T51" fmla="*/ 54 h 367"/>
                <a:gd name="T52" fmla="*/ 852 w 914"/>
                <a:gd name="T53" fmla="*/ 91 h 367"/>
                <a:gd name="T54" fmla="*/ 898 w 914"/>
                <a:gd name="T55" fmla="*/ 135 h 367"/>
                <a:gd name="T56" fmla="*/ 914 w 914"/>
                <a:gd name="T57" fmla="*/ 184 h 367"/>
                <a:gd name="T58" fmla="*/ 898 w 914"/>
                <a:gd name="T59" fmla="*/ 232 h 367"/>
                <a:gd name="T60" fmla="*/ 852 w 914"/>
                <a:gd name="T61" fmla="*/ 277 h 367"/>
                <a:gd name="T62" fmla="*/ 781 w 914"/>
                <a:gd name="T63" fmla="*/ 313 h 367"/>
                <a:gd name="T64" fmla="*/ 689 w 914"/>
                <a:gd name="T65" fmla="*/ 342 h 367"/>
                <a:gd name="T66" fmla="*/ 580 w 914"/>
                <a:gd name="T67" fmla="*/ 359 h 367"/>
                <a:gd name="T68" fmla="*/ 456 w 914"/>
                <a:gd name="T69" fmla="*/ 367 h 367"/>
                <a:gd name="T70" fmla="*/ 333 w 914"/>
                <a:gd name="T71" fmla="*/ 359 h 367"/>
                <a:gd name="T72" fmla="*/ 224 w 914"/>
                <a:gd name="T73" fmla="*/ 342 h 367"/>
                <a:gd name="T74" fmla="*/ 132 w 914"/>
                <a:gd name="T75" fmla="*/ 313 h 367"/>
                <a:gd name="T76" fmla="*/ 61 w 914"/>
                <a:gd name="T77" fmla="*/ 277 h 367"/>
                <a:gd name="T78" fmla="*/ 16 w 914"/>
                <a:gd name="T79" fmla="*/ 232 h 367"/>
                <a:gd name="T80" fmla="*/ 0 w 914"/>
                <a:gd name="T81" fmla="*/ 184 h 367"/>
                <a:gd name="T82" fmla="*/ 16 w 914"/>
                <a:gd name="T83" fmla="*/ 135 h 367"/>
                <a:gd name="T84" fmla="*/ 61 w 914"/>
                <a:gd name="T85" fmla="*/ 91 h 367"/>
                <a:gd name="T86" fmla="*/ 132 w 914"/>
                <a:gd name="T87" fmla="*/ 54 h 367"/>
                <a:gd name="T88" fmla="*/ 224 w 914"/>
                <a:gd name="T89" fmla="*/ 25 h 367"/>
                <a:gd name="T90" fmla="*/ 333 w 914"/>
                <a:gd name="T91" fmla="*/ 8 h 367"/>
                <a:gd name="T92" fmla="*/ 456 w 914"/>
                <a:gd name="T9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4" h="367">
                  <a:moveTo>
                    <a:pt x="456" y="29"/>
                  </a:moveTo>
                  <a:lnTo>
                    <a:pt x="389" y="30"/>
                  </a:lnTo>
                  <a:lnTo>
                    <a:pt x="325" y="35"/>
                  </a:lnTo>
                  <a:lnTo>
                    <a:pt x="266" y="44"/>
                  </a:lnTo>
                  <a:lnTo>
                    <a:pt x="214" y="56"/>
                  </a:lnTo>
                  <a:lnTo>
                    <a:pt x="166" y="70"/>
                  </a:lnTo>
                  <a:lnTo>
                    <a:pt x="125" y="86"/>
                  </a:lnTo>
                  <a:lnTo>
                    <a:pt x="92" y="104"/>
                  </a:lnTo>
                  <a:lnTo>
                    <a:pt x="63" y="122"/>
                  </a:lnTo>
                  <a:lnTo>
                    <a:pt x="43" y="142"/>
                  </a:lnTo>
                  <a:lnTo>
                    <a:pt x="31" y="164"/>
                  </a:lnTo>
                  <a:lnTo>
                    <a:pt x="27" y="184"/>
                  </a:lnTo>
                  <a:lnTo>
                    <a:pt x="31" y="205"/>
                  </a:lnTo>
                  <a:lnTo>
                    <a:pt x="43" y="225"/>
                  </a:lnTo>
                  <a:lnTo>
                    <a:pt x="63" y="245"/>
                  </a:lnTo>
                  <a:lnTo>
                    <a:pt x="92" y="263"/>
                  </a:lnTo>
                  <a:lnTo>
                    <a:pt x="125" y="281"/>
                  </a:lnTo>
                  <a:lnTo>
                    <a:pt x="166" y="297"/>
                  </a:lnTo>
                  <a:lnTo>
                    <a:pt x="214" y="311"/>
                  </a:lnTo>
                  <a:lnTo>
                    <a:pt x="266" y="323"/>
                  </a:lnTo>
                  <a:lnTo>
                    <a:pt x="325" y="332"/>
                  </a:lnTo>
                  <a:lnTo>
                    <a:pt x="389" y="337"/>
                  </a:lnTo>
                  <a:lnTo>
                    <a:pt x="456" y="339"/>
                  </a:lnTo>
                  <a:lnTo>
                    <a:pt x="524" y="337"/>
                  </a:lnTo>
                  <a:lnTo>
                    <a:pt x="588" y="332"/>
                  </a:lnTo>
                  <a:lnTo>
                    <a:pt x="646" y="323"/>
                  </a:lnTo>
                  <a:lnTo>
                    <a:pt x="699" y="311"/>
                  </a:lnTo>
                  <a:lnTo>
                    <a:pt x="746" y="297"/>
                  </a:lnTo>
                  <a:lnTo>
                    <a:pt x="787" y="281"/>
                  </a:lnTo>
                  <a:lnTo>
                    <a:pt x="822" y="263"/>
                  </a:lnTo>
                  <a:lnTo>
                    <a:pt x="849" y="245"/>
                  </a:lnTo>
                  <a:lnTo>
                    <a:pt x="870" y="225"/>
                  </a:lnTo>
                  <a:lnTo>
                    <a:pt x="883" y="205"/>
                  </a:lnTo>
                  <a:lnTo>
                    <a:pt x="886" y="184"/>
                  </a:lnTo>
                  <a:lnTo>
                    <a:pt x="883" y="164"/>
                  </a:lnTo>
                  <a:lnTo>
                    <a:pt x="870" y="142"/>
                  </a:lnTo>
                  <a:lnTo>
                    <a:pt x="849" y="122"/>
                  </a:lnTo>
                  <a:lnTo>
                    <a:pt x="822" y="104"/>
                  </a:lnTo>
                  <a:lnTo>
                    <a:pt x="787" y="86"/>
                  </a:lnTo>
                  <a:lnTo>
                    <a:pt x="746" y="70"/>
                  </a:lnTo>
                  <a:lnTo>
                    <a:pt x="699" y="56"/>
                  </a:lnTo>
                  <a:lnTo>
                    <a:pt x="646" y="44"/>
                  </a:lnTo>
                  <a:lnTo>
                    <a:pt x="588" y="35"/>
                  </a:lnTo>
                  <a:lnTo>
                    <a:pt x="524" y="30"/>
                  </a:lnTo>
                  <a:lnTo>
                    <a:pt x="456" y="29"/>
                  </a:lnTo>
                  <a:close/>
                  <a:moveTo>
                    <a:pt x="456" y="0"/>
                  </a:moveTo>
                  <a:lnTo>
                    <a:pt x="519" y="3"/>
                  </a:lnTo>
                  <a:lnTo>
                    <a:pt x="580" y="8"/>
                  </a:lnTo>
                  <a:lnTo>
                    <a:pt x="636" y="15"/>
                  </a:lnTo>
                  <a:lnTo>
                    <a:pt x="689" y="25"/>
                  </a:lnTo>
                  <a:lnTo>
                    <a:pt x="738" y="39"/>
                  </a:lnTo>
                  <a:lnTo>
                    <a:pt x="781" y="54"/>
                  </a:lnTo>
                  <a:lnTo>
                    <a:pt x="819" y="71"/>
                  </a:lnTo>
                  <a:lnTo>
                    <a:pt x="852" y="91"/>
                  </a:lnTo>
                  <a:lnTo>
                    <a:pt x="879" y="111"/>
                  </a:lnTo>
                  <a:lnTo>
                    <a:pt x="898" y="135"/>
                  </a:lnTo>
                  <a:lnTo>
                    <a:pt x="910" y="159"/>
                  </a:lnTo>
                  <a:lnTo>
                    <a:pt x="914" y="184"/>
                  </a:lnTo>
                  <a:lnTo>
                    <a:pt x="910" y="208"/>
                  </a:lnTo>
                  <a:lnTo>
                    <a:pt x="898" y="232"/>
                  </a:lnTo>
                  <a:lnTo>
                    <a:pt x="879" y="256"/>
                  </a:lnTo>
                  <a:lnTo>
                    <a:pt x="852" y="277"/>
                  </a:lnTo>
                  <a:lnTo>
                    <a:pt x="819" y="296"/>
                  </a:lnTo>
                  <a:lnTo>
                    <a:pt x="781" y="313"/>
                  </a:lnTo>
                  <a:lnTo>
                    <a:pt x="738" y="328"/>
                  </a:lnTo>
                  <a:lnTo>
                    <a:pt x="689" y="342"/>
                  </a:lnTo>
                  <a:lnTo>
                    <a:pt x="636" y="352"/>
                  </a:lnTo>
                  <a:lnTo>
                    <a:pt x="580" y="359"/>
                  </a:lnTo>
                  <a:lnTo>
                    <a:pt x="519" y="364"/>
                  </a:lnTo>
                  <a:lnTo>
                    <a:pt x="456" y="367"/>
                  </a:lnTo>
                  <a:lnTo>
                    <a:pt x="394" y="364"/>
                  </a:lnTo>
                  <a:lnTo>
                    <a:pt x="333" y="359"/>
                  </a:lnTo>
                  <a:lnTo>
                    <a:pt x="278" y="352"/>
                  </a:lnTo>
                  <a:lnTo>
                    <a:pt x="224" y="342"/>
                  </a:lnTo>
                  <a:lnTo>
                    <a:pt x="176" y="328"/>
                  </a:lnTo>
                  <a:lnTo>
                    <a:pt x="132" y="313"/>
                  </a:lnTo>
                  <a:lnTo>
                    <a:pt x="94" y="296"/>
                  </a:lnTo>
                  <a:lnTo>
                    <a:pt x="61" y="277"/>
                  </a:lnTo>
                  <a:lnTo>
                    <a:pt x="34" y="256"/>
                  </a:lnTo>
                  <a:lnTo>
                    <a:pt x="16" y="232"/>
                  </a:lnTo>
                  <a:lnTo>
                    <a:pt x="3" y="208"/>
                  </a:lnTo>
                  <a:lnTo>
                    <a:pt x="0" y="184"/>
                  </a:lnTo>
                  <a:lnTo>
                    <a:pt x="3" y="159"/>
                  </a:lnTo>
                  <a:lnTo>
                    <a:pt x="16" y="135"/>
                  </a:lnTo>
                  <a:lnTo>
                    <a:pt x="34" y="111"/>
                  </a:lnTo>
                  <a:lnTo>
                    <a:pt x="61" y="91"/>
                  </a:lnTo>
                  <a:lnTo>
                    <a:pt x="94" y="71"/>
                  </a:lnTo>
                  <a:lnTo>
                    <a:pt x="132" y="54"/>
                  </a:lnTo>
                  <a:lnTo>
                    <a:pt x="176" y="39"/>
                  </a:lnTo>
                  <a:lnTo>
                    <a:pt x="224" y="25"/>
                  </a:lnTo>
                  <a:lnTo>
                    <a:pt x="278" y="15"/>
                  </a:lnTo>
                  <a:lnTo>
                    <a:pt x="333" y="8"/>
                  </a:lnTo>
                  <a:lnTo>
                    <a:pt x="394" y="3"/>
                  </a:lnTo>
                  <a:lnTo>
                    <a:pt x="4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6" name="Freeform 11"/>
            <p:cNvSpPr>
              <a:spLocks noEditPoints="1"/>
            </p:cNvSpPr>
            <p:nvPr userDrawn="1"/>
          </p:nvSpPr>
          <p:spPr bwMode="auto">
            <a:xfrm>
              <a:off x="5705476" y="5467351"/>
              <a:ext cx="442913" cy="649288"/>
            </a:xfrm>
            <a:custGeom>
              <a:avLst/>
              <a:gdLst>
                <a:gd name="T0" fmla="*/ 441 w 557"/>
                <a:gd name="T1" fmla="*/ 30 h 817"/>
                <a:gd name="T2" fmla="*/ 386 w 557"/>
                <a:gd name="T3" fmla="*/ 54 h 817"/>
                <a:gd name="T4" fmla="*/ 326 w 557"/>
                <a:gd name="T5" fmla="*/ 98 h 817"/>
                <a:gd name="T6" fmla="*/ 264 w 557"/>
                <a:gd name="T7" fmla="*/ 162 h 817"/>
                <a:gd name="T8" fmla="*/ 202 w 557"/>
                <a:gd name="T9" fmla="*/ 240 h 817"/>
                <a:gd name="T10" fmla="*/ 145 w 557"/>
                <a:gd name="T11" fmla="*/ 331 h 817"/>
                <a:gd name="T12" fmla="*/ 90 w 557"/>
                <a:gd name="T13" fmla="*/ 440 h 817"/>
                <a:gd name="T14" fmla="*/ 52 w 557"/>
                <a:gd name="T15" fmla="*/ 539 h 817"/>
                <a:gd name="T16" fmla="*/ 31 w 557"/>
                <a:gd name="T17" fmla="*/ 626 h 817"/>
                <a:gd name="T18" fmla="*/ 28 w 557"/>
                <a:gd name="T19" fmla="*/ 699 h 817"/>
                <a:gd name="T20" fmla="*/ 39 w 557"/>
                <a:gd name="T21" fmla="*/ 751 h 817"/>
                <a:gd name="T22" fmla="*/ 64 w 557"/>
                <a:gd name="T23" fmla="*/ 782 h 817"/>
                <a:gd name="T24" fmla="*/ 93 w 557"/>
                <a:gd name="T25" fmla="*/ 790 h 817"/>
                <a:gd name="T26" fmla="*/ 143 w 557"/>
                <a:gd name="T27" fmla="*/ 777 h 817"/>
                <a:gd name="T28" fmla="*/ 200 w 557"/>
                <a:gd name="T29" fmla="*/ 744 h 817"/>
                <a:gd name="T30" fmla="*/ 262 w 557"/>
                <a:gd name="T31" fmla="*/ 689 h 817"/>
                <a:gd name="T32" fmla="*/ 324 w 557"/>
                <a:gd name="T33" fmla="*/ 618 h 817"/>
                <a:gd name="T34" fmla="*/ 383 w 557"/>
                <a:gd name="T35" fmla="*/ 533 h 817"/>
                <a:gd name="T36" fmla="*/ 441 w 557"/>
                <a:gd name="T37" fmla="*/ 435 h 817"/>
                <a:gd name="T38" fmla="*/ 485 w 557"/>
                <a:gd name="T39" fmla="*/ 334 h 817"/>
                <a:gd name="T40" fmla="*/ 516 w 557"/>
                <a:gd name="T41" fmla="*/ 238 h 817"/>
                <a:gd name="T42" fmla="*/ 529 w 557"/>
                <a:gd name="T43" fmla="*/ 159 h 817"/>
                <a:gd name="T44" fmla="*/ 529 w 557"/>
                <a:gd name="T45" fmla="*/ 102 h 817"/>
                <a:gd name="T46" fmla="*/ 516 w 557"/>
                <a:gd name="T47" fmla="*/ 60 h 817"/>
                <a:gd name="T48" fmla="*/ 494 w 557"/>
                <a:gd name="T49" fmla="*/ 35 h 817"/>
                <a:gd name="T50" fmla="*/ 464 w 557"/>
                <a:gd name="T51" fmla="*/ 27 h 817"/>
                <a:gd name="T52" fmla="*/ 486 w 557"/>
                <a:gd name="T53" fmla="*/ 2 h 817"/>
                <a:gd name="T54" fmla="*/ 525 w 557"/>
                <a:gd name="T55" fmla="*/ 25 h 817"/>
                <a:gd name="T56" fmla="*/ 548 w 557"/>
                <a:gd name="T57" fmla="*/ 65 h 817"/>
                <a:gd name="T58" fmla="*/ 557 w 557"/>
                <a:gd name="T59" fmla="*/ 123 h 817"/>
                <a:gd name="T60" fmla="*/ 552 w 557"/>
                <a:gd name="T61" fmla="*/ 198 h 817"/>
                <a:gd name="T62" fmla="*/ 529 w 557"/>
                <a:gd name="T63" fmla="*/ 293 h 817"/>
                <a:gd name="T64" fmla="*/ 489 w 557"/>
                <a:gd name="T65" fmla="*/ 395 h 817"/>
                <a:gd name="T66" fmla="*/ 436 w 557"/>
                <a:gd name="T67" fmla="*/ 499 h 817"/>
                <a:gd name="T68" fmla="*/ 375 w 557"/>
                <a:gd name="T69" fmla="*/ 595 h 817"/>
                <a:gd name="T70" fmla="*/ 309 w 557"/>
                <a:gd name="T71" fmla="*/ 678 h 817"/>
                <a:gd name="T72" fmla="*/ 243 w 557"/>
                <a:gd name="T73" fmla="*/ 744 h 817"/>
                <a:gd name="T74" fmla="*/ 179 w 557"/>
                <a:gd name="T75" fmla="*/ 790 h 817"/>
                <a:gd name="T76" fmla="*/ 121 w 557"/>
                <a:gd name="T77" fmla="*/ 815 h 817"/>
                <a:gd name="T78" fmla="*/ 70 w 557"/>
                <a:gd name="T79" fmla="*/ 815 h 817"/>
                <a:gd name="T80" fmla="*/ 33 w 557"/>
                <a:gd name="T81" fmla="*/ 793 h 817"/>
                <a:gd name="T82" fmla="*/ 9 w 557"/>
                <a:gd name="T83" fmla="*/ 752 h 817"/>
                <a:gd name="T84" fmla="*/ 0 w 557"/>
                <a:gd name="T85" fmla="*/ 696 h 817"/>
                <a:gd name="T86" fmla="*/ 4 w 557"/>
                <a:gd name="T87" fmla="*/ 626 h 817"/>
                <a:gd name="T88" fmla="*/ 21 w 557"/>
                <a:gd name="T89" fmla="*/ 546 h 817"/>
                <a:gd name="T90" fmla="*/ 52 w 557"/>
                <a:gd name="T91" fmla="*/ 458 h 817"/>
                <a:gd name="T92" fmla="*/ 96 w 557"/>
                <a:gd name="T93" fmla="*/ 365 h 817"/>
                <a:gd name="T94" fmla="*/ 152 w 557"/>
                <a:gd name="T95" fmla="*/ 268 h 817"/>
                <a:gd name="T96" fmla="*/ 215 w 557"/>
                <a:gd name="T97" fmla="*/ 178 h 817"/>
                <a:gd name="T98" fmla="*/ 281 w 557"/>
                <a:gd name="T99" fmla="*/ 105 h 817"/>
                <a:gd name="T100" fmla="*/ 346 w 557"/>
                <a:gd name="T101" fmla="*/ 49 h 817"/>
                <a:gd name="T102" fmla="*/ 408 w 557"/>
                <a:gd name="T103" fmla="*/ 12 h 817"/>
                <a:gd name="T104" fmla="*/ 464 w 557"/>
                <a:gd name="T105"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817">
                  <a:moveTo>
                    <a:pt x="464" y="27"/>
                  </a:moveTo>
                  <a:lnTo>
                    <a:pt x="441" y="30"/>
                  </a:lnTo>
                  <a:lnTo>
                    <a:pt x="413" y="40"/>
                  </a:lnTo>
                  <a:lnTo>
                    <a:pt x="386" y="54"/>
                  </a:lnTo>
                  <a:lnTo>
                    <a:pt x="356" y="75"/>
                  </a:lnTo>
                  <a:lnTo>
                    <a:pt x="326" y="98"/>
                  </a:lnTo>
                  <a:lnTo>
                    <a:pt x="295" y="128"/>
                  </a:lnTo>
                  <a:lnTo>
                    <a:pt x="264" y="162"/>
                  </a:lnTo>
                  <a:lnTo>
                    <a:pt x="233" y="199"/>
                  </a:lnTo>
                  <a:lnTo>
                    <a:pt x="202" y="240"/>
                  </a:lnTo>
                  <a:lnTo>
                    <a:pt x="173" y="284"/>
                  </a:lnTo>
                  <a:lnTo>
                    <a:pt x="145" y="331"/>
                  </a:lnTo>
                  <a:lnTo>
                    <a:pt x="114" y="386"/>
                  </a:lnTo>
                  <a:lnTo>
                    <a:pt x="90" y="440"/>
                  </a:lnTo>
                  <a:lnTo>
                    <a:pt x="69" y="491"/>
                  </a:lnTo>
                  <a:lnTo>
                    <a:pt x="52" y="539"/>
                  </a:lnTo>
                  <a:lnTo>
                    <a:pt x="40" y="584"/>
                  </a:lnTo>
                  <a:lnTo>
                    <a:pt x="31" y="626"/>
                  </a:lnTo>
                  <a:lnTo>
                    <a:pt x="28" y="665"/>
                  </a:lnTo>
                  <a:lnTo>
                    <a:pt x="28" y="699"/>
                  </a:lnTo>
                  <a:lnTo>
                    <a:pt x="31" y="727"/>
                  </a:lnTo>
                  <a:lnTo>
                    <a:pt x="39" y="751"/>
                  </a:lnTo>
                  <a:lnTo>
                    <a:pt x="49" y="770"/>
                  </a:lnTo>
                  <a:lnTo>
                    <a:pt x="64" y="782"/>
                  </a:lnTo>
                  <a:lnTo>
                    <a:pt x="77" y="788"/>
                  </a:lnTo>
                  <a:lnTo>
                    <a:pt x="93" y="790"/>
                  </a:lnTo>
                  <a:lnTo>
                    <a:pt x="117" y="787"/>
                  </a:lnTo>
                  <a:lnTo>
                    <a:pt x="143" y="777"/>
                  </a:lnTo>
                  <a:lnTo>
                    <a:pt x="171" y="763"/>
                  </a:lnTo>
                  <a:lnTo>
                    <a:pt x="200" y="744"/>
                  </a:lnTo>
                  <a:lnTo>
                    <a:pt x="231" y="719"/>
                  </a:lnTo>
                  <a:lnTo>
                    <a:pt x="262" y="689"/>
                  </a:lnTo>
                  <a:lnTo>
                    <a:pt x="293" y="655"/>
                  </a:lnTo>
                  <a:lnTo>
                    <a:pt x="324" y="618"/>
                  </a:lnTo>
                  <a:lnTo>
                    <a:pt x="354" y="577"/>
                  </a:lnTo>
                  <a:lnTo>
                    <a:pt x="383" y="533"/>
                  </a:lnTo>
                  <a:lnTo>
                    <a:pt x="412" y="486"/>
                  </a:lnTo>
                  <a:lnTo>
                    <a:pt x="441" y="435"/>
                  </a:lnTo>
                  <a:lnTo>
                    <a:pt x="464" y="385"/>
                  </a:lnTo>
                  <a:lnTo>
                    <a:pt x="485" y="334"/>
                  </a:lnTo>
                  <a:lnTo>
                    <a:pt x="503" y="285"/>
                  </a:lnTo>
                  <a:lnTo>
                    <a:pt x="516" y="238"/>
                  </a:lnTo>
                  <a:lnTo>
                    <a:pt x="525" y="193"/>
                  </a:lnTo>
                  <a:lnTo>
                    <a:pt x="529" y="159"/>
                  </a:lnTo>
                  <a:lnTo>
                    <a:pt x="530" y="130"/>
                  </a:lnTo>
                  <a:lnTo>
                    <a:pt x="529" y="102"/>
                  </a:lnTo>
                  <a:lnTo>
                    <a:pt x="524" y="80"/>
                  </a:lnTo>
                  <a:lnTo>
                    <a:pt x="516" y="60"/>
                  </a:lnTo>
                  <a:lnTo>
                    <a:pt x="506" y="45"/>
                  </a:lnTo>
                  <a:lnTo>
                    <a:pt x="494" y="35"/>
                  </a:lnTo>
                  <a:lnTo>
                    <a:pt x="480" y="29"/>
                  </a:lnTo>
                  <a:lnTo>
                    <a:pt x="464" y="27"/>
                  </a:lnTo>
                  <a:close/>
                  <a:moveTo>
                    <a:pt x="464" y="0"/>
                  </a:moveTo>
                  <a:lnTo>
                    <a:pt x="486" y="2"/>
                  </a:lnTo>
                  <a:lnTo>
                    <a:pt x="507" y="11"/>
                  </a:lnTo>
                  <a:lnTo>
                    <a:pt x="525" y="25"/>
                  </a:lnTo>
                  <a:lnTo>
                    <a:pt x="538" y="42"/>
                  </a:lnTo>
                  <a:lnTo>
                    <a:pt x="548" y="65"/>
                  </a:lnTo>
                  <a:lnTo>
                    <a:pt x="555" y="92"/>
                  </a:lnTo>
                  <a:lnTo>
                    <a:pt x="557" y="123"/>
                  </a:lnTo>
                  <a:lnTo>
                    <a:pt x="557" y="158"/>
                  </a:lnTo>
                  <a:lnTo>
                    <a:pt x="552" y="198"/>
                  </a:lnTo>
                  <a:lnTo>
                    <a:pt x="542" y="244"/>
                  </a:lnTo>
                  <a:lnTo>
                    <a:pt x="529" y="293"/>
                  </a:lnTo>
                  <a:lnTo>
                    <a:pt x="511" y="344"/>
                  </a:lnTo>
                  <a:lnTo>
                    <a:pt x="489" y="395"/>
                  </a:lnTo>
                  <a:lnTo>
                    <a:pt x="464" y="447"/>
                  </a:lnTo>
                  <a:lnTo>
                    <a:pt x="436" y="499"/>
                  </a:lnTo>
                  <a:lnTo>
                    <a:pt x="406" y="549"/>
                  </a:lnTo>
                  <a:lnTo>
                    <a:pt x="375" y="595"/>
                  </a:lnTo>
                  <a:lnTo>
                    <a:pt x="343" y="639"/>
                  </a:lnTo>
                  <a:lnTo>
                    <a:pt x="309" y="678"/>
                  </a:lnTo>
                  <a:lnTo>
                    <a:pt x="276" y="712"/>
                  </a:lnTo>
                  <a:lnTo>
                    <a:pt x="243" y="744"/>
                  </a:lnTo>
                  <a:lnTo>
                    <a:pt x="211" y="770"/>
                  </a:lnTo>
                  <a:lnTo>
                    <a:pt x="179" y="790"/>
                  </a:lnTo>
                  <a:lnTo>
                    <a:pt x="149" y="805"/>
                  </a:lnTo>
                  <a:lnTo>
                    <a:pt x="121" y="815"/>
                  </a:lnTo>
                  <a:lnTo>
                    <a:pt x="93" y="817"/>
                  </a:lnTo>
                  <a:lnTo>
                    <a:pt x="70" y="815"/>
                  </a:lnTo>
                  <a:lnTo>
                    <a:pt x="50" y="806"/>
                  </a:lnTo>
                  <a:lnTo>
                    <a:pt x="33" y="793"/>
                  </a:lnTo>
                  <a:lnTo>
                    <a:pt x="19" y="775"/>
                  </a:lnTo>
                  <a:lnTo>
                    <a:pt x="9" y="752"/>
                  </a:lnTo>
                  <a:lnTo>
                    <a:pt x="3" y="726"/>
                  </a:lnTo>
                  <a:lnTo>
                    <a:pt x="0" y="696"/>
                  </a:lnTo>
                  <a:lnTo>
                    <a:pt x="0" y="663"/>
                  </a:lnTo>
                  <a:lnTo>
                    <a:pt x="4" y="626"/>
                  </a:lnTo>
                  <a:lnTo>
                    <a:pt x="11" y="588"/>
                  </a:lnTo>
                  <a:lnTo>
                    <a:pt x="21" y="546"/>
                  </a:lnTo>
                  <a:lnTo>
                    <a:pt x="35" y="503"/>
                  </a:lnTo>
                  <a:lnTo>
                    <a:pt x="52" y="458"/>
                  </a:lnTo>
                  <a:lnTo>
                    <a:pt x="72" y="412"/>
                  </a:lnTo>
                  <a:lnTo>
                    <a:pt x="96" y="365"/>
                  </a:lnTo>
                  <a:lnTo>
                    <a:pt x="121" y="318"/>
                  </a:lnTo>
                  <a:lnTo>
                    <a:pt x="152" y="268"/>
                  </a:lnTo>
                  <a:lnTo>
                    <a:pt x="183" y="222"/>
                  </a:lnTo>
                  <a:lnTo>
                    <a:pt x="215" y="178"/>
                  </a:lnTo>
                  <a:lnTo>
                    <a:pt x="248" y="139"/>
                  </a:lnTo>
                  <a:lnTo>
                    <a:pt x="281" y="105"/>
                  </a:lnTo>
                  <a:lnTo>
                    <a:pt x="314" y="73"/>
                  </a:lnTo>
                  <a:lnTo>
                    <a:pt x="346" y="49"/>
                  </a:lnTo>
                  <a:lnTo>
                    <a:pt x="379" y="27"/>
                  </a:lnTo>
                  <a:lnTo>
                    <a:pt x="408" y="12"/>
                  </a:lnTo>
                  <a:lnTo>
                    <a:pt x="437" y="2"/>
                  </a:lnTo>
                  <a:lnTo>
                    <a:pt x="4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7" name="Freeform 12"/>
            <p:cNvSpPr>
              <a:spLocks noEditPoints="1"/>
            </p:cNvSpPr>
            <p:nvPr userDrawn="1"/>
          </p:nvSpPr>
          <p:spPr bwMode="auto">
            <a:xfrm>
              <a:off x="5705476" y="5467351"/>
              <a:ext cx="442913" cy="649288"/>
            </a:xfrm>
            <a:custGeom>
              <a:avLst/>
              <a:gdLst>
                <a:gd name="T0" fmla="*/ 77 w 557"/>
                <a:gd name="T1" fmla="*/ 29 h 817"/>
                <a:gd name="T2" fmla="*/ 49 w 557"/>
                <a:gd name="T3" fmla="*/ 47 h 817"/>
                <a:gd name="T4" fmla="*/ 31 w 557"/>
                <a:gd name="T5" fmla="*/ 90 h 817"/>
                <a:gd name="T6" fmla="*/ 28 w 557"/>
                <a:gd name="T7" fmla="*/ 152 h 817"/>
                <a:gd name="T8" fmla="*/ 40 w 557"/>
                <a:gd name="T9" fmla="*/ 233 h 817"/>
                <a:gd name="T10" fmla="*/ 69 w 557"/>
                <a:gd name="T11" fmla="*/ 326 h 817"/>
                <a:gd name="T12" fmla="*/ 114 w 557"/>
                <a:gd name="T13" fmla="*/ 431 h 817"/>
                <a:gd name="T14" fmla="*/ 173 w 557"/>
                <a:gd name="T15" fmla="*/ 533 h 817"/>
                <a:gd name="T16" fmla="*/ 233 w 557"/>
                <a:gd name="T17" fmla="*/ 618 h 817"/>
                <a:gd name="T18" fmla="*/ 295 w 557"/>
                <a:gd name="T19" fmla="*/ 689 h 817"/>
                <a:gd name="T20" fmla="*/ 356 w 557"/>
                <a:gd name="T21" fmla="*/ 744 h 817"/>
                <a:gd name="T22" fmla="*/ 413 w 557"/>
                <a:gd name="T23" fmla="*/ 777 h 817"/>
                <a:gd name="T24" fmla="*/ 464 w 557"/>
                <a:gd name="T25" fmla="*/ 790 h 817"/>
                <a:gd name="T26" fmla="*/ 494 w 557"/>
                <a:gd name="T27" fmla="*/ 782 h 817"/>
                <a:gd name="T28" fmla="*/ 516 w 557"/>
                <a:gd name="T29" fmla="*/ 757 h 817"/>
                <a:gd name="T30" fmla="*/ 529 w 557"/>
                <a:gd name="T31" fmla="*/ 715 h 817"/>
                <a:gd name="T32" fmla="*/ 529 w 557"/>
                <a:gd name="T33" fmla="*/ 658 h 817"/>
                <a:gd name="T34" fmla="*/ 516 w 557"/>
                <a:gd name="T35" fmla="*/ 579 h 817"/>
                <a:gd name="T36" fmla="*/ 485 w 557"/>
                <a:gd name="T37" fmla="*/ 483 h 817"/>
                <a:gd name="T38" fmla="*/ 441 w 557"/>
                <a:gd name="T39" fmla="*/ 382 h 817"/>
                <a:gd name="T40" fmla="*/ 383 w 557"/>
                <a:gd name="T41" fmla="*/ 284 h 817"/>
                <a:gd name="T42" fmla="*/ 324 w 557"/>
                <a:gd name="T43" fmla="*/ 199 h 817"/>
                <a:gd name="T44" fmla="*/ 262 w 557"/>
                <a:gd name="T45" fmla="*/ 128 h 817"/>
                <a:gd name="T46" fmla="*/ 200 w 557"/>
                <a:gd name="T47" fmla="*/ 75 h 817"/>
                <a:gd name="T48" fmla="*/ 143 w 557"/>
                <a:gd name="T49" fmla="*/ 40 h 817"/>
                <a:gd name="T50" fmla="*/ 93 w 557"/>
                <a:gd name="T51" fmla="*/ 27 h 817"/>
                <a:gd name="T52" fmla="*/ 121 w 557"/>
                <a:gd name="T53" fmla="*/ 2 h 817"/>
                <a:gd name="T54" fmla="*/ 179 w 557"/>
                <a:gd name="T55" fmla="*/ 27 h 817"/>
                <a:gd name="T56" fmla="*/ 243 w 557"/>
                <a:gd name="T57" fmla="*/ 73 h 817"/>
                <a:gd name="T58" fmla="*/ 309 w 557"/>
                <a:gd name="T59" fmla="*/ 139 h 817"/>
                <a:gd name="T60" fmla="*/ 375 w 557"/>
                <a:gd name="T61" fmla="*/ 222 h 817"/>
                <a:gd name="T62" fmla="*/ 436 w 557"/>
                <a:gd name="T63" fmla="*/ 318 h 817"/>
                <a:gd name="T64" fmla="*/ 489 w 557"/>
                <a:gd name="T65" fmla="*/ 422 h 817"/>
                <a:gd name="T66" fmla="*/ 529 w 557"/>
                <a:gd name="T67" fmla="*/ 524 h 817"/>
                <a:gd name="T68" fmla="*/ 552 w 557"/>
                <a:gd name="T69" fmla="*/ 619 h 817"/>
                <a:gd name="T70" fmla="*/ 557 w 557"/>
                <a:gd name="T71" fmla="*/ 694 h 817"/>
                <a:gd name="T72" fmla="*/ 548 w 557"/>
                <a:gd name="T73" fmla="*/ 752 h 817"/>
                <a:gd name="T74" fmla="*/ 525 w 557"/>
                <a:gd name="T75" fmla="*/ 793 h 817"/>
                <a:gd name="T76" fmla="*/ 486 w 557"/>
                <a:gd name="T77" fmla="*/ 815 h 817"/>
                <a:gd name="T78" fmla="*/ 437 w 557"/>
                <a:gd name="T79" fmla="*/ 815 h 817"/>
                <a:gd name="T80" fmla="*/ 379 w 557"/>
                <a:gd name="T81" fmla="*/ 790 h 817"/>
                <a:gd name="T82" fmla="*/ 314 w 557"/>
                <a:gd name="T83" fmla="*/ 744 h 817"/>
                <a:gd name="T84" fmla="*/ 248 w 557"/>
                <a:gd name="T85" fmla="*/ 678 h 817"/>
                <a:gd name="T86" fmla="*/ 183 w 557"/>
                <a:gd name="T87" fmla="*/ 595 h 817"/>
                <a:gd name="T88" fmla="*/ 121 w 557"/>
                <a:gd name="T89" fmla="*/ 499 h 817"/>
                <a:gd name="T90" fmla="*/ 72 w 557"/>
                <a:gd name="T91" fmla="*/ 405 h 817"/>
                <a:gd name="T92" fmla="*/ 35 w 557"/>
                <a:gd name="T93" fmla="*/ 314 h 817"/>
                <a:gd name="T94" fmla="*/ 11 w 557"/>
                <a:gd name="T95" fmla="*/ 230 h 817"/>
                <a:gd name="T96" fmla="*/ 0 w 557"/>
                <a:gd name="T97" fmla="*/ 154 h 817"/>
                <a:gd name="T98" fmla="*/ 3 w 557"/>
                <a:gd name="T99" fmla="*/ 91 h 817"/>
                <a:gd name="T100" fmla="*/ 19 w 557"/>
                <a:gd name="T101" fmla="*/ 42 h 817"/>
                <a:gd name="T102" fmla="*/ 50 w 557"/>
                <a:gd name="T103" fmla="*/ 11 h 817"/>
                <a:gd name="T104" fmla="*/ 93 w 557"/>
                <a:gd name="T105"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817">
                  <a:moveTo>
                    <a:pt x="93" y="27"/>
                  </a:moveTo>
                  <a:lnTo>
                    <a:pt x="77" y="29"/>
                  </a:lnTo>
                  <a:lnTo>
                    <a:pt x="64" y="35"/>
                  </a:lnTo>
                  <a:lnTo>
                    <a:pt x="49" y="47"/>
                  </a:lnTo>
                  <a:lnTo>
                    <a:pt x="39" y="66"/>
                  </a:lnTo>
                  <a:lnTo>
                    <a:pt x="31" y="90"/>
                  </a:lnTo>
                  <a:lnTo>
                    <a:pt x="28" y="118"/>
                  </a:lnTo>
                  <a:lnTo>
                    <a:pt x="28" y="152"/>
                  </a:lnTo>
                  <a:lnTo>
                    <a:pt x="31" y="191"/>
                  </a:lnTo>
                  <a:lnTo>
                    <a:pt x="40" y="233"/>
                  </a:lnTo>
                  <a:lnTo>
                    <a:pt x="52" y="278"/>
                  </a:lnTo>
                  <a:lnTo>
                    <a:pt x="69" y="326"/>
                  </a:lnTo>
                  <a:lnTo>
                    <a:pt x="90" y="377"/>
                  </a:lnTo>
                  <a:lnTo>
                    <a:pt x="114" y="431"/>
                  </a:lnTo>
                  <a:lnTo>
                    <a:pt x="145" y="486"/>
                  </a:lnTo>
                  <a:lnTo>
                    <a:pt x="173" y="533"/>
                  </a:lnTo>
                  <a:lnTo>
                    <a:pt x="202" y="577"/>
                  </a:lnTo>
                  <a:lnTo>
                    <a:pt x="233" y="618"/>
                  </a:lnTo>
                  <a:lnTo>
                    <a:pt x="264" y="655"/>
                  </a:lnTo>
                  <a:lnTo>
                    <a:pt x="295" y="689"/>
                  </a:lnTo>
                  <a:lnTo>
                    <a:pt x="326" y="719"/>
                  </a:lnTo>
                  <a:lnTo>
                    <a:pt x="356" y="744"/>
                  </a:lnTo>
                  <a:lnTo>
                    <a:pt x="386" y="763"/>
                  </a:lnTo>
                  <a:lnTo>
                    <a:pt x="413" y="777"/>
                  </a:lnTo>
                  <a:lnTo>
                    <a:pt x="441" y="787"/>
                  </a:lnTo>
                  <a:lnTo>
                    <a:pt x="464" y="790"/>
                  </a:lnTo>
                  <a:lnTo>
                    <a:pt x="480" y="788"/>
                  </a:lnTo>
                  <a:lnTo>
                    <a:pt x="494" y="782"/>
                  </a:lnTo>
                  <a:lnTo>
                    <a:pt x="506" y="772"/>
                  </a:lnTo>
                  <a:lnTo>
                    <a:pt x="516" y="757"/>
                  </a:lnTo>
                  <a:lnTo>
                    <a:pt x="524" y="737"/>
                  </a:lnTo>
                  <a:lnTo>
                    <a:pt x="529" y="715"/>
                  </a:lnTo>
                  <a:lnTo>
                    <a:pt x="530" y="687"/>
                  </a:lnTo>
                  <a:lnTo>
                    <a:pt x="529" y="658"/>
                  </a:lnTo>
                  <a:lnTo>
                    <a:pt x="525" y="624"/>
                  </a:lnTo>
                  <a:lnTo>
                    <a:pt x="516" y="579"/>
                  </a:lnTo>
                  <a:lnTo>
                    <a:pt x="503" y="532"/>
                  </a:lnTo>
                  <a:lnTo>
                    <a:pt x="485" y="483"/>
                  </a:lnTo>
                  <a:lnTo>
                    <a:pt x="464" y="432"/>
                  </a:lnTo>
                  <a:lnTo>
                    <a:pt x="441" y="382"/>
                  </a:lnTo>
                  <a:lnTo>
                    <a:pt x="412" y="331"/>
                  </a:lnTo>
                  <a:lnTo>
                    <a:pt x="383" y="284"/>
                  </a:lnTo>
                  <a:lnTo>
                    <a:pt x="354" y="240"/>
                  </a:lnTo>
                  <a:lnTo>
                    <a:pt x="324" y="199"/>
                  </a:lnTo>
                  <a:lnTo>
                    <a:pt x="293" y="162"/>
                  </a:lnTo>
                  <a:lnTo>
                    <a:pt x="262" y="128"/>
                  </a:lnTo>
                  <a:lnTo>
                    <a:pt x="231" y="98"/>
                  </a:lnTo>
                  <a:lnTo>
                    <a:pt x="200" y="75"/>
                  </a:lnTo>
                  <a:lnTo>
                    <a:pt x="171" y="54"/>
                  </a:lnTo>
                  <a:lnTo>
                    <a:pt x="143" y="40"/>
                  </a:lnTo>
                  <a:lnTo>
                    <a:pt x="117" y="30"/>
                  </a:lnTo>
                  <a:lnTo>
                    <a:pt x="93" y="27"/>
                  </a:lnTo>
                  <a:close/>
                  <a:moveTo>
                    <a:pt x="93" y="0"/>
                  </a:moveTo>
                  <a:lnTo>
                    <a:pt x="121" y="2"/>
                  </a:lnTo>
                  <a:lnTo>
                    <a:pt x="149" y="12"/>
                  </a:lnTo>
                  <a:lnTo>
                    <a:pt x="179" y="27"/>
                  </a:lnTo>
                  <a:lnTo>
                    <a:pt x="211" y="49"/>
                  </a:lnTo>
                  <a:lnTo>
                    <a:pt x="243" y="73"/>
                  </a:lnTo>
                  <a:lnTo>
                    <a:pt x="276" y="105"/>
                  </a:lnTo>
                  <a:lnTo>
                    <a:pt x="309" y="139"/>
                  </a:lnTo>
                  <a:lnTo>
                    <a:pt x="343" y="178"/>
                  </a:lnTo>
                  <a:lnTo>
                    <a:pt x="375" y="222"/>
                  </a:lnTo>
                  <a:lnTo>
                    <a:pt x="406" y="268"/>
                  </a:lnTo>
                  <a:lnTo>
                    <a:pt x="436" y="318"/>
                  </a:lnTo>
                  <a:lnTo>
                    <a:pt x="464" y="370"/>
                  </a:lnTo>
                  <a:lnTo>
                    <a:pt x="489" y="422"/>
                  </a:lnTo>
                  <a:lnTo>
                    <a:pt x="511" y="473"/>
                  </a:lnTo>
                  <a:lnTo>
                    <a:pt x="529" y="524"/>
                  </a:lnTo>
                  <a:lnTo>
                    <a:pt x="542" y="573"/>
                  </a:lnTo>
                  <a:lnTo>
                    <a:pt x="552" y="619"/>
                  </a:lnTo>
                  <a:lnTo>
                    <a:pt x="556" y="659"/>
                  </a:lnTo>
                  <a:lnTo>
                    <a:pt x="557" y="694"/>
                  </a:lnTo>
                  <a:lnTo>
                    <a:pt x="555" y="725"/>
                  </a:lnTo>
                  <a:lnTo>
                    <a:pt x="548" y="752"/>
                  </a:lnTo>
                  <a:lnTo>
                    <a:pt x="538" y="775"/>
                  </a:lnTo>
                  <a:lnTo>
                    <a:pt x="525" y="793"/>
                  </a:lnTo>
                  <a:lnTo>
                    <a:pt x="507" y="806"/>
                  </a:lnTo>
                  <a:lnTo>
                    <a:pt x="486" y="815"/>
                  </a:lnTo>
                  <a:lnTo>
                    <a:pt x="464" y="817"/>
                  </a:lnTo>
                  <a:lnTo>
                    <a:pt x="437" y="815"/>
                  </a:lnTo>
                  <a:lnTo>
                    <a:pt x="408" y="805"/>
                  </a:lnTo>
                  <a:lnTo>
                    <a:pt x="379" y="790"/>
                  </a:lnTo>
                  <a:lnTo>
                    <a:pt x="346" y="770"/>
                  </a:lnTo>
                  <a:lnTo>
                    <a:pt x="314" y="744"/>
                  </a:lnTo>
                  <a:lnTo>
                    <a:pt x="281" y="712"/>
                  </a:lnTo>
                  <a:lnTo>
                    <a:pt x="248" y="678"/>
                  </a:lnTo>
                  <a:lnTo>
                    <a:pt x="215" y="639"/>
                  </a:lnTo>
                  <a:lnTo>
                    <a:pt x="183" y="595"/>
                  </a:lnTo>
                  <a:lnTo>
                    <a:pt x="152" y="549"/>
                  </a:lnTo>
                  <a:lnTo>
                    <a:pt x="121" y="499"/>
                  </a:lnTo>
                  <a:lnTo>
                    <a:pt x="96" y="452"/>
                  </a:lnTo>
                  <a:lnTo>
                    <a:pt x="72" y="405"/>
                  </a:lnTo>
                  <a:lnTo>
                    <a:pt x="52" y="359"/>
                  </a:lnTo>
                  <a:lnTo>
                    <a:pt x="35" y="314"/>
                  </a:lnTo>
                  <a:lnTo>
                    <a:pt x="21" y="272"/>
                  </a:lnTo>
                  <a:lnTo>
                    <a:pt x="11" y="230"/>
                  </a:lnTo>
                  <a:lnTo>
                    <a:pt x="4" y="191"/>
                  </a:lnTo>
                  <a:lnTo>
                    <a:pt x="0" y="154"/>
                  </a:lnTo>
                  <a:lnTo>
                    <a:pt x="0" y="121"/>
                  </a:lnTo>
                  <a:lnTo>
                    <a:pt x="3" y="91"/>
                  </a:lnTo>
                  <a:lnTo>
                    <a:pt x="9" y="65"/>
                  </a:lnTo>
                  <a:lnTo>
                    <a:pt x="19" y="42"/>
                  </a:lnTo>
                  <a:lnTo>
                    <a:pt x="33" y="24"/>
                  </a:lnTo>
                  <a:lnTo>
                    <a:pt x="50" y="11"/>
                  </a:lnTo>
                  <a:lnTo>
                    <a:pt x="70" y="2"/>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8" name="Freeform 13"/>
            <p:cNvSpPr>
              <a:spLocks/>
            </p:cNvSpPr>
            <p:nvPr userDrawn="1"/>
          </p:nvSpPr>
          <p:spPr bwMode="auto">
            <a:xfrm>
              <a:off x="5881688" y="5748338"/>
              <a:ext cx="90488" cy="88900"/>
            </a:xfrm>
            <a:custGeom>
              <a:avLst/>
              <a:gdLst>
                <a:gd name="T0" fmla="*/ 56 w 113"/>
                <a:gd name="T1" fmla="*/ 0 h 113"/>
                <a:gd name="T2" fmla="*/ 75 w 113"/>
                <a:gd name="T3" fmla="*/ 3 h 113"/>
                <a:gd name="T4" fmla="*/ 90 w 113"/>
                <a:gd name="T5" fmla="*/ 12 h 113"/>
                <a:gd name="T6" fmla="*/ 102 w 113"/>
                <a:gd name="T7" fmla="*/ 23 h 113"/>
                <a:gd name="T8" fmla="*/ 109 w 113"/>
                <a:gd name="T9" fmla="*/ 39 h 113"/>
                <a:gd name="T10" fmla="*/ 113 w 113"/>
                <a:gd name="T11" fmla="*/ 57 h 113"/>
                <a:gd name="T12" fmla="*/ 109 w 113"/>
                <a:gd name="T13" fmla="*/ 74 h 113"/>
                <a:gd name="T14" fmla="*/ 102 w 113"/>
                <a:gd name="T15" fmla="*/ 90 h 113"/>
                <a:gd name="T16" fmla="*/ 90 w 113"/>
                <a:gd name="T17" fmla="*/ 103 h 113"/>
                <a:gd name="T18" fmla="*/ 75 w 113"/>
                <a:gd name="T19" fmla="*/ 110 h 113"/>
                <a:gd name="T20" fmla="*/ 56 w 113"/>
                <a:gd name="T21" fmla="*/ 113 h 113"/>
                <a:gd name="T22" fmla="*/ 39 w 113"/>
                <a:gd name="T23" fmla="*/ 110 h 113"/>
                <a:gd name="T24" fmla="*/ 24 w 113"/>
                <a:gd name="T25" fmla="*/ 103 h 113"/>
                <a:gd name="T26" fmla="*/ 11 w 113"/>
                <a:gd name="T27" fmla="*/ 90 h 113"/>
                <a:gd name="T28" fmla="*/ 4 w 113"/>
                <a:gd name="T29" fmla="*/ 74 h 113"/>
                <a:gd name="T30" fmla="*/ 0 w 113"/>
                <a:gd name="T31" fmla="*/ 57 h 113"/>
                <a:gd name="T32" fmla="*/ 4 w 113"/>
                <a:gd name="T33" fmla="*/ 39 h 113"/>
                <a:gd name="T34" fmla="*/ 11 w 113"/>
                <a:gd name="T35" fmla="*/ 23 h 113"/>
                <a:gd name="T36" fmla="*/ 24 w 113"/>
                <a:gd name="T37" fmla="*/ 12 h 113"/>
                <a:gd name="T38" fmla="*/ 39 w 113"/>
                <a:gd name="T39" fmla="*/ 3 h 113"/>
                <a:gd name="T40" fmla="*/ 56 w 113"/>
                <a:gd name="T4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3">
                  <a:moveTo>
                    <a:pt x="56" y="0"/>
                  </a:moveTo>
                  <a:lnTo>
                    <a:pt x="75" y="3"/>
                  </a:lnTo>
                  <a:lnTo>
                    <a:pt x="90" y="12"/>
                  </a:lnTo>
                  <a:lnTo>
                    <a:pt x="102" y="23"/>
                  </a:lnTo>
                  <a:lnTo>
                    <a:pt x="109" y="39"/>
                  </a:lnTo>
                  <a:lnTo>
                    <a:pt x="113" y="57"/>
                  </a:lnTo>
                  <a:lnTo>
                    <a:pt x="109" y="74"/>
                  </a:lnTo>
                  <a:lnTo>
                    <a:pt x="102" y="90"/>
                  </a:lnTo>
                  <a:lnTo>
                    <a:pt x="90" y="103"/>
                  </a:lnTo>
                  <a:lnTo>
                    <a:pt x="75" y="110"/>
                  </a:lnTo>
                  <a:lnTo>
                    <a:pt x="56" y="113"/>
                  </a:lnTo>
                  <a:lnTo>
                    <a:pt x="39" y="110"/>
                  </a:lnTo>
                  <a:lnTo>
                    <a:pt x="24" y="103"/>
                  </a:lnTo>
                  <a:lnTo>
                    <a:pt x="11" y="90"/>
                  </a:lnTo>
                  <a:lnTo>
                    <a:pt x="4" y="74"/>
                  </a:lnTo>
                  <a:lnTo>
                    <a:pt x="0" y="57"/>
                  </a:lnTo>
                  <a:lnTo>
                    <a:pt x="4" y="39"/>
                  </a:lnTo>
                  <a:lnTo>
                    <a:pt x="11" y="23"/>
                  </a:lnTo>
                  <a:lnTo>
                    <a:pt x="24" y="12"/>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sp>
          <p:nvSpPr>
            <p:cNvPr id="19" name="Freeform 14"/>
            <p:cNvSpPr>
              <a:spLocks noEditPoints="1"/>
            </p:cNvSpPr>
            <p:nvPr userDrawn="1"/>
          </p:nvSpPr>
          <p:spPr bwMode="auto">
            <a:xfrm>
              <a:off x="5873751" y="5738813"/>
              <a:ext cx="106363" cy="106363"/>
            </a:xfrm>
            <a:custGeom>
              <a:avLst/>
              <a:gdLst>
                <a:gd name="T0" fmla="*/ 67 w 134"/>
                <a:gd name="T1" fmla="*/ 23 h 135"/>
                <a:gd name="T2" fmla="*/ 50 w 134"/>
                <a:gd name="T3" fmla="*/ 26 h 135"/>
                <a:gd name="T4" fmla="*/ 36 w 134"/>
                <a:gd name="T5" fmla="*/ 35 h 135"/>
                <a:gd name="T6" fmla="*/ 26 w 134"/>
                <a:gd name="T7" fmla="*/ 50 h 135"/>
                <a:gd name="T8" fmla="*/ 22 w 134"/>
                <a:gd name="T9" fmla="*/ 68 h 135"/>
                <a:gd name="T10" fmla="*/ 26 w 134"/>
                <a:gd name="T11" fmla="*/ 85 h 135"/>
                <a:gd name="T12" fmla="*/ 36 w 134"/>
                <a:gd name="T13" fmla="*/ 100 h 135"/>
                <a:gd name="T14" fmla="*/ 50 w 134"/>
                <a:gd name="T15" fmla="*/ 110 h 135"/>
                <a:gd name="T16" fmla="*/ 67 w 134"/>
                <a:gd name="T17" fmla="*/ 112 h 135"/>
                <a:gd name="T18" fmla="*/ 86 w 134"/>
                <a:gd name="T19" fmla="*/ 110 h 135"/>
                <a:gd name="T20" fmla="*/ 99 w 134"/>
                <a:gd name="T21" fmla="*/ 100 h 135"/>
                <a:gd name="T22" fmla="*/ 109 w 134"/>
                <a:gd name="T23" fmla="*/ 85 h 135"/>
                <a:gd name="T24" fmla="*/ 113 w 134"/>
                <a:gd name="T25" fmla="*/ 68 h 135"/>
                <a:gd name="T26" fmla="*/ 109 w 134"/>
                <a:gd name="T27" fmla="*/ 50 h 135"/>
                <a:gd name="T28" fmla="*/ 99 w 134"/>
                <a:gd name="T29" fmla="*/ 35 h 135"/>
                <a:gd name="T30" fmla="*/ 86 w 134"/>
                <a:gd name="T31" fmla="*/ 26 h 135"/>
                <a:gd name="T32" fmla="*/ 67 w 134"/>
                <a:gd name="T33" fmla="*/ 23 h 135"/>
                <a:gd name="T34" fmla="*/ 67 w 134"/>
                <a:gd name="T35" fmla="*/ 0 h 135"/>
                <a:gd name="T36" fmla="*/ 88 w 134"/>
                <a:gd name="T37" fmla="*/ 4 h 135"/>
                <a:gd name="T38" fmla="*/ 107 w 134"/>
                <a:gd name="T39" fmla="*/ 13 h 135"/>
                <a:gd name="T40" fmla="*/ 122 w 134"/>
                <a:gd name="T41" fmla="*/ 28 h 135"/>
                <a:gd name="T42" fmla="*/ 132 w 134"/>
                <a:gd name="T43" fmla="*/ 46 h 135"/>
                <a:gd name="T44" fmla="*/ 134 w 134"/>
                <a:gd name="T45" fmla="*/ 68 h 135"/>
                <a:gd name="T46" fmla="*/ 132 w 134"/>
                <a:gd name="T47" fmla="*/ 89 h 135"/>
                <a:gd name="T48" fmla="*/ 122 w 134"/>
                <a:gd name="T49" fmla="*/ 107 h 135"/>
                <a:gd name="T50" fmla="*/ 107 w 134"/>
                <a:gd name="T51" fmla="*/ 122 h 135"/>
                <a:gd name="T52" fmla="*/ 88 w 134"/>
                <a:gd name="T53" fmla="*/ 131 h 135"/>
                <a:gd name="T54" fmla="*/ 67 w 134"/>
                <a:gd name="T55" fmla="*/ 135 h 135"/>
                <a:gd name="T56" fmla="*/ 46 w 134"/>
                <a:gd name="T57" fmla="*/ 131 h 135"/>
                <a:gd name="T58" fmla="*/ 29 w 134"/>
                <a:gd name="T59" fmla="*/ 122 h 135"/>
                <a:gd name="T60" fmla="*/ 14 w 134"/>
                <a:gd name="T61" fmla="*/ 107 h 135"/>
                <a:gd name="T62" fmla="*/ 4 w 134"/>
                <a:gd name="T63" fmla="*/ 89 h 135"/>
                <a:gd name="T64" fmla="*/ 0 w 134"/>
                <a:gd name="T65" fmla="*/ 68 h 135"/>
                <a:gd name="T66" fmla="*/ 4 w 134"/>
                <a:gd name="T67" fmla="*/ 46 h 135"/>
                <a:gd name="T68" fmla="*/ 14 w 134"/>
                <a:gd name="T69" fmla="*/ 28 h 135"/>
                <a:gd name="T70" fmla="*/ 29 w 134"/>
                <a:gd name="T71" fmla="*/ 13 h 135"/>
                <a:gd name="T72" fmla="*/ 46 w 134"/>
                <a:gd name="T73" fmla="*/ 4 h 135"/>
                <a:gd name="T74" fmla="*/ 67 w 134"/>
                <a:gd name="T7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135">
                  <a:moveTo>
                    <a:pt x="67" y="23"/>
                  </a:moveTo>
                  <a:lnTo>
                    <a:pt x="50" y="26"/>
                  </a:lnTo>
                  <a:lnTo>
                    <a:pt x="36" y="35"/>
                  </a:lnTo>
                  <a:lnTo>
                    <a:pt x="26" y="50"/>
                  </a:lnTo>
                  <a:lnTo>
                    <a:pt x="22" y="68"/>
                  </a:lnTo>
                  <a:lnTo>
                    <a:pt x="26" y="85"/>
                  </a:lnTo>
                  <a:lnTo>
                    <a:pt x="36" y="100"/>
                  </a:lnTo>
                  <a:lnTo>
                    <a:pt x="50" y="110"/>
                  </a:lnTo>
                  <a:lnTo>
                    <a:pt x="67" y="112"/>
                  </a:lnTo>
                  <a:lnTo>
                    <a:pt x="86" y="110"/>
                  </a:lnTo>
                  <a:lnTo>
                    <a:pt x="99" y="100"/>
                  </a:lnTo>
                  <a:lnTo>
                    <a:pt x="109" y="85"/>
                  </a:lnTo>
                  <a:lnTo>
                    <a:pt x="113" y="68"/>
                  </a:lnTo>
                  <a:lnTo>
                    <a:pt x="109" y="50"/>
                  </a:lnTo>
                  <a:lnTo>
                    <a:pt x="99" y="35"/>
                  </a:lnTo>
                  <a:lnTo>
                    <a:pt x="86" y="26"/>
                  </a:lnTo>
                  <a:lnTo>
                    <a:pt x="67" y="23"/>
                  </a:lnTo>
                  <a:close/>
                  <a:moveTo>
                    <a:pt x="67" y="0"/>
                  </a:moveTo>
                  <a:lnTo>
                    <a:pt x="88" y="4"/>
                  </a:lnTo>
                  <a:lnTo>
                    <a:pt x="107" y="13"/>
                  </a:lnTo>
                  <a:lnTo>
                    <a:pt x="122" y="28"/>
                  </a:lnTo>
                  <a:lnTo>
                    <a:pt x="132" y="46"/>
                  </a:lnTo>
                  <a:lnTo>
                    <a:pt x="134" y="68"/>
                  </a:lnTo>
                  <a:lnTo>
                    <a:pt x="132" y="89"/>
                  </a:lnTo>
                  <a:lnTo>
                    <a:pt x="122" y="107"/>
                  </a:lnTo>
                  <a:lnTo>
                    <a:pt x="107" y="122"/>
                  </a:lnTo>
                  <a:lnTo>
                    <a:pt x="88" y="131"/>
                  </a:lnTo>
                  <a:lnTo>
                    <a:pt x="67" y="135"/>
                  </a:lnTo>
                  <a:lnTo>
                    <a:pt x="46" y="131"/>
                  </a:lnTo>
                  <a:lnTo>
                    <a:pt x="29" y="122"/>
                  </a:lnTo>
                  <a:lnTo>
                    <a:pt x="14" y="107"/>
                  </a:lnTo>
                  <a:lnTo>
                    <a:pt x="4" y="89"/>
                  </a:lnTo>
                  <a:lnTo>
                    <a:pt x="0" y="68"/>
                  </a:lnTo>
                  <a:lnTo>
                    <a:pt x="4" y="46"/>
                  </a:lnTo>
                  <a:lnTo>
                    <a:pt x="14" y="28"/>
                  </a:lnTo>
                  <a:lnTo>
                    <a:pt x="29"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p>
          </p:txBody>
        </p:sp>
      </p:grpSp>
    </p:spTree>
    <p:extLst>
      <p:ext uri="{BB962C8B-B14F-4D97-AF65-F5344CB8AC3E}">
        <p14:creationId xmlns:p14="http://schemas.microsoft.com/office/powerpoint/2010/main" val="1346644208"/>
      </p:ext>
    </p:extLst>
  </p:cSld>
  <p:clrMapOvr>
    <a:masterClrMapping/>
  </p:clrMapOvr>
  <p:extLst>
    <p:ext uri="{DCECCB84-F9BA-43D5-87BE-67443E8EF086}">
      <p15:sldGuideLst xmlns:p15="http://schemas.microsoft.com/office/powerpoint/2012/main">
        <p15:guide id="1" orient="horz" pos="527">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FA261-713A-4C4F-9A55-86DC27FA4EC9}"/>
              </a:ext>
            </a:extLst>
          </p:cNvPr>
          <p:cNvSpPr>
            <a:spLocks noGrp="1"/>
          </p:cNvSpPr>
          <p:nvPr>
            <p:ph type="dt" sz="half" idx="10"/>
          </p:nvPr>
        </p:nvSpPr>
        <p:spPr/>
        <p:txBody>
          <a:bodyPr/>
          <a:lstStyle/>
          <a:p>
            <a:fld id="{17123863-E804-4841-9AEA-5D8F3589047C}" type="datetimeFigureOut">
              <a:rPr lang="en-US" smtClean="0"/>
              <a:t>6/21/2022</a:t>
            </a:fld>
            <a:endParaRPr lang="en-US"/>
          </a:p>
        </p:txBody>
      </p:sp>
      <p:sp>
        <p:nvSpPr>
          <p:cNvPr id="3" name="Footer Placeholder 2">
            <a:extLst>
              <a:ext uri="{FF2B5EF4-FFF2-40B4-BE49-F238E27FC236}">
                <a16:creationId xmlns:a16="http://schemas.microsoft.com/office/drawing/2014/main" id="{ABA83755-ADB5-48F3-A935-6BD089410F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90C577-AE49-497A-AE9D-D286372A4CD2}"/>
              </a:ext>
            </a:extLst>
          </p:cNvPr>
          <p:cNvSpPr>
            <a:spLocks noGrp="1"/>
          </p:cNvSpPr>
          <p:nvPr>
            <p:ph type="sldNum" sz="quarter" idx="12"/>
          </p:nvPr>
        </p:nvSpPr>
        <p:spPr/>
        <p:txBody>
          <a:bodyPr/>
          <a:lstStyle/>
          <a:p>
            <a:fld id="{2A2FE29F-3768-47F3-A9DE-C75632D9603A}" type="slidenum">
              <a:rPr lang="en-US" smtClean="0"/>
              <a:t>‹#›</a:t>
            </a:fld>
            <a:endParaRPr lang="en-US"/>
          </a:p>
        </p:txBody>
      </p:sp>
    </p:spTree>
    <p:extLst>
      <p:ext uri="{BB962C8B-B14F-4D97-AF65-F5344CB8AC3E}">
        <p14:creationId xmlns:p14="http://schemas.microsoft.com/office/powerpoint/2010/main" val="12588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19F1-89C9-4024-AFF9-FF1762B151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123833-54DC-4E0E-A6F5-201CC0B08A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9B8780-B908-42B9-A2D2-8DDE46A4DB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98985-55FD-4DCA-9E73-7DC412E5EC0A}"/>
              </a:ext>
            </a:extLst>
          </p:cNvPr>
          <p:cNvSpPr>
            <a:spLocks noGrp="1"/>
          </p:cNvSpPr>
          <p:nvPr>
            <p:ph type="dt" sz="half" idx="10"/>
          </p:nvPr>
        </p:nvSpPr>
        <p:spPr/>
        <p:txBody>
          <a:bodyPr/>
          <a:lstStyle/>
          <a:p>
            <a:fld id="{1DA02765-8892-48A9-895C-5B907B57707D}" type="datetime1">
              <a:rPr lang="en-GB" smtClean="0"/>
              <a:t>21/06/2022</a:t>
            </a:fld>
            <a:endParaRPr lang="en-GB"/>
          </a:p>
        </p:txBody>
      </p:sp>
      <p:sp>
        <p:nvSpPr>
          <p:cNvPr id="6" name="Footer Placeholder 5">
            <a:extLst>
              <a:ext uri="{FF2B5EF4-FFF2-40B4-BE49-F238E27FC236}">
                <a16:creationId xmlns:a16="http://schemas.microsoft.com/office/drawing/2014/main" id="{E82F2078-AC1B-4B3F-88FA-9375E3134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B9849E-8666-407A-A1A8-91FB49392C56}"/>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266892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4120-535B-40BC-9C41-3F81D0C613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118297-0C6C-4002-9AAF-F40433FE0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C0254F-B1B6-4B12-903D-3FE98F89F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3FAA03-6C6D-4895-ADE5-A61C57249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3F41F5-A977-4973-9B9D-7D68B49B32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2CD7E9-6DAB-4352-A42E-012BA1E1269F}"/>
              </a:ext>
            </a:extLst>
          </p:cNvPr>
          <p:cNvSpPr>
            <a:spLocks noGrp="1"/>
          </p:cNvSpPr>
          <p:nvPr>
            <p:ph type="dt" sz="half" idx="10"/>
          </p:nvPr>
        </p:nvSpPr>
        <p:spPr/>
        <p:txBody>
          <a:bodyPr/>
          <a:lstStyle/>
          <a:p>
            <a:fld id="{DF32F65D-B386-4ED1-A2D9-BED2326B5B95}" type="datetime1">
              <a:rPr lang="en-GB" smtClean="0"/>
              <a:t>21/06/2022</a:t>
            </a:fld>
            <a:endParaRPr lang="en-GB"/>
          </a:p>
        </p:txBody>
      </p:sp>
      <p:sp>
        <p:nvSpPr>
          <p:cNvPr id="8" name="Footer Placeholder 7">
            <a:extLst>
              <a:ext uri="{FF2B5EF4-FFF2-40B4-BE49-F238E27FC236}">
                <a16:creationId xmlns:a16="http://schemas.microsoft.com/office/drawing/2014/main" id="{844624C0-0A1C-4E83-A6E0-B47FF6740D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C37FAF-9D24-447F-A88D-F433AC967C95}"/>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267863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C38B-28AC-4F69-899B-3A20678915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38491-0B83-45D1-8BB8-ED75EC72869C}"/>
              </a:ext>
            </a:extLst>
          </p:cNvPr>
          <p:cNvSpPr>
            <a:spLocks noGrp="1"/>
          </p:cNvSpPr>
          <p:nvPr>
            <p:ph type="dt" sz="half" idx="10"/>
          </p:nvPr>
        </p:nvSpPr>
        <p:spPr/>
        <p:txBody>
          <a:bodyPr/>
          <a:lstStyle/>
          <a:p>
            <a:fld id="{658DB063-C32B-4D1E-A59E-68644D6FC8F7}" type="datetime1">
              <a:rPr lang="en-GB" smtClean="0"/>
              <a:t>21/06/2022</a:t>
            </a:fld>
            <a:endParaRPr lang="en-GB"/>
          </a:p>
        </p:txBody>
      </p:sp>
      <p:sp>
        <p:nvSpPr>
          <p:cNvPr id="4" name="Footer Placeholder 3">
            <a:extLst>
              <a:ext uri="{FF2B5EF4-FFF2-40B4-BE49-F238E27FC236}">
                <a16:creationId xmlns:a16="http://schemas.microsoft.com/office/drawing/2014/main" id="{7283B4C4-9E7A-4056-914D-1D369C5953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BEA257-5369-40C3-8F6E-C3008246A59D}"/>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300394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B9E493-CEDD-4876-BE50-66B6A37910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3B6171-934B-4316-BBC2-C772C998689B}"/>
              </a:ext>
            </a:extLst>
          </p:cNvPr>
          <p:cNvSpPr>
            <a:spLocks noGrp="1"/>
          </p:cNvSpPr>
          <p:nvPr>
            <p:ph type="sldNum" sz="quarter" idx="12"/>
          </p:nvPr>
        </p:nvSpPr>
        <p:spPr>
          <a:xfrm>
            <a:off x="838200" y="6356350"/>
            <a:ext cx="2743200" cy="365125"/>
          </a:xfrm>
        </p:spPr>
        <p:txBody>
          <a:bodyPr/>
          <a:lstStyle>
            <a:lvl1pPr algn="l">
              <a:defRPr>
                <a:latin typeface="Helvetica" panose="020B0604020202020204" pitchFamily="34" charset="0"/>
                <a:cs typeface="Helvetica" panose="020B0604020202020204" pitchFamily="34" charset="0"/>
              </a:defRPr>
            </a:lvl1pPr>
          </a:lstStyle>
          <a:p>
            <a:fld id="{35258ED8-2B6D-4978-853B-45664C8AD184}" type="slidenum">
              <a:rPr lang="en-GB" smtClean="0"/>
              <a:pPr/>
              <a:t>‹#›</a:t>
            </a:fld>
            <a:endParaRPr lang="en-GB"/>
          </a:p>
        </p:txBody>
      </p:sp>
    </p:spTree>
    <p:extLst>
      <p:ext uri="{BB962C8B-B14F-4D97-AF65-F5344CB8AC3E}">
        <p14:creationId xmlns:p14="http://schemas.microsoft.com/office/powerpoint/2010/main" val="257296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EC67-5F2B-47DF-BD4F-CD7D7DBF1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8EAB8C-8985-48AD-881B-32A3729B4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E82B44-D1E6-469A-A1AF-199B72705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7B2BEF-8A42-4A2D-AF44-7003510CBF91}"/>
              </a:ext>
            </a:extLst>
          </p:cNvPr>
          <p:cNvSpPr>
            <a:spLocks noGrp="1"/>
          </p:cNvSpPr>
          <p:nvPr>
            <p:ph type="dt" sz="half" idx="10"/>
          </p:nvPr>
        </p:nvSpPr>
        <p:spPr/>
        <p:txBody>
          <a:bodyPr/>
          <a:lstStyle/>
          <a:p>
            <a:fld id="{47AFDCA1-DF70-4622-92F9-6B7B2DACC135}" type="datetime1">
              <a:rPr lang="en-GB" smtClean="0"/>
              <a:t>21/06/2022</a:t>
            </a:fld>
            <a:endParaRPr lang="en-GB"/>
          </a:p>
        </p:txBody>
      </p:sp>
      <p:sp>
        <p:nvSpPr>
          <p:cNvPr id="6" name="Footer Placeholder 5">
            <a:extLst>
              <a:ext uri="{FF2B5EF4-FFF2-40B4-BE49-F238E27FC236}">
                <a16:creationId xmlns:a16="http://schemas.microsoft.com/office/drawing/2014/main" id="{A99F33D3-52EB-4138-B6BE-159934D70B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DD2EE-D80B-41B4-BB50-EE693044031E}"/>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106668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B302-EE77-46BD-B9E4-C08C1A453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C0BE75-103F-46A2-86A8-D81BE98B3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9C4317-4B62-4DCD-B9D2-EAF7809E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78A4CC-7C36-4A42-8AEF-4F705F2B93ED}"/>
              </a:ext>
            </a:extLst>
          </p:cNvPr>
          <p:cNvSpPr>
            <a:spLocks noGrp="1"/>
          </p:cNvSpPr>
          <p:nvPr>
            <p:ph type="dt" sz="half" idx="10"/>
          </p:nvPr>
        </p:nvSpPr>
        <p:spPr/>
        <p:txBody>
          <a:bodyPr/>
          <a:lstStyle/>
          <a:p>
            <a:fld id="{2D8A61A8-5458-421F-975D-1690F59B44B7}" type="datetime1">
              <a:rPr lang="en-GB" smtClean="0"/>
              <a:t>21/06/2022</a:t>
            </a:fld>
            <a:endParaRPr lang="en-GB"/>
          </a:p>
        </p:txBody>
      </p:sp>
      <p:sp>
        <p:nvSpPr>
          <p:cNvPr id="6" name="Footer Placeholder 5">
            <a:extLst>
              <a:ext uri="{FF2B5EF4-FFF2-40B4-BE49-F238E27FC236}">
                <a16:creationId xmlns:a16="http://schemas.microsoft.com/office/drawing/2014/main" id="{D7F6F6CA-71ED-4881-844A-25835DB9D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1B6A5E-2237-4273-81EC-2B830AAD5040}"/>
              </a:ext>
            </a:extLst>
          </p:cNvPr>
          <p:cNvSpPr>
            <a:spLocks noGrp="1"/>
          </p:cNvSpPr>
          <p:nvPr>
            <p:ph type="sldNum" sz="quarter" idx="12"/>
          </p:nvPr>
        </p:nvSpPr>
        <p:spPr/>
        <p:txBody>
          <a:bodyPr/>
          <a:lstStyle/>
          <a:p>
            <a:fld id="{35258ED8-2B6D-4978-853B-45664C8AD184}" type="slidenum">
              <a:rPr lang="en-GB" smtClean="0"/>
              <a:t>‹#›</a:t>
            </a:fld>
            <a:endParaRPr lang="en-GB"/>
          </a:p>
        </p:txBody>
      </p:sp>
    </p:spTree>
    <p:extLst>
      <p:ext uri="{BB962C8B-B14F-4D97-AF65-F5344CB8AC3E}">
        <p14:creationId xmlns:p14="http://schemas.microsoft.com/office/powerpoint/2010/main" val="11980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932BF-1726-419B-8DD9-B73D6693C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70EA4-793F-450C-B13A-1585F26AD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2A4BE-190C-44CA-ABB4-70DBB4DC11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9C68-745C-41D6-9C3E-49D355E51CF8}" type="datetime1">
              <a:rPr lang="en-GB" smtClean="0"/>
              <a:t>21/06/2022</a:t>
            </a:fld>
            <a:endParaRPr lang="en-GB"/>
          </a:p>
        </p:txBody>
      </p:sp>
      <p:sp>
        <p:nvSpPr>
          <p:cNvPr id="5" name="Footer Placeholder 4">
            <a:extLst>
              <a:ext uri="{FF2B5EF4-FFF2-40B4-BE49-F238E27FC236}">
                <a16:creationId xmlns:a16="http://schemas.microsoft.com/office/drawing/2014/main" id="{A12CDC04-1622-44B9-A157-EC941A35C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5F2C48-4F58-46BE-8697-FFACEB7C9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58ED8-2B6D-4978-853B-45664C8AD184}" type="slidenum">
              <a:rPr lang="en-GB" smtClean="0"/>
              <a:t>‹#›</a:t>
            </a:fld>
            <a:endParaRPr lang="en-GB"/>
          </a:p>
        </p:txBody>
      </p:sp>
    </p:spTree>
    <p:extLst>
      <p:ext uri="{BB962C8B-B14F-4D97-AF65-F5344CB8AC3E}">
        <p14:creationId xmlns:p14="http://schemas.microsoft.com/office/powerpoint/2010/main" val="36465371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1" name="McK Slide Elements"/>
          <p:cNvGrpSpPr>
            <a:grpSpLocks/>
          </p:cNvGrpSpPr>
          <p:nvPr/>
        </p:nvGrpSpPr>
        <p:grpSpPr bwMode="auto">
          <a:xfrm>
            <a:off x="1915737" y="941073"/>
            <a:ext cx="10112124" cy="5889393"/>
            <a:chOff x="887" y="581"/>
            <a:chExt cx="4682" cy="3636"/>
          </a:xfrm>
        </p:grpSpPr>
        <p:sp>
          <p:nvSpPr>
            <p:cNvPr id="1032" name="McK Measure" hidden="1"/>
            <p:cNvSpPr txBox="1">
              <a:spLocks noChangeArrowheads="1"/>
            </p:cNvSpPr>
            <p:nvPr userDrawn="1"/>
          </p:nvSpPr>
          <p:spPr bwMode="auto">
            <a:xfrm>
              <a:off x="887" y="581"/>
              <a:ext cx="4682" cy="152"/>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chemeClr val="bg1"/>
                  </a:solidFill>
                </a:rPr>
                <a:t>Měrná jednotka</a:t>
              </a:r>
            </a:p>
          </p:txBody>
        </p:sp>
        <p:sp>
          <p:nvSpPr>
            <p:cNvPr id="1033" name="McK Footnote" hidden="1"/>
            <p:cNvSpPr txBox="1">
              <a:spLocks noChangeArrowheads="1"/>
            </p:cNvSpPr>
            <p:nvPr userDrawn="1"/>
          </p:nvSpPr>
          <p:spPr bwMode="auto">
            <a:xfrm>
              <a:off x="889" y="3966"/>
              <a:ext cx="4437" cy="251"/>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chemeClr val="bg1"/>
                  </a:solidFill>
                </a:rPr>
                <a:t>*	Poznámka</a:t>
              </a:r>
            </a:p>
            <a:p>
              <a:pPr marL="450850" indent="-450850" algn="l" defTabSz="895350" eaLnBrk="1" hangingPunct="1">
                <a:spcBef>
                  <a:spcPct val="20000"/>
                </a:spcBef>
                <a:buClrTx/>
                <a:buFontTx/>
                <a:buNone/>
                <a:tabLst>
                  <a:tab pos="404813" algn="r"/>
                </a:tabLst>
              </a:pPr>
              <a:r>
                <a:rPr lang="cs-CZ" sz="1200" i="0">
                  <a:solidFill>
                    <a:schemeClr val="bg1"/>
                  </a:solidFill>
                </a:rPr>
                <a:t>	Zdroj:	Zdroj</a:t>
              </a:r>
            </a:p>
          </p:txBody>
        </p:sp>
      </p:grpSp>
      <p:sp>
        <p:nvSpPr>
          <p:cNvPr id="1052" name="Working Draft" hidden="1"/>
          <p:cNvSpPr txBox="1">
            <a:spLocks noChangeArrowheads="1"/>
          </p:cNvSpPr>
          <p:nvPr/>
        </p:nvSpPr>
        <p:spPr bwMode="auto">
          <a:xfrm rot="5400000">
            <a:off x="11207306" y="2810256"/>
            <a:ext cx="177933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t>Working Draft - Last Modified 10/4/2004 4:39:06 PM</a:t>
            </a:r>
            <a:endParaRPr lang="cs-CZ" sz="600" i="0"/>
          </a:p>
        </p:txBody>
      </p:sp>
      <p:sp>
        <p:nvSpPr>
          <p:cNvPr id="1053" name="Printed" hidden="1"/>
          <p:cNvSpPr txBox="1">
            <a:spLocks noChangeArrowheads="1"/>
          </p:cNvSpPr>
          <p:nvPr/>
        </p:nvSpPr>
        <p:spPr bwMode="auto">
          <a:xfrm rot="5400000">
            <a:off x="11562369" y="3931119"/>
            <a:ext cx="1069203" cy="92333"/>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t>Printed 10/4/2004 11:36:40 AM</a:t>
            </a:r>
          </a:p>
        </p:txBody>
      </p:sp>
      <p:sp>
        <p:nvSpPr>
          <p:cNvPr id="1116" name="Rectangle 92"/>
          <p:cNvSpPr>
            <a:spLocks noGrp="1" noChangeArrowheads="1"/>
          </p:cNvSpPr>
          <p:nvPr>
            <p:ph type="title"/>
          </p:nvPr>
        </p:nvSpPr>
        <p:spPr bwMode="auto">
          <a:xfrm>
            <a:off x="671999" y="438133"/>
            <a:ext cx="7274316"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a:t>KLEPNUTÍM LZE UPRAVIT PŘEDLOHU DVOUŘÁDKOVÝCH NADPISŮ</a:t>
            </a:r>
          </a:p>
        </p:txBody>
      </p:sp>
      <p:sp>
        <p:nvSpPr>
          <p:cNvPr id="1117" name="Rectangle 93"/>
          <p:cNvSpPr>
            <a:spLocks noGrp="1" noChangeArrowheads="1"/>
          </p:cNvSpPr>
          <p:nvPr>
            <p:ph type="body" idx="1"/>
          </p:nvPr>
        </p:nvSpPr>
        <p:spPr bwMode="auto">
          <a:xfrm>
            <a:off x="672000" y="1712245"/>
            <a:ext cx="10848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a:t>Po kliknutí můžete vložit text. </a:t>
            </a:r>
            <a:br>
              <a:rPr lang="cs-CZ"/>
            </a:br>
            <a:r>
              <a:rPr lang="cs-CZ" noProof="0"/>
              <a:t>Vzorovou</a:t>
            </a:r>
            <a:r>
              <a:rPr lang="en-US"/>
              <a:t> </a:t>
            </a:r>
            <a:r>
              <a:rPr lang="cs-CZ" noProof="0"/>
              <a:t>prezentaci si můžete otevřít ze složky „Moje šablony“. </a:t>
            </a:r>
            <a:br>
              <a:rPr lang="cs-CZ" noProof="0"/>
            </a:br>
            <a:r>
              <a:rPr lang="cs-CZ" noProof="0"/>
              <a:t>Vzhled stránky můžete přepnout pomocí volby „Rozložení“.</a:t>
            </a:r>
          </a:p>
          <a:p>
            <a:pPr lvl="0"/>
            <a:endParaRPr lang="en-US"/>
          </a:p>
          <a:p>
            <a:pPr lvl="1"/>
            <a:r>
              <a:rPr lang="cs-CZ"/>
              <a:t>odrážka první úrovně</a:t>
            </a:r>
            <a:endParaRPr lang="en-US"/>
          </a:p>
          <a:p>
            <a:pPr lvl="2"/>
            <a:r>
              <a:rPr lang="cs-CZ"/>
              <a:t>druhá úroveň</a:t>
            </a:r>
            <a:endParaRPr lang="en-US"/>
          </a:p>
          <a:p>
            <a:pPr lvl="3"/>
            <a:r>
              <a:rPr lang="cs-CZ"/>
              <a:t>třetí úroveň</a:t>
            </a:r>
            <a:endParaRPr lang="en-US"/>
          </a:p>
          <a:p>
            <a:pPr lvl="4"/>
            <a:r>
              <a:rPr lang="cs-CZ"/>
              <a:t>čtvrtá úroveň</a:t>
            </a:r>
          </a:p>
        </p:txBody>
      </p:sp>
      <p:sp>
        <p:nvSpPr>
          <p:cNvPr id="1030" name="pg num"/>
          <p:cNvSpPr>
            <a:spLocks noGrp="1" noChangeArrowheads="1"/>
          </p:cNvSpPr>
          <p:nvPr>
            <p:ph type="sldNum" sz="quarter" idx="4"/>
          </p:nvPr>
        </p:nvSpPr>
        <p:spPr bwMode="auto">
          <a:xfrm>
            <a:off x="672003" y="6652179"/>
            <a:ext cx="414679" cy="15388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a:p>
        </p:txBody>
      </p:sp>
      <p:sp>
        <p:nvSpPr>
          <p:cNvPr id="13" name="Obdélník 12"/>
          <p:cNvSpPr/>
          <p:nvPr/>
        </p:nvSpPr>
        <p:spPr bwMode="auto">
          <a:xfrm>
            <a:off x="0" y="6620195"/>
            <a:ext cx="12192000" cy="241697"/>
          </a:xfrm>
          <a:prstGeom prst="rect">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sp>
        <p:nvSpPr>
          <p:cNvPr id="31" name="Freeform 6"/>
          <p:cNvSpPr>
            <a:spLocks noEditPoints="1"/>
          </p:cNvSpPr>
          <p:nvPr/>
        </p:nvSpPr>
        <p:spPr bwMode="auto">
          <a:xfrm>
            <a:off x="10410514" y="6666124"/>
            <a:ext cx="1117076" cy="122525"/>
          </a:xfrm>
          <a:custGeom>
            <a:avLst/>
            <a:gdLst>
              <a:gd name="T0" fmla="*/ 1189 w 3542"/>
              <a:gd name="T1" fmla="*/ 206 h 521"/>
              <a:gd name="T2" fmla="*/ 1271 w 3542"/>
              <a:gd name="T3" fmla="*/ 299 h 521"/>
              <a:gd name="T4" fmla="*/ 1279 w 3542"/>
              <a:gd name="T5" fmla="*/ 228 h 521"/>
              <a:gd name="T6" fmla="*/ 1215 w 3542"/>
              <a:gd name="T7" fmla="*/ 206 h 521"/>
              <a:gd name="T8" fmla="*/ 3532 w 3542"/>
              <a:gd name="T9" fmla="*/ 450 h 521"/>
              <a:gd name="T10" fmla="*/ 3266 w 3542"/>
              <a:gd name="T11" fmla="*/ 144 h 521"/>
              <a:gd name="T12" fmla="*/ 3045 w 3542"/>
              <a:gd name="T13" fmla="*/ 288 h 521"/>
              <a:gd name="T14" fmla="*/ 3181 w 3542"/>
              <a:gd name="T15" fmla="*/ 450 h 521"/>
              <a:gd name="T16" fmla="*/ 1505 w 3542"/>
              <a:gd name="T17" fmla="*/ 144 h 521"/>
              <a:gd name="T18" fmla="*/ 1226 w 3542"/>
              <a:gd name="T19" fmla="*/ 144 h 521"/>
              <a:gd name="T20" fmla="*/ 1325 w 3542"/>
              <a:gd name="T21" fmla="*/ 171 h 521"/>
              <a:gd name="T22" fmla="*/ 1362 w 3542"/>
              <a:gd name="T23" fmla="*/ 284 h 521"/>
              <a:gd name="T24" fmla="*/ 1303 w 3542"/>
              <a:gd name="T25" fmla="*/ 364 h 521"/>
              <a:gd name="T26" fmla="*/ 1189 w 3542"/>
              <a:gd name="T27" fmla="*/ 511 h 521"/>
              <a:gd name="T28" fmla="*/ 784 w 3542"/>
              <a:gd name="T29" fmla="*/ 355 h 521"/>
              <a:gd name="T30" fmla="*/ 796 w 3542"/>
              <a:gd name="T31" fmla="*/ 420 h 521"/>
              <a:gd name="T32" fmla="*/ 883 w 3542"/>
              <a:gd name="T33" fmla="*/ 452 h 521"/>
              <a:gd name="T34" fmla="*/ 937 w 3542"/>
              <a:gd name="T35" fmla="*/ 401 h 521"/>
              <a:gd name="T36" fmla="*/ 1014 w 3542"/>
              <a:gd name="T37" fmla="*/ 144 h 521"/>
              <a:gd name="T38" fmla="*/ 986 w 3542"/>
              <a:gd name="T39" fmla="*/ 467 h 521"/>
              <a:gd name="T40" fmla="*/ 862 w 3542"/>
              <a:gd name="T41" fmla="*/ 520 h 521"/>
              <a:gd name="T42" fmla="*/ 739 w 3542"/>
              <a:gd name="T43" fmla="*/ 467 h 521"/>
              <a:gd name="T44" fmla="*/ 711 w 3542"/>
              <a:gd name="T45" fmla="*/ 144 h 521"/>
              <a:gd name="T46" fmla="*/ 647 w 3542"/>
              <a:gd name="T47" fmla="*/ 144 h 521"/>
              <a:gd name="T48" fmla="*/ 417 w 3542"/>
              <a:gd name="T49" fmla="*/ 355 h 521"/>
              <a:gd name="T50" fmla="*/ 167 w 3542"/>
              <a:gd name="T51" fmla="*/ 139 h 521"/>
              <a:gd name="T52" fmla="*/ 195 w 3542"/>
              <a:gd name="T53" fmla="*/ 214 h 521"/>
              <a:gd name="T54" fmla="*/ 116 w 3542"/>
              <a:gd name="T55" fmla="*/ 205 h 521"/>
              <a:gd name="T56" fmla="*/ 100 w 3542"/>
              <a:gd name="T57" fmla="*/ 256 h 521"/>
              <a:gd name="T58" fmla="*/ 174 w 3542"/>
              <a:gd name="T59" fmla="*/ 293 h 521"/>
              <a:gd name="T60" fmla="*/ 241 w 3542"/>
              <a:gd name="T61" fmla="*/ 337 h 521"/>
              <a:gd name="T62" fmla="*/ 251 w 3542"/>
              <a:gd name="T63" fmla="*/ 449 h 521"/>
              <a:gd name="T64" fmla="*/ 157 w 3542"/>
              <a:gd name="T65" fmla="*/ 519 h 521"/>
              <a:gd name="T66" fmla="*/ 22 w 3542"/>
              <a:gd name="T67" fmla="*/ 476 h 521"/>
              <a:gd name="T68" fmla="*/ 89 w 3542"/>
              <a:gd name="T69" fmla="*/ 447 h 521"/>
              <a:gd name="T70" fmla="*/ 173 w 3542"/>
              <a:gd name="T71" fmla="*/ 434 h 521"/>
              <a:gd name="T72" fmla="*/ 164 w 3542"/>
              <a:gd name="T73" fmla="*/ 366 h 521"/>
              <a:gd name="T74" fmla="*/ 81 w 3542"/>
              <a:gd name="T75" fmla="*/ 331 h 521"/>
              <a:gd name="T76" fmla="*/ 19 w 3542"/>
              <a:gd name="T77" fmla="*/ 244 h 521"/>
              <a:gd name="T78" fmla="*/ 83 w 3542"/>
              <a:gd name="T79" fmla="*/ 148 h 521"/>
              <a:gd name="T80" fmla="*/ 2397 w 3542"/>
              <a:gd name="T81" fmla="*/ 511 h 521"/>
              <a:gd name="T82" fmla="*/ 2021 w 3542"/>
              <a:gd name="T83" fmla="*/ 511 h 521"/>
              <a:gd name="T84" fmla="*/ 2858 w 3542"/>
              <a:gd name="T85" fmla="*/ 148 h 521"/>
              <a:gd name="T86" fmla="*/ 2815 w 3542"/>
              <a:gd name="T87" fmla="*/ 203 h 521"/>
              <a:gd name="T88" fmla="*/ 2702 w 3542"/>
              <a:gd name="T89" fmla="*/ 238 h 521"/>
              <a:gd name="T90" fmla="*/ 2670 w 3542"/>
              <a:gd name="T91" fmla="*/ 355 h 521"/>
              <a:gd name="T92" fmla="*/ 2742 w 3542"/>
              <a:gd name="T93" fmla="*/ 445 h 521"/>
              <a:gd name="T94" fmla="*/ 2860 w 3542"/>
              <a:gd name="T95" fmla="*/ 433 h 521"/>
              <a:gd name="T96" fmla="*/ 2813 w 3542"/>
              <a:gd name="T97" fmla="*/ 519 h 521"/>
              <a:gd name="T98" fmla="*/ 2661 w 3542"/>
              <a:gd name="T99" fmla="*/ 475 h 521"/>
              <a:gd name="T100" fmla="*/ 2591 w 3542"/>
              <a:gd name="T101" fmla="*/ 329 h 521"/>
              <a:gd name="T102" fmla="*/ 2662 w 3542"/>
              <a:gd name="T103" fmla="*/ 181 h 521"/>
              <a:gd name="T104" fmla="*/ 1609 w 3542"/>
              <a:gd name="T105" fmla="*/ 135 h 521"/>
              <a:gd name="T106" fmla="*/ 1962 w 3542"/>
              <a:gd name="T107" fmla="*/ 519 h 521"/>
              <a:gd name="T108" fmla="*/ 1609 w 3542"/>
              <a:gd name="T109" fmla="*/ 135 h 521"/>
              <a:gd name="T110" fmla="*/ 2781 w 3542"/>
              <a:gd name="T111" fmla="*/ 11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42" h="521">
                <a:moveTo>
                  <a:pt x="2211" y="243"/>
                </a:moveTo>
                <a:lnTo>
                  <a:pt x="2156" y="376"/>
                </a:lnTo>
                <a:lnTo>
                  <a:pt x="2263" y="376"/>
                </a:lnTo>
                <a:lnTo>
                  <a:pt x="2211" y="243"/>
                </a:lnTo>
                <a:close/>
                <a:moveTo>
                  <a:pt x="1189" y="206"/>
                </a:moveTo>
                <a:lnTo>
                  <a:pt x="1189" y="313"/>
                </a:lnTo>
                <a:lnTo>
                  <a:pt x="1219" y="313"/>
                </a:lnTo>
                <a:lnTo>
                  <a:pt x="1241" y="311"/>
                </a:lnTo>
                <a:lnTo>
                  <a:pt x="1257" y="307"/>
                </a:lnTo>
                <a:lnTo>
                  <a:pt x="1271" y="299"/>
                </a:lnTo>
                <a:lnTo>
                  <a:pt x="1281" y="289"/>
                </a:lnTo>
                <a:lnTo>
                  <a:pt x="1286" y="276"/>
                </a:lnTo>
                <a:lnTo>
                  <a:pt x="1288" y="260"/>
                </a:lnTo>
                <a:lnTo>
                  <a:pt x="1286" y="243"/>
                </a:lnTo>
                <a:lnTo>
                  <a:pt x="1279" y="228"/>
                </a:lnTo>
                <a:lnTo>
                  <a:pt x="1269" y="218"/>
                </a:lnTo>
                <a:lnTo>
                  <a:pt x="1259" y="212"/>
                </a:lnTo>
                <a:lnTo>
                  <a:pt x="1247" y="208"/>
                </a:lnTo>
                <a:lnTo>
                  <a:pt x="1233" y="206"/>
                </a:lnTo>
                <a:lnTo>
                  <a:pt x="1215" y="206"/>
                </a:lnTo>
                <a:lnTo>
                  <a:pt x="1189" y="206"/>
                </a:lnTo>
                <a:close/>
                <a:moveTo>
                  <a:pt x="3266" y="144"/>
                </a:moveTo>
                <a:lnTo>
                  <a:pt x="3542" y="144"/>
                </a:lnTo>
                <a:lnTo>
                  <a:pt x="3359" y="450"/>
                </a:lnTo>
                <a:lnTo>
                  <a:pt x="3532" y="450"/>
                </a:lnTo>
                <a:lnTo>
                  <a:pt x="3532" y="511"/>
                </a:lnTo>
                <a:lnTo>
                  <a:pt x="3237" y="511"/>
                </a:lnTo>
                <a:lnTo>
                  <a:pt x="3421" y="206"/>
                </a:lnTo>
                <a:lnTo>
                  <a:pt x="3266" y="206"/>
                </a:lnTo>
                <a:lnTo>
                  <a:pt x="3266" y="144"/>
                </a:lnTo>
                <a:close/>
                <a:moveTo>
                  <a:pt x="2973" y="144"/>
                </a:moveTo>
                <a:lnTo>
                  <a:pt x="3181" y="144"/>
                </a:lnTo>
                <a:lnTo>
                  <a:pt x="3181" y="206"/>
                </a:lnTo>
                <a:lnTo>
                  <a:pt x="3045" y="206"/>
                </a:lnTo>
                <a:lnTo>
                  <a:pt x="3045" y="288"/>
                </a:lnTo>
                <a:lnTo>
                  <a:pt x="3175" y="288"/>
                </a:lnTo>
                <a:lnTo>
                  <a:pt x="3175" y="350"/>
                </a:lnTo>
                <a:lnTo>
                  <a:pt x="3045" y="350"/>
                </a:lnTo>
                <a:lnTo>
                  <a:pt x="3045" y="450"/>
                </a:lnTo>
                <a:lnTo>
                  <a:pt x="3181" y="450"/>
                </a:lnTo>
                <a:lnTo>
                  <a:pt x="3181" y="511"/>
                </a:lnTo>
                <a:lnTo>
                  <a:pt x="2973" y="511"/>
                </a:lnTo>
                <a:lnTo>
                  <a:pt x="2973" y="144"/>
                </a:lnTo>
                <a:close/>
                <a:moveTo>
                  <a:pt x="1432" y="144"/>
                </a:moveTo>
                <a:lnTo>
                  <a:pt x="1505" y="144"/>
                </a:lnTo>
                <a:lnTo>
                  <a:pt x="1505" y="511"/>
                </a:lnTo>
                <a:lnTo>
                  <a:pt x="1432" y="511"/>
                </a:lnTo>
                <a:lnTo>
                  <a:pt x="1432" y="144"/>
                </a:lnTo>
                <a:close/>
                <a:moveTo>
                  <a:pt x="1116" y="144"/>
                </a:moveTo>
                <a:lnTo>
                  <a:pt x="1226" y="144"/>
                </a:lnTo>
                <a:lnTo>
                  <a:pt x="1253" y="145"/>
                </a:lnTo>
                <a:lnTo>
                  <a:pt x="1275" y="147"/>
                </a:lnTo>
                <a:lnTo>
                  <a:pt x="1294" y="153"/>
                </a:lnTo>
                <a:lnTo>
                  <a:pt x="1311" y="161"/>
                </a:lnTo>
                <a:lnTo>
                  <a:pt x="1325" y="171"/>
                </a:lnTo>
                <a:lnTo>
                  <a:pt x="1341" y="189"/>
                </a:lnTo>
                <a:lnTo>
                  <a:pt x="1353" y="210"/>
                </a:lnTo>
                <a:lnTo>
                  <a:pt x="1361" y="235"/>
                </a:lnTo>
                <a:lnTo>
                  <a:pt x="1364" y="260"/>
                </a:lnTo>
                <a:lnTo>
                  <a:pt x="1362" y="284"/>
                </a:lnTo>
                <a:lnTo>
                  <a:pt x="1356" y="306"/>
                </a:lnTo>
                <a:lnTo>
                  <a:pt x="1346" y="326"/>
                </a:lnTo>
                <a:lnTo>
                  <a:pt x="1333" y="343"/>
                </a:lnTo>
                <a:lnTo>
                  <a:pt x="1320" y="355"/>
                </a:lnTo>
                <a:lnTo>
                  <a:pt x="1303" y="364"/>
                </a:lnTo>
                <a:lnTo>
                  <a:pt x="1284" y="370"/>
                </a:lnTo>
                <a:lnTo>
                  <a:pt x="1261" y="374"/>
                </a:lnTo>
                <a:lnTo>
                  <a:pt x="1237" y="376"/>
                </a:lnTo>
                <a:lnTo>
                  <a:pt x="1189" y="376"/>
                </a:lnTo>
                <a:lnTo>
                  <a:pt x="1189" y="511"/>
                </a:lnTo>
                <a:lnTo>
                  <a:pt x="1116" y="511"/>
                </a:lnTo>
                <a:lnTo>
                  <a:pt x="1116" y="144"/>
                </a:lnTo>
                <a:close/>
                <a:moveTo>
                  <a:pt x="711" y="144"/>
                </a:moveTo>
                <a:lnTo>
                  <a:pt x="784" y="144"/>
                </a:lnTo>
                <a:lnTo>
                  <a:pt x="784" y="355"/>
                </a:lnTo>
                <a:lnTo>
                  <a:pt x="784" y="374"/>
                </a:lnTo>
                <a:lnTo>
                  <a:pt x="785" y="390"/>
                </a:lnTo>
                <a:lnTo>
                  <a:pt x="788" y="401"/>
                </a:lnTo>
                <a:lnTo>
                  <a:pt x="792" y="411"/>
                </a:lnTo>
                <a:lnTo>
                  <a:pt x="796" y="420"/>
                </a:lnTo>
                <a:lnTo>
                  <a:pt x="808" y="434"/>
                </a:lnTo>
                <a:lnTo>
                  <a:pt x="823" y="446"/>
                </a:lnTo>
                <a:lnTo>
                  <a:pt x="842" y="452"/>
                </a:lnTo>
                <a:lnTo>
                  <a:pt x="862" y="454"/>
                </a:lnTo>
                <a:lnTo>
                  <a:pt x="883" y="452"/>
                </a:lnTo>
                <a:lnTo>
                  <a:pt x="901" y="446"/>
                </a:lnTo>
                <a:lnTo>
                  <a:pt x="916" y="434"/>
                </a:lnTo>
                <a:lnTo>
                  <a:pt x="928" y="420"/>
                </a:lnTo>
                <a:lnTo>
                  <a:pt x="934" y="411"/>
                </a:lnTo>
                <a:lnTo>
                  <a:pt x="937" y="401"/>
                </a:lnTo>
                <a:lnTo>
                  <a:pt x="939" y="390"/>
                </a:lnTo>
                <a:lnTo>
                  <a:pt x="940" y="374"/>
                </a:lnTo>
                <a:lnTo>
                  <a:pt x="940" y="355"/>
                </a:lnTo>
                <a:lnTo>
                  <a:pt x="940" y="144"/>
                </a:lnTo>
                <a:lnTo>
                  <a:pt x="1014" y="144"/>
                </a:lnTo>
                <a:lnTo>
                  <a:pt x="1014" y="368"/>
                </a:lnTo>
                <a:lnTo>
                  <a:pt x="1012" y="399"/>
                </a:lnTo>
                <a:lnTo>
                  <a:pt x="1007" y="425"/>
                </a:lnTo>
                <a:lnTo>
                  <a:pt x="999" y="448"/>
                </a:lnTo>
                <a:lnTo>
                  <a:pt x="986" y="467"/>
                </a:lnTo>
                <a:lnTo>
                  <a:pt x="968" y="485"/>
                </a:lnTo>
                <a:lnTo>
                  <a:pt x="946" y="500"/>
                </a:lnTo>
                <a:lnTo>
                  <a:pt x="921" y="511"/>
                </a:lnTo>
                <a:lnTo>
                  <a:pt x="893" y="518"/>
                </a:lnTo>
                <a:lnTo>
                  <a:pt x="862" y="520"/>
                </a:lnTo>
                <a:lnTo>
                  <a:pt x="832" y="518"/>
                </a:lnTo>
                <a:lnTo>
                  <a:pt x="804" y="511"/>
                </a:lnTo>
                <a:lnTo>
                  <a:pt x="779" y="500"/>
                </a:lnTo>
                <a:lnTo>
                  <a:pt x="756" y="485"/>
                </a:lnTo>
                <a:lnTo>
                  <a:pt x="739" y="467"/>
                </a:lnTo>
                <a:lnTo>
                  <a:pt x="726" y="448"/>
                </a:lnTo>
                <a:lnTo>
                  <a:pt x="717" y="425"/>
                </a:lnTo>
                <a:lnTo>
                  <a:pt x="713" y="399"/>
                </a:lnTo>
                <a:lnTo>
                  <a:pt x="711" y="368"/>
                </a:lnTo>
                <a:lnTo>
                  <a:pt x="711" y="144"/>
                </a:lnTo>
                <a:close/>
                <a:moveTo>
                  <a:pt x="343" y="144"/>
                </a:moveTo>
                <a:lnTo>
                  <a:pt x="417" y="144"/>
                </a:lnTo>
                <a:lnTo>
                  <a:pt x="417" y="299"/>
                </a:lnTo>
                <a:lnTo>
                  <a:pt x="554" y="144"/>
                </a:lnTo>
                <a:lnTo>
                  <a:pt x="647" y="144"/>
                </a:lnTo>
                <a:lnTo>
                  <a:pt x="488" y="313"/>
                </a:lnTo>
                <a:lnTo>
                  <a:pt x="656" y="511"/>
                </a:lnTo>
                <a:lnTo>
                  <a:pt x="559" y="511"/>
                </a:lnTo>
                <a:lnTo>
                  <a:pt x="425" y="346"/>
                </a:lnTo>
                <a:lnTo>
                  <a:pt x="417" y="355"/>
                </a:lnTo>
                <a:lnTo>
                  <a:pt x="417" y="511"/>
                </a:lnTo>
                <a:lnTo>
                  <a:pt x="343" y="511"/>
                </a:lnTo>
                <a:lnTo>
                  <a:pt x="343" y="144"/>
                </a:lnTo>
                <a:close/>
                <a:moveTo>
                  <a:pt x="136" y="137"/>
                </a:moveTo>
                <a:lnTo>
                  <a:pt x="167" y="139"/>
                </a:lnTo>
                <a:lnTo>
                  <a:pt x="196" y="148"/>
                </a:lnTo>
                <a:lnTo>
                  <a:pt x="222" y="161"/>
                </a:lnTo>
                <a:lnTo>
                  <a:pt x="247" y="179"/>
                </a:lnTo>
                <a:lnTo>
                  <a:pt x="209" y="227"/>
                </a:lnTo>
                <a:lnTo>
                  <a:pt x="195" y="214"/>
                </a:lnTo>
                <a:lnTo>
                  <a:pt x="180" y="204"/>
                </a:lnTo>
                <a:lnTo>
                  <a:pt x="164" y="199"/>
                </a:lnTo>
                <a:lnTo>
                  <a:pt x="148" y="198"/>
                </a:lnTo>
                <a:lnTo>
                  <a:pt x="131" y="200"/>
                </a:lnTo>
                <a:lnTo>
                  <a:pt x="116" y="205"/>
                </a:lnTo>
                <a:lnTo>
                  <a:pt x="105" y="215"/>
                </a:lnTo>
                <a:lnTo>
                  <a:pt x="97" y="225"/>
                </a:lnTo>
                <a:lnTo>
                  <a:pt x="95" y="238"/>
                </a:lnTo>
                <a:lnTo>
                  <a:pt x="96" y="247"/>
                </a:lnTo>
                <a:lnTo>
                  <a:pt x="100" y="256"/>
                </a:lnTo>
                <a:lnTo>
                  <a:pt x="107" y="263"/>
                </a:lnTo>
                <a:lnTo>
                  <a:pt x="118" y="270"/>
                </a:lnTo>
                <a:lnTo>
                  <a:pt x="132" y="277"/>
                </a:lnTo>
                <a:lnTo>
                  <a:pt x="151" y="285"/>
                </a:lnTo>
                <a:lnTo>
                  <a:pt x="174" y="293"/>
                </a:lnTo>
                <a:lnTo>
                  <a:pt x="191" y="300"/>
                </a:lnTo>
                <a:lnTo>
                  <a:pt x="206" y="307"/>
                </a:lnTo>
                <a:lnTo>
                  <a:pt x="216" y="314"/>
                </a:lnTo>
                <a:lnTo>
                  <a:pt x="227" y="322"/>
                </a:lnTo>
                <a:lnTo>
                  <a:pt x="241" y="337"/>
                </a:lnTo>
                <a:lnTo>
                  <a:pt x="252" y="356"/>
                </a:lnTo>
                <a:lnTo>
                  <a:pt x="257" y="376"/>
                </a:lnTo>
                <a:lnTo>
                  <a:pt x="260" y="399"/>
                </a:lnTo>
                <a:lnTo>
                  <a:pt x="257" y="426"/>
                </a:lnTo>
                <a:lnTo>
                  <a:pt x="251" y="449"/>
                </a:lnTo>
                <a:lnTo>
                  <a:pt x="239" y="469"/>
                </a:lnTo>
                <a:lnTo>
                  <a:pt x="224" y="487"/>
                </a:lnTo>
                <a:lnTo>
                  <a:pt x="204" y="502"/>
                </a:lnTo>
                <a:lnTo>
                  <a:pt x="183" y="511"/>
                </a:lnTo>
                <a:lnTo>
                  <a:pt x="157" y="519"/>
                </a:lnTo>
                <a:lnTo>
                  <a:pt x="129" y="521"/>
                </a:lnTo>
                <a:lnTo>
                  <a:pt x="98" y="518"/>
                </a:lnTo>
                <a:lnTo>
                  <a:pt x="70" y="510"/>
                </a:lnTo>
                <a:lnTo>
                  <a:pt x="44" y="496"/>
                </a:lnTo>
                <a:lnTo>
                  <a:pt x="22" y="476"/>
                </a:lnTo>
                <a:lnTo>
                  <a:pt x="0" y="451"/>
                </a:lnTo>
                <a:lnTo>
                  <a:pt x="48" y="405"/>
                </a:lnTo>
                <a:lnTo>
                  <a:pt x="58" y="423"/>
                </a:lnTo>
                <a:lnTo>
                  <a:pt x="72" y="436"/>
                </a:lnTo>
                <a:lnTo>
                  <a:pt x="89" y="447"/>
                </a:lnTo>
                <a:lnTo>
                  <a:pt x="107" y="453"/>
                </a:lnTo>
                <a:lnTo>
                  <a:pt x="127" y="455"/>
                </a:lnTo>
                <a:lnTo>
                  <a:pt x="145" y="452"/>
                </a:lnTo>
                <a:lnTo>
                  <a:pt x="161" y="446"/>
                </a:lnTo>
                <a:lnTo>
                  <a:pt x="173" y="434"/>
                </a:lnTo>
                <a:lnTo>
                  <a:pt x="182" y="420"/>
                </a:lnTo>
                <a:lnTo>
                  <a:pt x="184" y="403"/>
                </a:lnTo>
                <a:lnTo>
                  <a:pt x="182" y="388"/>
                </a:lnTo>
                <a:lnTo>
                  <a:pt x="175" y="377"/>
                </a:lnTo>
                <a:lnTo>
                  <a:pt x="164" y="366"/>
                </a:lnTo>
                <a:lnTo>
                  <a:pt x="157" y="362"/>
                </a:lnTo>
                <a:lnTo>
                  <a:pt x="147" y="357"/>
                </a:lnTo>
                <a:lnTo>
                  <a:pt x="132" y="351"/>
                </a:lnTo>
                <a:lnTo>
                  <a:pt x="111" y="344"/>
                </a:lnTo>
                <a:lnTo>
                  <a:pt x="81" y="331"/>
                </a:lnTo>
                <a:lnTo>
                  <a:pt x="57" y="319"/>
                </a:lnTo>
                <a:lnTo>
                  <a:pt x="40" y="304"/>
                </a:lnTo>
                <a:lnTo>
                  <a:pt x="28" y="287"/>
                </a:lnTo>
                <a:lnTo>
                  <a:pt x="22" y="267"/>
                </a:lnTo>
                <a:lnTo>
                  <a:pt x="19" y="244"/>
                </a:lnTo>
                <a:lnTo>
                  <a:pt x="22" y="219"/>
                </a:lnTo>
                <a:lnTo>
                  <a:pt x="30" y="197"/>
                </a:lnTo>
                <a:lnTo>
                  <a:pt x="44" y="176"/>
                </a:lnTo>
                <a:lnTo>
                  <a:pt x="62" y="159"/>
                </a:lnTo>
                <a:lnTo>
                  <a:pt x="83" y="148"/>
                </a:lnTo>
                <a:lnTo>
                  <a:pt x="108" y="140"/>
                </a:lnTo>
                <a:lnTo>
                  <a:pt x="136" y="137"/>
                </a:lnTo>
                <a:close/>
                <a:moveTo>
                  <a:pt x="2183" y="135"/>
                </a:moveTo>
                <a:lnTo>
                  <a:pt x="2239" y="135"/>
                </a:lnTo>
                <a:lnTo>
                  <a:pt x="2397" y="511"/>
                </a:lnTo>
                <a:lnTo>
                  <a:pt x="2318" y="511"/>
                </a:lnTo>
                <a:lnTo>
                  <a:pt x="2286" y="434"/>
                </a:lnTo>
                <a:lnTo>
                  <a:pt x="2132" y="434"/>
                </a:lnTo>
                <a:lnTo>
                  <a:pt x="2099" y="511"/>
                </a:lnTo>
                <a:lnTo>
                  <a:pt x="2021" y="511"/>
                </a:lnTo>
                <a:lnTo>
                  <a:pt x="2183" y="135"/>
                </a:lnTo>
                <a:close/>
                <a:moveTo>
                  <a:pt x="2790" y="135"/>
                </a:moveTo>
                <a:lnTo>
                  <a:pt x="2814" y="136"/>
                </a:lnTo>
                <a:lnTo>
                  <a:pt x="2835" y="140"/>
                </a:lnTo>
                <a:lnTo>
                  <a:pt x="2858" y="148"/>
                </a:lnTo>
                <a:lnTo>
                  <a:pt x="2882" y="157"/>
                </a:lnTo>
                <a:lnTo>
                  <a:pt x="2882" y="242"/>
                </a:lnTo>
                <a:lnTo>
                  <a:pt x="2859" y="223"/>
                </a:lnTo>
                <a:lnTo>
                  <a:pt x="2838" y="210"/>
                </a:lnTo>
                <a:lnTo>
                  <a:pt x="2815" y="203"/>
                </a:lnTo>
                <a:lnTo>
                  <a:pt x="2790" y="201"/>
                </a:lnTo>
                <a:lnTo>
                  <a:pt x="2765" y="203"/>
                </a:lnTo>
                <a:lnTo>
                  <a:pt x="2741" y="210"/>
                </a:lnTo>
                <a:lnTo>
                  <a:pt x="2721" y="222"/>
                </a:lnTo>
                <a:lnTo>
                  <a:pt x="2702" y="238"/>
                </a:lnTo>
                <a:lnTo>
                  <a:pt x="2687" y="257"/>
                </a:lnTo>
                <a:lnTo>
                  <a:pt x="2676" y="278"/>
                </a:lnTo>
                <a:lnTo>
                  <a:pt x="2670" y="303"/>
                </a:lnTo>
                <a:lnTo>
                  <a:pt x="2667" y="329"/>
                </a:lnTo>
                <a:lnTo>
                  <a:pt x="2670" y="355"/>
                </a:lnTo>
                <a:lnTo>
                  <a:pt x="2676" y="379"/>
                </a:lnTo>
                <a:lnTo>
                  <a:pt x="2687" y="400"/>
                </a:lnTo>
                <a:lnTo>
                  <a:pt x="2702" y="418"/>
                </a:lnTo>
                <a:lnTo>
                  <a:pt x="2721" y="434"/>
                </a:lnTo>
                <a:lnTo>
                  <a:pt x="2742" y="445"/>
                </a:lnTo>
                <a:lnTo>
                  <a:pt x="2766" y="452"/>
                </a:lnTo>
                <a:lnTo>
                  <a:pt x="2791" y="454"/>
                </a:lnTo>
                <a:lnTo>
                  <a:pt x="2816" y="452"/>
                </a:lnTo>
                <a:lnTo>
                  <a:pt x="2839" y="445"/>
                </a:lnTo>
                <a:lnTo>
                  <a:pt x="2860" y="433"/>
                </a:lnTo>
                <a:lnTo>
                  <a:pt x="2882" y="414"/>
                </a:lnTo>
                <a:lnTo>
                  <a:pt x="2882" y="499"/>
                </a:lnTo>
                <a:lnTo>
                  <a:pt x="2858" y="508"/>
                </a:lnTo>
                <a:lnTo>
                  <a:pt x="2835" y="516"/>
                </a:lnTo>
                <a:lnTo>
                  <a:pt x="2813" y="519"/>
                </a:lnTo>
                <a:lnTo>
                  <a:pt x="2790" y="520"/>
                </a:lnTo>
                <a:lnTo>
                  <a:pt x="2754" y="517"/>
                </a:lnTo>
                <a:lnTo>
                  <a:pt x="2721" y="508"/>
                </a:lnTo>
                <a:lnTo>
                  <a:pt x="2689" y="494"/>
                </a:lnTo>
                <a:lnTo>
                  <a:pt x="2661" y="475"/>
                </a:lnTo>
                <a:lnTo>
                  <a:pt x="2637" y="453"/>
                </a:lnTo>
                <a:lnTo>
                  <a:pt x="2618" y="427"/>
                </a:lnTo>
                <a:lnTo>
                  <a:pt x="2604" y="397"/>
                </a:lnTo>
                <a:lnTo>
                  <a:pt x="2594" y="364"/>
                </a:lnTo>
                <a:lnTo>
                  <a:pt x="2591" y="329"/>
                </a:lnTo>
                <a:lnTo>
                  <a:pt x="2594" y="294"/>
                </a:lnTo>
                <a:lnTo>
                  <a:pt x="2604" y="261"/>
                </a:lnTo>
                <a:lnTo>
                  <a:pt x="2618" y="232"/>
                </a:lnTo>
                <a:lnTo>
                  <a:pt x="2637" y="204"/>
                </a:lnTo>
                <a:lnTo>
                  <a:pt x="2662" y="181"/>
                </a:lnTo>
                <a:lnTo>
                  <a:pt x="2689" y="162"/>
                </a:lnTo>
                <a:lnTo>
                  <a:pt x="2721" y="147"/>
                </a:lnTo>
                <a:lnTo>
                  <a:pt x="2754" y="138"/>
                </a:lnTo>
                <a:lnTo>
                  <a:pt x="2790" y="135"/>
                </a:lnTo>
                <a:close/>
                <a:moveTo>
                  <a:pt x="1609" y="135"/>
                </a:moveTo>
                <a:lnTo>
                  <a:pt x="1660" y="135"/>
                </a:lnTo>
                <a:lnTo>
                  <a:pt x="1889" y="392"/>
                </a:lnTo>
                <a:lnTo>
                  <a:pt x="1889" y="144"/>
                </a:lnTo>
                <a:lnTo>
                  <a:pt x="1962" y="144"/>
                </a:lnTo>
                <a:lnTo>
                  <a:pt x="1962" y="519"/>
                </a:lnTo>
                <a:lnTo>
                  <a:pt x="1912" y="519"/>
                </a:lnTo>
                <a:lnTo>
                  <a:pt x="1682" y="262"/>
                </a:lnTo>
                <a:lnTo>
                  <a:pt x="1682" y="511"/>
                </a:lnTo>
                <a:lnTo>
                  <a:pt x="1609" y="511"/>
                </a:lnTo>
                <a:lnTo>
                  <a:pt x="1609" y="135"/>
                </a:lnTo>
                <a:close/>
                <a:moveTo>
                  <a:pt x="2720" y="0"/>
                </a:moveTo>
                <a:lnTo>
                  <a:pt x="2781" y="49"/>
                </a:lnTo>
                <a:lnTo>
                  <a:pt x="2843" y="0"/>
                </a:lnTo>
                <a:lnTo>
                  <a:pt x="2878" y="32"/>
                </a:lnTo>
                <a:lnTo>
                  <a:pt x="2781" y="110"/>
                </a:lnTo>
                <a:lnTo>
                  <a:pt x="2685" y="32"/>
                </a:lnTo>
                <a:lnTo>
                  <a:pt x="27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428">
              <a:ln>
                <a:noFill/>
              </a:ln>
            </a:endParaRPr>
          </a:p>
        </p:txBody>
      </p:sp>
      <p:pic>
        <p:nvPicPr>
          <p:cNvPr id="14" name="Picture 43">
            <a:extLst>
              <a:ext uri="{FF2B5EF4-FFF2-40B4-BE49-F238E27FC236}">
                <a16:creationId xmlns:a16="http://schemas.microsoft.com/office/drawing/2014/main" id="{5BA5A96B-04B2-4DCC-8213-D1254BFBDDC0}"/>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478981" y="533232"/>
            <a:ext cx="3042035" cy="241697"/>
          </a:xfrm>
          <a:prstGeom prst="rect">
            <a:avLst/>
          </a:prstGeom>
          <a:noFill/>
          <a:ln>
            <a:noFill/>
          </a:ln>
        </p:spPr>
      </p:pic>
    </p:spTree>
    <p:extLst>
      <p:ext uri="{BB962C8B-B14F-4D97-AF65-F5344CB8AC3E}">
        <p14:creationId xmlns:p14="http://schemas.microsoft.com/office/powerpoint/2010/main" val="54806508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Lst>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3840">
          <p15:clr>
            <a:srgbClr val="F26B43"/>
          </p15:clr>
        </p15:guide>
        <p15:guide id="3" orient="horz" pos="777">
          <p15:clr>
            <a:srgbClr val="F26B43"/>
          </p15:clr>
        </p15:guide>
        <p15:guide id="4" orient="horz" pos="30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ogle.cz/url?sa=i&amp;rct=j&amp;q=&amp;esrc=s&amp;frm=1&amp;source=images&amp;cd=&amp;cad=rja&amp;uact=8&amp;ved=0CAcQjRxqFQoTCKWVu_Xmj8gCFYlvFAodwPYIEA&amp;url=http://www.forbes.com/companies/cez-group/&amp;psig=AFQjCNEV87heWIIUoOFKxFPhhNKfP0XDrw&amp;ust=1443188482226526" TargetMode="External"/><Relationship Id="rId5" Type="http://schemas.openxmlformats.org/officeDocument/2006/relationships/image" Target="../media/image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jpeg"/></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chal.mravec@invencapital.cz"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oogle.cz/url?sa=i&amp;rct=j&amp;q=&amp;esrc=s&amp;frm=1&amp;source=images&amp;cd=&amp;cad=rja&amp;uact=8&amp;ved=0CAcQjRxqFQoTCKWVu_Xmj8gCFYlvFAodwPYIEA&amp;url=http://www.forbes.com/companies/cez-group/&amp;psig=AFQjCNEV87heWIIUoOFKxFPhhNKfP0XDrw&amp;ust=1443188482226526"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jpeg"/><Relationship Id="rId21" Type="http://schemas.openxmlformats.org/officeDocument/2006/relationships/image" Target="../media/image36.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18" Type="http://schemas.openxmlformats.org/officeDocument/2006/relationships/image" Target="../media/image57.jpeg"/><Relationship Id="rId26" Type="http://schemas.openxmlformats.org/officeDocument/2006/relationships/image" Target="../media/image65.png"/><Relationship Id="rId3" Type="http://schemas.openxmlformats.org/officeDocument/2006/relationships/image" Target="../media/image43.jpeg"/><Relationship Id="rId21" Type="http://schemas.openxmlformats.org/officeDocument/2006/relationships/image" Target="../media/image60.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42.png"/><Relationship Id="rId16" Type="http://schemas.openxmlformats.org/officeDocument/2006/relationships/image" Target="../media/image55.jpe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0.jpeg"/><Relationship Id="rId24" Type="http://schemas.openxmlformats.org/officeDocument/2006/relationships/image" Target="../media/image63.png"/><Relationship Id="rId5" Type="http://schemas.openxmlformats.org/officeDocument/2006/relationships/image" Target="../media/image45.png"/><Relationship Id="rId15" Type="http://schemas.openxmlformats.org/officeDocument/2006/relationships/image" Target="../media/image54.jpeg"/><Relationship Id="rId23" Type="http://schemas.openxmlformats.org/officeDocument/2006/relationships/image" Target="../media/image62.png"/><Relationship Id="rId10" Type="http://schemas.openxmlformats.org/officeDocument/2006/relationships/image" Target="../media/image28.png"/><Relationship Id="rId19" Type="http://schemas.openxmlformats.org/officeDocument/2006/relationships/image" Target="../media/image58.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3.svg"/><Relationship Id="rId22" Type="http://schemas.openxmlformats.org/officeDocument/2006/relationships/image" Target="../media/image61.png"/><Relationship Id="rId27"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5EBA1FC-8CD6-4D5C-9C4D-5145F2E9F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 y="1349170"/>
            <a:ext cx="12205855" cy="4359234"/>
          </a:xfrm>
          <a:prstGeom prst="rect">
            <a:avLst/>
          </a:prstGeom>
        </p:spPr>
      </p:pic>
      <p:pic>
        <p:nvPicPr>
          <p:cNvPr id="3" name="Picture 43">
            <a:extLst>
              <a:ext uri="{FF2B5EF4-FFF2-40B4-BE49-F238E27FC236}">
                <a16:creationId xmlns:a16="http://schemas.microsoft.com/office/drawing/2014/main" id="{2882CE26-96F8-4C75-B446-FFCFDE3FFE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050" y="413738"/>
            <a:ext cx="7603573" cy="652545"/>
          </a:xfrm>
          <a:prstGeom prst="rect">
            <a:avLst/>
          </a:prstGeom>
          <a:noFill/>
          <a:ln>
            <a:noFill/>
          </a:ln>
        </p:spPr>
      </p:pic>
      <p:grpSp>
        <p:nvGrpSpPr>
          <p:cNvPr id="12" name="Group 11">
            <a:extLst>
              <a:ext uri="{FF2B5EF4-FFF2-40B4-BE49-F238E27FC236}">
                <a16:creationId xmlns:a16="http://schemas.microsoft.com/office/drawing/2014/main" id="{282AC367-EB13-4A5A-8550-257CD384A5B2}"/>
              </a:ext>
            </a:extLst>
          </p:cNvPr>
          <p:cNvGrpSpPr>
            <a:grpSpLocks noChangeAspect="1"/>
          </p:cNvGrpSpPr>
          <p:nvPr/>
        </p:nvGrpSpPr>
        <p:grpSpPr>
          <a:xfrm>
            <a:off x="10121392" y="5845332"/>
            <a:ext cx="1665083" cy="843999"/>
            <a:chOff x="2824092" y="1565791"/>
            <a:chExt cx="3960000" cy="2090956"/>
          </a:xfrm>
        </p:grpSpPr>
        <p:pic>
          <p:nvPicPr>
            <p:cNvPr id="13" name="Picture 15">
              <a:extLst>
                <a:ext uri="{FF2B5EF4-FFF2-40B4-BE49-F238E27FC236}">
                  <a16:creationId xmlns:a16="http://schemas.microsoft.com/office/drawing/2014/main" id="{E6044440-A6AD-46AA-A6BB-894A91B070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665" y="1565791"/>
              <a:ext cx="1364854" cy="1364854"/>
            </a:xfrm>
            <a:prstGeom prst="rect">
              <a:avLst/>
            </a:prstGeom>
          </p:spPr>
        </p:pic>
        <p:pic>
          <p:nvPicPr>
            <p:cNvPr id="14" name="Picture 6" descr="http://i.forbesimg.com/media/lists/companies/cez-group_416x416.jpg">
              <a:hlinkClick r:id="rId6"/>
              <a:extLst>
                <a:ext uri="{FF2B5EF4-FFF2-40B4-BE49-F238E27FC236}">
                  <a16:creationId xmlns:a16="http://schemas.microsoft.com/office/drawing/2014/main" id="{22642E5B-D7F9-4104-B8B4-D812D02BAF4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 t="76144" r="60" b="10219"/>
            <a:stretch/>
          </p:blipFill>
          <p:spPr bwMode="auto">
            <a:xfrm>
              <a:off x="2824092" y="3116747"/>
              <a:ext cx="396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EB698FA0-DEE9-4064-93C3-5999BA4F1D5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4652" b="26329"/>
          <a:stretch/>
        </p:blipFill>
        <p:spPr>
          <a:xfrm>
            <a:off x="8053106" y="5828864"/>
            <a:ext cx="1773726" cy="869462"/>
          </a:xfrm>
          <a:prstGeom prst="rect">
            <a:avLst/>
          </a:prstGeom>
        </p:spPr>
      </p:pic>
      <p:sp>
        <p:nvSpPr>
          <p:cNvPr id="9" name="TextBox 8">
            <a:extLst>
              <a:ext uri="{FF2B5EF4-FFF2-40B4-BE49-F238E27FC236}">
                <a16:creationId xmlns:a16="http://schemas.microsoft.com/office/drawing/2014/main" id="{FF6E4C6F-EBDF-4ABF-ACFE-E8B7112CCCF0}"/>
              </a:ext>
            </a:extLst>
          </p:cNvPr>
          <p:cNvSpPr txBox="1"/>
          <p:nvPr/>
        </p:nvSpPr>
        <p:spPr>
          <a:xfrm>
            <a:off x="244548" y="5844331"/>
            <a:ext cx="6103088" cy="1061829"/>
          </a:xfrm>
          <a:prstGeom prst="rect">
            <a:avLst/>
          </a:prstGeom>
          <a:noFill/>
        </p:spPr>
        <p:txBody>
          <a:bodyPr wrap="square">
            <a:spAutoFit/>
          </a:bodyPr>
          <a:lstStyle/>
          <a:p>
            <a:pPr algn="l"/>
            <a:r>
              <a:rPr kumimoji="0" lang="en-US" sz="36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Investing in Urban Mobility</a:t>
            </a:r>
          </a:p>
          <a:p>
            <a:pPr algn="l"/>
            <a:r>
              <a:rPr lang="en-US" sz="1800" i="0" dirty="0">
                <a:solidFill>
                  <a:srgbClr val="F24F00"/>
                </a:solidFill>
                <a:latin typeface="Helvetica" panose="020B0604020202020204" pitchFamily="34" charset="0"/>
                <a:cs typeface="Helvetica" panose="020B0604020202020204" pitchFamily="34" charset="0"/>
              </a:rPr>
              <a:t>Future City Tech, June 24, 2022</a:t>
            </a:r>
            <a:endParaRPr lang="en-US" sz="1800" dirty="0"/>
          </a:p>
        </p:txBody>
      </p:sp>
    </p:spTree>
    <p:extLst>
      <p:ext uri="{BB962C8B-B14F-4D97-AF65-F5344CB8AC3E}">
        <p14:creationId xmlns:p14="http://schemas.microsoft.com/office/powerpoint/2010/main" val="117045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37652"/>
            <a:ext cx="9168000" cy="814582"/>
          </a:xfrm>
        </p:spPr>
        <p:txBody>
          <a:bodyPr/>
          <a:lstStyle/>
          <a:p>
            <a:r>
              <a:rPr lang="cs-CZ" dirty="0" err="1"/>
              <a:t>Cities</a:t>
            </a:r>
            <a:r>
              <a:rPr lang="cs-CZ" dirty="0"/>
              <a:t> </a:t>
            </a:r>
            <a:r>
              <a:rPr lang="cs-CZ" dirty="0" err="1"/>
              <a:t>have</a:t>
            </a:r>
            <a:r>
              <a:rPr lang="cs-CZ" dirty="0"/>
              <a:t> </a:t>
            </a:r>
            <a:r>
              <a:rPr lang="cs-CZ" dirty="0" err="1"/>
              <a:t>an</a:t>
            </a:r>
            <a:r>
              <a:rPr lang="cs-CZ" dirty="0"/>
              <a:t> </a:t>
            </a:r>
            <a:r>
              <a:rPr lang="cs-CZ" dirty="0" err="1"/>
              <a:t>immense</a:t>
            </a:r>
            <a:r>
              <a:rPr lang="cs-CZ" dirty="0"/>
              <a:t> </a:t>
            </a:r>
            <a:r>
              <a:rPr lang="cs-CZ" dirty="0" err="1"/>
              <a:t>problem</a:t>
            </a:r>
            <a:r>
              <a:rPr lang="cs-CZ" dirty="0"/>
              <a:t> – mobility,</a:t>
            </a:r>
            <a:br>
              <a:rPr lang="cs-CZ" dirty="0"/>
            </a:br>
            <a:r>
              <a:rPr lang="cs-CZ" dirty="0"/>
              <a:t>and </a:t>
            </a:r>
            <a:r>
              <a:rPr lang="cs-CZ" dirty="0" err="1"/>
              <a:t>the</a:t>
            </a:r>
            <a:r>
              <a:rPr lang="cs-CZ" dirty="0"/>
              <a:t> </a:t>
            </a:r>
            <a:r>
              <a:rPr lang="cs-CZ" dirty="0" err="1"/>
              <a:t>problem</a:t>
            </a:r>
            <a:r>
              <a:rPr lang="cs-CZ" dirty="0"/>
              <a:t> </a:t>
            </a:r>
            <a:r>
              <a:rPr lang="cs-CZ" dirty="0" err="1"/>
              <a:t>is</a:t>
            </a:r>
            <a:r>
              <a:rPr lang="cs-CZ" dirty="0"/>
              <a:t> </a:t>
            </a:r>
            <a:r>
              <a:rPr lang="cs-CZ" dirty="0" err="1"/>
              <a:t>growing</a:t>
            </a:r>
            <a:endParaRPr lang="en-US" dirty="0"/>
          </a:p>
        </p:txBody>
      </p:sp>
      <p:sp>
        <p:nvSpPr>
          <p:cNvPr id="3" name="Content Placeholder 2">
            <a:extLst>
              <a:ext uri="{FF2B5EF4-FFF2-40B4-BE49-F238E27FC236}">
                <a16:creationId xmlns:a16="http://schemas.microsoft.com/office/drawing/2014/main" id="{C14483E0-FC64-4C8F-82CB-67D5C060DB38}"/>
              </a:ext>
            </a:extLst>
          </p:cNvPr>
          <p:cNvSpPr>
            <a:spLocks noGrp="1"/>
          </p:cNvSpPr>
          <p:nvPr>
            <p:ph idx="1"/>
          </p:nvPr>
        </p:nvSpPr>
        <p:spPr>
          <a:xfrm>
            <a:off x="671999" y="1707029"/>
            <a:ext cx="10952733" cy="4713320"/>
          </a:xfrm>
        </p:spPr>
        <p:txBody>
          <a:bodyPr/>
          <a:lstStyle/>
          <a:p>
            <a:pPr marL="342900" indent="-342900">
              <a:spcAft>
                <a:spcPts val="600"/>
              </a:spcAft>
              <a:buSzPct val="100000"/>
              <a:buFont typeface="+mj-lt"/>
              <a:buAutoNum type="arabicParenR"/>
            </a:pPr>
            <a:r>
              <a:rPr lang="cs-CZ" sz="2000" b="1"/>
              <a:t>Air </a:t>
            </a:r>
            <a:r>
              <a:rPr lang="cs-CZ" sz="2000" b="1" err="1"/>
              <a:t>pollution</a:t>
            </a:r>
            <a:r>
              <a:rPr lang="cs-CZ" sz="2000"/>
              <a:t>	</a:t>
            </a:r>
          </a:p>
          <a:p>
            <a:pPr lvl="1" indent="0">
              <a:spcAft>
                <a:spcPts val="600"/>
              </a:spcAft>
              <a:buSzPct val="100000"/>
              <a:buNone/>
            </a:pPr>
            <a:r>
              <a:rPr lang="cs-CZ" sz="2000"/>
              <a:t>	</a:t>
            </a:r>
            <a:r>
              <a:rPr lang="cs-CZ" sz="2000" err="1"/>
              <a:t>Cities</a:t>
            </a:r>
            <a:r>
              <a:rPr lang="cs-CZ" sz="2000"/>
              <a:t> </a:t>
            </a:r>
            <a:r>
              <a:rPr lang="cs-CZ" sz="2000" err="1"/>
              <a:t>generate</a:t>
            </a:r>
            <a:r>
              <a:rPr lang="cs-CZ" sz="2000"/>
              <a:t> </a:t>
            </a:r>
            <a:r>
              <a:rPr lang="en-US" sz="2000"/>
              <a:t>70 per cent of global greenhouse gas emissions, and road transport </a:t>
            </a:r>
            <a:r>
              <a:rPr lang="cs-CZ" sz="2000"/>
              <a:t> 	</a:t>
            </a:r>
            <a:r>
              <a:rPr lang="en-US" sz="2000"/>
              <a:t>accounts for 12 per cent of them. </a:t>
            </a:r>
            <a:endParaRPr lang="cs-CZ" sz="2000"/>
          </a:p>
          <a:p>
            <a:pPr marL="342900" indent="-342900">
              <a:spcAft>
                <a:spcPts val="600"/>
              </a:spcAft>
              <a:buSzPct val="100000"/>
              <a:buFont typeface="+mj-lt"/>
              <a:buAutoNum type="arabicParenR"/>
            </a:pPr>
            <a:r>
              <a:rPr lang="cs-CZ" sz="2000" b="1" err="1"/>
              <a:t>Congestion</a:t>
            </a:r>
            <a:endParaRPr lang="cs-CZ" sz="2000" b="1"/>
          </a:p>
          <a:p>
            <a:pPr lvl="1" indent="0">
              <a:spcAft>
                <a:spcPts val="600"/>
              </a:spcAft>
              <a:buSzPct val="100000"/>
              <a:buNone/>
            </a:pPr>
            <a:r>
              <a:rPr lang="cs-CZ" sz="2000"/>
              <a:t>	</a:t>
            </a:r>
            <a:r>
              <a:rPr lang="en-US" sz="2000"/>
              <a:t>On average, motorists in Paris spend 65 hours a year stuck in traffic. In London, that </a:t>
            </a:r>
            <a:r>
              <a:rPr lang="cs-CZ" sz="2000"/>
              <a:t>	</a:t>
            </a:r>
            <a:r>
              <a:rPr lang="en-US" sz="2000"/>
              <a:t>number is 73 hours.</a:t>
            </a:r>
            <a:endParaRPr lang="cs-CZ" sz="2000"/>
          </a:p>
          <a:p>
            <a:pPr marL="342900" indent="-342900">
              <a:spcAft>
                <a:spcPts val="600"/>
              </a:spcAft>
              <a:buSzPct val="100000"/>
              <a:buFont typeface="+mj-lt"/>
              <a:buAutoNum type="arabicParenR"/>
            </a:pPr>
            <a:r>
              <a:rPr lang="cs-CZ" sz="2000" b="1" err="1"/>
              <a:t>Cars</a:t>
            </a:r>
            <a:r>
              <a:rPr lang="cs-CZ" sz="2000" b="1"/>
              <a:t> in </a:t>
            </a:r>
            <a:r>
              <a:rPr lang="cs-CZ" sz="2000" b="1" err="1"/>
              <a:t>streets</a:t>
            </a:r>
            <a:endParaRPr lang="cs-CZ" sz="2000" b="1"/>
          </a:p>
          <a:p>
            <a:pPr lvl="2" indent="0">
              <a:spcAft>
                <a:spcPts val="600"/>
              </a:spcAft>
              <a:buSzPct val="100000"/>
              <a:buNone/>
            </a:pPr>
            <a:r>
              <a:rPr lang="cs-CZ" sz="2000"/>
              <a:t>	</a:t>
            </a:r>
            <a:r>
              <a:rPr lang="en-US" sz="2000"/>
              <a:t>Research shows that around 50% of Stockholm is allocated to car parking and roads. </a:t>
            </a:r>
            <a:r>
              <a:rPr lang="cs-CZ" sz="2000"/>
              <a:t>	</a:t>
            </a:r>
            <a:r>
              <a:rPr lang="en-US" sz="2000"/>
              <a:t>This is similar across other European cities.</a:t>
            </a:r>
            <a:endParaRPr lang="cs-CZ" sz="2000"/>
          </a:p>
          <a:p>
            <a:pPr marL="342900" indent="-342900">
              <a:spcAft>
                <a:spcPts val="600"/>
              </a:spcAft>
              <a:buSzPct val="100000"/>
              <a:buFont typeface="+mj-lt"/>
              <a:buAutoNum type="arabicParenR"/>
            </a:pPr>
            <a:r>
              <a:rPr lang="cs-CZ" sz="2000" b="1"/>
              <a:t>Energy </a:t>
            </a:r>
            <a:r>
              <a:rPr lang="cs-CZ" sz="2000" b="1" err="1"/>
              <a:t>consumption</a:t>
            </a:r>
            <a:endParaRPr lang="cs-CZ" sz="2000" b="1"/>
          </a:p>
          <a:p>
            <a:pPr>
              <a:spcAft>
                <a:spcPts val="600"/>
              </a:spcAft>
              <a:buSzPct val="100000"/>
            </a:pPr>
            <a:r>
              <a:rPr lang="cs-CZ" sz="2000"/>
              <a:t>	T</a:t>
            </a:r>
            <a:r>
              <a:rPr lang="en-US" sz="2000" err="1"/>
              <a:t>ransport</a:t>
            </a:r>
            <a:r>
              <a:rPr lang="en-US" sz="2000"/>
              <a:t> sector accounts for approximately 31.7% of total final energy consumption</a:t>
            </a:r>
            <a:endParaRPr lang="cs-CZ" sz="2000"/>
          </a:p>
          <a:p>
            <a:pPr algn="r">
              <a:spcAft>
                <a:spcPts val="600"/>
              </a:spcAft>
              <a:buSzPct val="100000"/>
            </a:pPr>
            <a:r>
              <a:rPr lang="cs-CZ" sz="1400"/>
              <a:t>Source: </a:t>
            </a:r>
            <a:r>
              <a:rPr lang="cs-CZ" sz="1400" err="1"/>
              <a:t>Tier</a:t>
            </a:r>
            <a:endParaRPr lang="en-US" sz="1400"/>
          </a:p>
          <a:p>
            <a:endParaRPr lang="en-US" sz="2000" b="1"/>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9</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spTree>
    <p:extLst>
      <p:ext uri="{BB962C8B-B14F-4D97-AF65-F5344CB8AC3E}">
        <p14:creationId xmlns:p14="http://schemas.microsoft.com/office/powerpoint/2010/main" val="319547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37652"/>
            <a:ext cx="7824727" cy="808876"/>
          </a:xfrm>
        </p:spPr>
        <p:txBody>
          <a:bodyPr/>
          <a:lstStyle/>
          <a:p>
            <a:r>
              <a:rPr lang="cs-CZ" dirty="0"/>
              <a:t>4 tech </a:t>
            </a:r>
            <a:r>
              <a:rPr lang="cs-CZ" dirty="0" err="1"/>
              <a:t>trends</a:t>
            </a:r>
            <a:r>
              <a:rPr lang="cs-CZ" dirty="0"/>
              <a:t> are </a:t>
            </a:r>
            <a:r>
              <a:rPr lang="cs-CZ" dirty="0" err="1"/>
              <a:t>expected</a:t>
            </a:r>
            <a:r>
              <a:rPr lang="cs-CZ" dirty="0"/>
              <a:t> to </a:t>
            </a:r>
            <a:r>
              <a:rPr lang="cs-CZ" dirty="0" err="1"/>
              <a:t>help</a:t>
            </a:r>
            <a:r>
              <a:rPr lang="cs-CZ" dirty="0"/>
              <a:t> </a:t>
            </a:r>
            <a:r>
              <a:rPr lang="cs-CZ" dirty="0" err="1"/>
              <a:t>us</a:t>
            </a:r>
            <a:r>
              <a:rPr lang="cs-CZ" dirty="0"/>
              <a:t> </a:t>
            </a:r>
            <a:r>
              <a:rPr lang="cs-CZ" dirty="0" err="1"/>
              <a:t>deal</a:t>
            </a:r>
            <a:r>
              <a:rPr lang="cs-CZ" dirty="0"/>
              <a:t> </a:t>
            </a:r>
            <a:r>
              <a:rPr lang="cs-CZ" dirty="0" err="1"/>
              <a:t>with</a:t>
            </a:r>
            <a:r>
              <a:rPr lang="cs-CZ" dirty="0"/>
              <a:t> city mobility </a:t>
            </a:r>
            <a:r>
              <a:rPr lang="cs-CZ" dirty="0" err="1"/>
              <a:t>problems</a:t>
            </a:r>
            <a:r>
              <a:rPr lang="cs-CZ" dirty="0"/>
              <a:t> </a:t>
            </a:r>
            <a:endParaRPr lang="en-US" dirty="0"/>
          </a:p>
        </p:txBody>
      </p:sp>
      <p:sp>
        <p:nvSpPr>
          <p:cNvPr id="3" name="Content Placeholder 2">
            <a:extLst>
              <a:ext uri="{FF2B5EF4-FFF2-40B4-BE49-F238E27FC236}">
                <a16:creationId xmlns:a16="http://schemas.microsoft.com/office/drawing/2014/main" id="{C14483E0-FC64-4C8F-82CB-67D5C060DB38}"/>
              </a:ext>
            </a:extLst>
          </p:cNvPr>
          <p:cNvSpPr>
            <a:spLocks noGrp="1"/>
          </p:cNvSpPr>
          <p:nvPr>
            <p:ph idx="1"/>
          </p:nvPr>
        </p:nvSpPr>
        <p:spPr>
          <a:xfrm>
            <a:off x="596553" y="1453454"/>
            <a:ext cx="10848000" cy="4798033"/>
          </a:xfrm>
        </p:spPr>
        <p:txBody>
          <a:bodyPr/>
          <a:lstStyle/>
          <a:p>
            <a:pPr marL="342900" indent="-342900">
              <a:lnSpc>
                <a:spcPct val="200000"/>
              </a:lnSpc>
              <a:spcAft>
                <a:spcPts val="600"/>
              </a:spcAft>
              <a:buSzPct val="100000"/>
              <a:buFont typeface="+mj-lt"/>
              <a:buAutoNum type="arabicParenR"/>
            </a:pPr>
            <a:r>
              <a:rPr lang="cs-CZ" sz="2000" b="1" dirty="0" err="1"/>
              <a:t>Connectivity</a:t>
            </a:r>
            <a:r>
              <a:rPr lang="en-US" sz="2000" b="1" dirty="0"/>
              <a:t> and digitalization</a:t>
            </a:r>
            <a:endParaRPr lang="cs-CZ" sz="2000" b="1" dirty="0"/>
          </a:p>
          <a:p>
            <a:pPr marL="342900" indent="-342900">
              <a:lnSpc>
                <a:spcPct val="200000"/>
              </a:lnSpc>
              <a:spcAft>
                <a:spcPts val="600"/>
              </a:spcAft>
              <a:buSzPct val="100000"/>
              <a:buFont typeface="+mj-lt"/>
              <a:buAutoNum type="arabicParenR"/>
            </a:pPr>
            <a:r>
              <a:rPr lang="cs-CZ" sz="2000" b="1" dirty="0" err="1"/>
              <a:t>Electrification</a:t>
            </a:r>
            <a:endParaRPr lang="cs-CZ" sz="2000" b="1" dirty="0"/>
          </a:p>
          <a:p>
            <a:pPr marL="342900" indent="-342900">
              <a:lnSpc>
                <a:spcPct val="200000"/>
              </a:lnSpc>
              <a:spcAft>
                <a:spcPts val="600"/>
              </a:spcAft>
              <a:buSzPct val="100000"/>
              <a:buFont typeface="+mj-lt"/>
              <a:buAutoNum type="arabicParenR"/>
            </a:pPr>
            <a:r>
              <a:rPr lang="cs-CZ" sz="2000" b="1" dirty="0"/>
              <a:t>Autonomy</a:t>
            </a:r>
          </a:p>
          <a:p>
            <a:pPr marL="342900" indent="-342900">
              <a:lnSpc>
                <a:spcPct val="200000"/>
              </a:lnSpc>
              <a:spcAft>
                <a:spcPts val="600"/>
              </a:spcAft>
              <a:buSzPct val="100000"/>
              <a:buFont typeface="+mj-lt"/>
              <a:buAutoNum type="arabicParenR"/>
            </a:pPr>
            <a:r>
              <a:rPr lang="cs-CZ" sz="2000" b="1" dirty="0" err="1">
                <a:ea typeface="+mn-ea"/>
              </a:rPr>
              <a:t>Shared</a:t>
            </a:r>
            <a:r>
              <a:rPr lang="cs-CZ" sz="2000" b="1" dirty="0">
                <a:ea typeface="+mn-ea"/>
              </a:rPr>
              <a:t> mobility</a:t>
            </a:r>
          </a:p>
          <a:p>
            <a:pPr>
              <a:spcAft>
                <a:spcPts val="600"/>
              </a:spcAft>
              <a:buSzPct val="100000"/>
            </a:pPr>
            <a:r>
              <a:rPr lang="cs-CZ" sz="2000" dirty="0"/>
              <a:t>	</a:t>
            </a:r>
          </a:p>
          <a:p>
            <a:endParaRPr lang="en-US" sz="2000" b="1" dirty="0"/>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10</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spTree>
    <p:extLst>
      <p:ext uri="{BB962C8B-B14F-4D97-AF65-F5344CB8AC3E}">
        <p14:creationId xmlns:p14="http://schemas.microsoft.com/office/powerpoint/2010/main" val="35890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37652"/>
            <a:ext cx="7752808" cy="814582"/>
          </a:xfrm>
        </p:spPr>
        <p:txBody>
          <a:bodyPr/>
          <a:lstStyle/>
          <a:p>
            <a:r>
              <a:rPr lang="cs-CZ"/>
              <a:t>So </a:t>
            </a:r>
            <a:r>
              <a:rPr lang="cs-CZ" err="1"/>
              <a:t>that</a:t>
            </a:r>
            <a:r>
              <a:rPr lang="cs-CZ"/>
              <a:t> </a:t>
            </a:r>
            <a:r>
              <a:rPr lang="cs-CZ" err="1"/>
              <a:t>Seamless</a:t>
            </a:r>
            <a:r>
              <a:rPr lang="cs-CZ"/>
              <a:t> mobility </a:t>
            </a:r>
            <a:r>
              <a:rPr lang="cs-CZ" err="1"/>
              <a:t>scenario</a:t>
            </a:r>
            <a:r>
              <a:rPr lang="cs-CZ"/>
              <a:t> </a:t>
            </a:r>
            <a:r>
              <a:rPr lang="cs-CZ" err="1"/>
              <a:t>of</a:t>
            </a:r>
            <a:r>
              <a:rPr lang="cs-CZ"/>
              <a:t> </a:t>
            </a:r>
            <a:r>
              <a:rPr lang="cs-CZ" err="1"/>
              <a:t>the</a:t>
            </a:r>
            <a:r>
              <a:rPr lang="cs-CZ"/>
              <a:t> </a:t>
            </a:r>
            <a:r>
              <a:rPr lang="cs-CZ" err="1"/>
              <a:t>future</a:t>
            </a:r>
            <a:r>
              <a:rPr lang="cs-CZ"/>
              <a:t> </a:t>
            </a:r>
            <a:r>
              <a:rPr lang="cs-CZ" err="1"/>
              <a:t>is</a:t>
            </a:r>
            <a:r>
              <a:rPr lang="cs-CZ"/>
              <a:t> </a:t>
            </a:r>
            <a:r>
              <a:rPr lang="cs-CZ" err="1"/>
              <a:t>imaginable</a:t>
            </a:r>
            <a:r>
              <a:rPr lang="cs-CZ"/>
              <a:t> </a:t>
            </a:r>
            <a:r>
              <a:rPr lang="cs-CZ" err="1"/>
              <a:t>already</a:t>
            </a:r>
            <a:r>
              <a:rPr lang="cs-CZ"/>
              <a:t> in 2030+ </a:t>
            </a:r>
            <a:endParaRPr lang="en-US"/>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11</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pic>
        <p:nvPicPr>
          <p:cNvPr id="8" name="Picture 7">
            <a:extLst>
              <a:ext uri="{FF2B5EF4-FFF2-40B4-BE49-F238E27FC236}">
                <a16:creationId xmlns:a16="http://schemas.microsoft.com/office/drawing/2014/main" id="{D93300F8-821C-4C59-ABC8-575DC2FF8F57}"/>
              </a:ext>
            </a:extLst>
          </p:cNvPr>
          <p:cNvPicPr>
            <a:picLocks noChangeAspect="1"/>
          </p:cNvPicPr>
          <p:nvPr/>
        </p:nvPicPr>
        <p:blipFill>
          <a:blip r:embed="rId2"/>
          <a:stretch>
            <a:fillRect/>
          </a:stretch>
        </p:blipFill>
        <p:spPr>
          <a:xfrm>
            <a:off x="1521354" y="1573741"/>
            <a:ext cx="8105246" cy="3950181"/>
          </a:xfrm>
          <a:prstGeom prst="rect">
            <a:avLst/>
          </a:prstGeom>
        </p:spPr>
      </p:pic>
      <p:sp>
        <p:nvSpPr>
          <p:cNvPr id="10" name="TextBox 9">
            <a:extLst>
              <a:ext uri="{FF2B5EF4-FFF2-40B4-BE49-F238E27FC236}">
                <a16:creationId xmlns:a16="http://schemas.microsoft.com/office/drawing/2014/main" id="{01290641-E9BC-433F-BC15-95C90810C4E4}"/>
              </a:ext>
            </a:extLst>
          </p:cNvPr>
          <p:cNvSpPr txBox="1"/>
          <p:nvPr/>
        </p:nvSpPr>
        <p:spPr>
          <a:xfrm>
            <a:off x="3530600" y="5676152"/>
            <a:ext cx="6096000" cy="338554"/>
          </a:xfrm>
          <a:prstGeom prst="rect">
            <a:avLst/>
          </a:prstGeom>
          <a:noFill/>
        </p:spPr>
        <p:txBody>
          <a:bodyPr wrap="square">
            <a:spAutoFit/>
          </a:bodyPr>
          <a:lstStyle/>
          <a:p>
            <a:pPr marL="0" marR="0" lvl="0" indent="0" algn="r" defTabSz="914400" rtl="0" eaLnBrk="0" fontAlgn="base" latinLnBrk="0" hangingPunct="0">
              <a:lnSpc>
                <a:spcPct val="100000"/>
              </a:lnSpc>
              <a:spcBef>
                <a:spcPct val="50000"/>
              </a:spcBef>
              <a:spcAft>
                <a:spcPts val="600"/>
              </a:spcAft>
              <a:buClr>
                <a:srgbClr val="F24F00"/>
              </a:buClr>
              <a:buSzPct val="100000"/>
              <a:buFont typeface="Wingdings" pitchFamily="2" charset="2"/>
              <a:buNone/>
              <a:tabLst/>
              <a:defRPr/>
            </a:pPr>
            <a:r>
              <a:rPr kumimoji="0" lang="cs-CZ" sz="1600" b="0" i="0" u="none" strike="noStrike" kern="1200" cap="none" spc="0" normalizeH="0" baseline="0" noProof="0">
                <a:ln>
                  <a:noFill/>
                </a:ln>
                <a:solidFill>
                  <a:srgbClr val="000000"/>
                </a:solidFill>
                <a:effectLst/>
                <a:uLnTx/>
                <a:uFillTx/>
                <a:latin typeface="Arial" pitchFamily="34" charset="0"/>
                <a:ea typeface="+mn-ea"/>
                <a:cs typeface="+mn-cs"/>
              </a:rPr>
              <a:t>Source: McKinsey 2019</a:t>
            </a: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9246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595801" y="417103"/>
            <a:ext cx="7930132" cy="814582"/>
          </a:xfrm>
        </p:spPr>
        <p:txBody>
          <a:bodyPr/>
          <a:lstStyle/>
          <a:p>
            <a:r>
              <a:rPr lang="en-US"/>
              <a:t>City halls play key regulatory role in optimizing</a:t>
            </a:r>
            <a:r>
              <a:rPr lang="cs-CZ"/>
              <a:t> </a:t>
            </a:r>
            <a:r>
              <a:rPr lang="en-US"/>
              <a:t>transportation in a sustainable way</a:t>
            </a:r>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12</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pic>
        <p:nvPicPr>
          <p:cNvPr id="1026" name="Picture 2" descr="We Tried Every Shared Bike and Scooter in San Francisco 🚲 | by Nick  Abouzeid | Product Hunt">
            <a:extLst>
              <a:ext uri="{FF2B5EF4-FFF2-40B4-BE49-F238E27FC236}">
                <a16:creationId xmlns:a16="http://schemas.microsoft.com/office/drawing/2014/main" id="{24AECAFC-F5B7-4D32-A6C8-8C5F6ABC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282" y="1517730"/>
            <a:ext cx="8625436" cy="484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3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CA127311-082E-445B-BA67-A13E2CA536E9}"/>
              </a:ext>
            </a:extLst>
          </p:cNvPr>
          <p:cNvSpPr txBox="1">
            <a:spLocks/>
          </p:cNvSpPr>
          <p:nvPr/>
        </p:nvSpPr>
        <p:spPr bwMode="auto">
          <a:xfrm>
            <a:off x="420543" y="332867"/>
            <a:ext cx="4959555" cy="208416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a:lstStyle>
          <a:p>
            <a:pPr marL="0" marR="0" lvl="0" indent="0" algn="l" defTabSz="895350" rtl="0" eaLnBrk="1" fontAlgn="base" latinLnBrk="0" hangingPunct="1">
              <a:lnSpc>
                <a:spcPts val="3300"/>
              </a:lnSpc>
              <a:spcBef>
                <a:spcPct val="0"/>
              </a:spcBef>
              <a:spcAft>
                <a:spcPct val="0"/>
              </a:spcAft>
              <a:buClrTx/>
              <a:buSzTx/>
              <a:buFontTx/>
              <a:buNone/>
              <a:tabLst/>
              <a:defRPr/>
            </a:pPr>
            <a:r>
              <a:rPr kumimoji="0" lang="cs-CZ" sz="2400" b="0" i="0" u="none" strike="noStrike" kern="0" cap="all" spc="0" normalizeH="0" baseline="0" noProof="0">
                <a:ln>
                  <a:noFill/>
                </a:ln>
                <a:solidFill>
                  <a:srgbClr val="F24F00"/>
                </a:solidFill>
                <a:effectLst/>
                <a:uLnTx/>
                <a:uFillTx/>
                <a:latin typeface="Futura CEZ Medium"/>
                <a:ea typeface="+mj-ea"/>
                <a:cs typeface="+mj-cs"/>
              </a:rPr>
              <a:t>To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get</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there</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substantial</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collaboration</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with</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private</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sector</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is</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needed</a:t>
            </a:r>
            <a:r>
              <a:rPr kumimoji="0" lang="cs-CZ" sz="2400" b="0" i="0" u="none" strike="noStrike" kern="0" cap="all" spc="0" normalizeH="0" baseline="0" noProof="0">
                <a:ln>
                  <a:noFill/>
                </a:ln>
                <a:solidFill>
                  <a:srgbClr val="F24F00"/>
                </a:solidFill>
                <a:effectLst/>
                <a:uLnTx/>
                <a:uFillTx/>
                <a:latin typeface="Futura CEZ Medium"/>
                <a:ea typeface="+mj-ea"/>
                <a:cs typeface="+mj-cs"/>
              </a:rPr>
              <a:t> and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that</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creates</a:t>
            </a:r>
            <a:r>
              <a:rPr kumimoji="0" lang="cs-CZ" sz="2400" b="0" i="0" u="none" strike="noStrike" kern="0" cap="all" spc="0" normalizeH="0" baseline="0" noProof="0">
                <a:ln>
                  <a:noFill/>
                </a:ln>
                <a:solidFill>
                  <a:srgbClr val="F24F00"/>
                </a:solidFill>
                <a:effectLst/>
                <a:uLnTx/>
                <a:uFillTx/>
                <a:latin typeface="Futura CEZ Medium"/>
                <a:ea typeface="+mj-ea"/>
                <a:cs typeface="+mj-cs"/>
              </a:rPr>
              <a:t>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huge</a:t>
            </a:r>
            <a:r>
              <a:rPr kumimoji="0" lang="cs-CZ" sz="2400" b="0" i="0" u="none" strike="noStrike" kern="0" cap="all" spc="0" normalizeH="0" baseline="0" noProof="0">
                <a:ln>
                  <a:noFill/>
                </a:ln>
                <a:solidFill>
                  <a:srgbClr val="F24F00"/>
                </a:solidFill>
                <a:effectLst/>
                <a:uLnTx/>
                <a:uFillTx/>
                <a:latin typeface="Futura CEZ Medium"/>
                <a:ea typeface="+mj-ea"/>
                <a:cs typeface="+mj-cs"/>
              </a:rPr>
              <a:t> Business </a:t>
            </a:r>
            <a:r>
              <a:rPr kumimoji="0" lang="cs-CZ" sz="2400" b="0" i="0" u="none" strike="noStrike" kern="0" cap="all" spc="0" normalizeH="0" baseline="0" noProof="0" err="1">
                <a:ln>
                  <a:noFill/>
                </a:ln>
                <a:solidFill>
                  <a:srgbClr val="F24F00"/>
                </a:solidFill>
                <a:effectLst/>
                <a:uLnTx/>
                <a:uFillTx/>
                <a:latin typeface="Futura CEZ Medium"/>
                <a:ea typeface="+mj-ea"/>
                <a:cs typeface="+mj-cs"/>
              </a:rPr>
              <a:t>opportunities</a:t>
            </a:r>
            <a:endParaRPr kumimoji="0" lang="en-US" sz="2400" b="0" i="0" u="none" strike="noStrike" kern="0" cap="all" spc="0" normalizeH="0" baseline="0" noProof="0">
              <a:ln>
                <a:noFill/>
              </a:ln>
              <a:solidFill>
                <a:srgbClr val="F24F00"/>
              </a:solidFill>
              <a:effectLst/>
              <a:uLnTx/>
              <a:uFillTx/>
              <a:latin typeface="Futura CEZ Medium"/>
              <a:ea typeface="+mj-ea"/>
              <a:cs typeface="+mj-cs"/>
            </a:endParaRPr>
          </a:p>
        </p:txBody>
      </p:sp>
      <p:grpSp>
        <p:nvGrpSpPr>
          <p:cNvPr id="35" name="Group 34">
            <a:extLst>
              <a:ext uri="{FF2B5EF4-FFF2-40B4-BE49-F238E27FC236}">
                <a16:creationId xmlns:a16="http://schemas.microsoft.com/office/drawing/2014/main" id="{0F81684B-B13F-47E1-9751-BC072DB2F11B}"/>
              </a:ext>
            </a:extLst>
          </p:cNvPr>
          <p:cNvGrpSpPr/>
          <p:nvPr/>
        </p:nvGrpSpPr>
        <p:grpSpPr>
          <a:xfrm>
            <a:off x="1705030" y="453025"/>
            <a:ext cx="9698233" cy="5839989"/>
            <a:chOff x="46350" y="208473"/>
            <a:chExt cx="9698233" cy="5839989"/>
          </a:xfrm>
        </p:grpSpPr>
        <p:sp>
          <p:nvSpPr>
            <p:cNvPr id="37" name="TextBox 36">
              <a:extLst>
                <a:ext uri="{FF2B5EF4-FFF2-40B4-BE49-F238E27FC236}">
                  <a16:creationId xmlns:a16="http://schemas.microsoft.com/office/drawing/2014/main" id="{57F29D6F-8EBA-4847-9DE5-376723419A6C}"/>
                </a:ext>
              </a:extLst>
            </p:cNvPr>
            <p:cNvSpPr txBox="1"/>
            <p:nvPr/>
          </p:nvSpPr>
          <p:spPr>
            <a:xfrm>
              <a:off x="1958827" y="3704438"/>
              <a:ext cx="1635853" cy="1119934"/>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Dynamic data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Parking availability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Traffic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Transportation availability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People locations</a:t>
              </a:r>
            </a:p>
          </p:txBody>
        </p:sp>
        <p:sp>
          <p:nvSpPr>
            <p:cNvPr id="38" name="TextBox 37">
              <a:extLst>
                <a:ext uri="{FF2B5EF4-FFF2-40B4-BE49-F238E27FC236}">
                  <a16:creationId xmlns:a16="http://schemas.microsoft.com/office/drawing/2014/main" id="{9BC761AC-0070-4A21-AD68-3DD4316FE2E5}"/>
                </a:ext>
              </a:extLst>
            </p:cNvPr>
            <p:cNvSpPr txBox="1"/>
            <p:nvPr/>
          </p:nvSpPr>
          <p:spPr>
            <a:xfrm>
              <a:off x="1958827" y="5361962"/>
              <a:ext cx="1635853" cy="686500"/>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Static data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HD maps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Fixed schedules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Charger locations</a:t>
              </a:r>
            </a:p>
          </p:txBody>
        </p:sp>
        <p:sp>
          <p:nvSpPr>
            <p:cNvPr id="39" name="TextBox 38">
              <a:extLst>
                <a:ext uri="{FF2B5EF4-FFF2-40B4-BE49-F238E27FC236}">
                  <a16:creationId xmlns:a16="http://schemas.microsoft.com/office/drawing/2014/main" id="{66C94834-BFFD-4E24-B578-200ADF9A89ED}"/>
                </a:ext>
              </a:extLst>
            </p:cNvPr>
            <p:cNvSpPr txBox="1"/>
            <p:nvPr/>
          </p:nvSpPr>
          <p:spPr>
            <a:xfrm>
              <a:off x="4219660" y="4441082"/>
              <a:ext cx="1635853" cy="864066"/>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Optimization algorithms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Routing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Demand prediction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Fleet optimization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City traffic optimization</a:t>
              </a:r>
            </a:p>
          </p:txBody>
        </p:sp>
        <p:sp>
          <p:nvSpPr>
            <p:cNvPr id="40" name="TextBox 39">
              <a:extLst>
                <a:ext uri="{FF2B5EF4-FFF2-40B4-BE49-F238E27FC236}">
                  <a16:creationId xmlns:a16="http://schemas.microsoft.com/office/drawing/2014/main" id="{164A2304-2BFE-4C2E-82E7-9619D4A29ADF}"/>
                </a:ext>
              </a:extLst>
            </p:cNvPr>
            <p:cNvSpPr txBox="1"/>
            <p:nvPr/>
          </p:nvSpPr>
          <p:spPr>
            <a:xfrm>
              <a:off x="6803470" y="4392338"/>
              <a:ext cx="1635853" cy="969623"/>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Applications/Services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MaaS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Charging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Ticketing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Traffic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Investment planning</a:t>
              </a:r>
            </a:p>
          </p:txBody>
        </p:sp>
        <p:sp>
          <p:nvSpPr>
            <p:cNvPr id="41" name="TextBox 40">
              <a:extLst>
                <a:ext uri="{FF2B5EF4-FFF2-40B4-BE49-F238E27FC236}">
                  <a16:creationId xmlns:a16="http://schemas.microsoft.com/office/drawing/2014/main" id="{775455A0-7935-4487-B332-341D84E3F850}"/>
                </a:ext>
              </a:extLst>
            </p:cNvPr>
            <p:cNvSpPr txBox="1"/>
            <p:nvPr/>
          </p:nvSpPr>
          <p:spPr>
            <a:xfrm>
              <a:off x="6611679" y="1342092"/>
              <a:ext cx="1635853" cy="1075885"/>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Rolling stock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Mass transport (bus, tram, metro, train)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Micromobility</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Robotaxi</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B603AF52-ED0F-4873-8F81-706E113E25EE}"/>
                </a:ext>
              </a:extLst>
            </p:cNvPr>
            <p:cNvSpPr txBox="1"/>
            <p:nvPr/>
          </p:nvSpPr>
          <p:spPr>
            <a:xfrm>
              <a:off x="2984251" y="1526678"/>
              <a:ext cx="1635853" cy="864066"/>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Physical 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Bike paths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Parking lots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Chargers</a:t>
              </a:r>
            </a:p>
          </p:txBody>
        </p:sp>
        <p:cxnSp>
          <p:nvCxnSpPr>
            <p:cNvPr id="43" name="Straight Arrow Connector 42">
              <a:extLst>
                <a:ext uri="{FF2B5EF4-FFF2-40B4-BE49-F238E27FC236}">
                  <a16:creationId xmlns:a16="http://schemas.microsoft.com/office/drawing/2014/main" id="{0228B3DE-BE8A-40AE-A61A-6A2EFCA69757}"/>
                </a:ext>
              </a:extLst>
            </p:cNvPr>
            <p:cNvCxnSpPr>
              <a:cxnSpLocks/>
              <a:stCxn id="42" idx="2"/>
              <a:endCxn id="37" idx="0"/>
            </p:cNvCxnSpPr>
            <p:nvPr/>
          </p:nvCxnSpPr>
          <p:spPr>
            <a:xfrm flipH="1">
              <a:off x="2776754" y="2390744"/>
              <a:ext cx="1025424" cy="1313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C8E44F6-ED42-41DE-8016-E46BD1169AAB}"/>
                </a:ext>
              </a:extLst>
            </p:cNvPr>
            <p:cNvSpPr txBox="1"/>
            <p:nvPr/>
          </p:nvSpPr>
          <p:spPr>
            <a:xfrm rot="18527430">
              <a:off x="2451668" y="2896924"/>
              <a:ext cx="14958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Sensors, cameras, lidars</a:t>
              </a:r>
            </a:p>
          </p:txBody>
        </p:sp>
        <p:cxnSp>
          <p:nvCxnSpPr>
            <p:cNvPr id="46" name="Straight Arrow Connector 45">
              <a:extLst>
                <a:ext uri="{FF2B5EF4-FFF2-40B4-BE49-F238E27FC236}">
                  <a16:creationId xmlns:a16="http://schemas.microsoft.com/office/drawing/2014/main" id="{2167099A-A44F-4241-A181-523D36B62433}"/>
                </a:ext>
              </a:extLst>
            </p:cNvPr>
            <p:cNvCxnSpPr>
              <a:cxnSpLocks/>
              <a:endCxn id="37" idx="1"/>
            </p:cNvCxnSpPr>
            <p:nvPr/>
          </p:nvCxnSpPr>
          <p:spPr>
            <a:xfrm>
              <a:off x="931178" y="4264405"/>
              <a:ext cx="1027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F2E7C91-CB92-4D27-AC14-FF97C81939D3}"/>
                </a:ext>
              </a:extLst>
            </p:cNvPr>
            <p:cNvSpPr txBox="1"/>
            <p:nvPr/>
          </p:nvSpPr>
          <p:spPr>
            <a:xfrm>
              <a:off x="46350" y="3987940"/>
              <a:ext cx="21891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Data from mobile operators, apps</a:t>
              </a:r>
            </a:p>
          </p:txBody>
        </p:sp>
        <p:cxnSp>
          <p:nvCxnSpPr>
            <p:cNvPr id="48" name="Straight Arrow Connector 47">
              <a:extLst>
                <a:ext uri="{FF2B5EF4-FFF2-40B4-BE49-F238E27FC236}">
                  <a16:creationId xmlns:a16="http://schemas.microsoft.com/office/drawing/2014/main" id="{18A3CE17-90B9-4AA4-B36B-A064314755D8}"/>
                </a:ext>
              </a:extLst>
            </p:cNvPr>
            <p:cNvCxnSpPr>
              <a:cxnSpLocks/>
            </p:cNvCxnSpPr>
            <p:nvPr/>
          </p:nvCxnSpPr>
          <p:spPr>
            <a:xfrm>
              <a:off x="931178" y="5705212"/>
              <a:ext cx="1027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DF71DF-43C3-48EE-BF9D-5B8D83945EF9}"/>
                </a:ext>
              </a:extLst>
            </p:cNvPr>
            <p:cNvCxnSpPr>
              <a:cxnSpLocks/>
              <a:stCxn id="37" idx="3"/>
              <a:endCxn id="39" idx="1"/>
            </p:cNvCxnSpPr>
            <p:nvPr/>
          </p:nvCxnSpPr>
          <p:spPr>
            <a:xfrm>
              <a:off x="3594680" y="4264405"/>
              <a:ext cx="624980" cy="60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E220D35-14D5-4C5B-9F33-7158E6E8CC61}"/>
                </a:ext>
              </a:extLst>
            </p:cNvPr>
            <p:cNvCxnSpPr>
              <a:cxnSpLocks/>
              <a:stCxn id="38" idx="3"/>
              <a:endCxn id="39" idx="1"/>
            </p:cNvCxnSpPr>
            <p:nvPr/>
          </p:nvCxnSpPr>
          <p:spPr>
            <a:xfrm flipV="1">
              <a:off x="3594680" y="4873115"/>
              <a:ext cx="624980" cy="832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77A9A34-FDA3-4D6A-AF75-A491877A510B}"/>
                </a:ext>
              </a:extLst>
            </p:cNvPr>
            <p:cNvCxnSpPr>
              <a:cxnSpLocks/>
              <a:stCxn id="39" idx="3"/>
              <a:endCxn id="40" idx="1"/>
            </p:cNvCxnSpPr>
            <p:nvPr/>
          </p:nvCxnSpPr>
          <p:spPr>
            <a:xfrm>
              <a:off x="5855513" y="4873115"/>
              <a:ext cx="947957" cy="4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8ABEC56E-EF33-495D-AEE1-B7751D75A3DD}"/>
                </a:ext>
              </a:extLst>
            </p:cNvPr>
            <p:cNvSpPr/>
            <p:nvPr/>
          </p:nvSpPr>
          <p:spPr>
            <a:xfrm>
              <a:off x="8921623" y="2968396"/>
              <a:ext cx="822960" cy="822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Demand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(people, goods)</a:t>
              </a:r>
            </a:p>
          </p:txBody>
        </p:sp>
        <p:cxnSp>
          <p:nvCxnSpPr>
            <p:cNvPr id="53" name="Straight Arrow Connector 52">
              <a:extLst>
                <a:ext uri="{FF2B5EF4-FFF2-40B4-BE49-F238E27FC236}">
                  <a16:creationId xmlns:a16="http://schemas.microsoft.com/office/drawing/2014/main" id="{74295AF9-C523-4A5A-BDE4-F85BBBBFA5B7}"/>
                </a:ext>
              </a:extLst>
            </p:cNvPr>
            <p:cNvCxnSpPr>
              <a:cxnSpLocks/>
              <a:stCxn id="40" idx="0"/>
              <a:endCxn id="52" idx="3"/>
            </p:cNvCxnSpPr>
            <p:nvPr/>
          </p:nvCxnSpPr>
          <p:spPr>
            <a:xfrm flipV="1">
              <a:off x="7621397" y="3670836"/>
              <a:ext cx="1420746" cy="721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3BE7B2A3-2EEE-4F41-AF87-DC987925777C}"/>
                </a:ext>
              </a:extLst>
            </p:cNvPr>
            <p:cNvSpPr/>
            <p:nvPr/>
          </p:nvSpPr>
          <p:spPr>
            <a:xfrm>
              <a:off x="5247732" y="3011647"/>
              <a:ext cx="822960" cy="822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City</a:t>
              </a:r>
            </a:p>
          </p:txBody>
        </p:sp>
        <p:cxnSp>
          <p:nvCxnSpPr>
            <p:cNvPr id="55" name="Straight Arrow Connector 54">
              <a:extLst>
                <a:ext uri="{FF2B5EF4-FFF2-40B4-BE49-F238E27FC236}">
                  <a16:creationId xmlns:a16="http://schemas.microsoft.com/office/drawing/2014/main" id="{52E75991-1373-4ED8-A4E0-3C2C73F73EB0}"/>
                </a:ext>
              </a:extLst>
            </p:cNvPr>
            <p:cNvCxnSpPr>
              <a:cxnSpLocks/>
              <a:stCxn id="54" idx="0"/>
              <a:endCxn id="42" idx="2"/>
            </p:cNvCxnSpPr>
            <p:nvPr/>
          </p:nvCxnSpPr>
          <p:spPr>
            <a:xfrm flipH="1" flipV="1">
              <a:off x="3802178" y="2390744"/>
              <a:ext cx="1857034" cy="620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203D697-B0DE-4C92-BBE8-848A36F218DE}"/>
                </a:ext>
              </a:extLst>
            </p:cNvPr>
            <p:cNvCxnSpPr>
              <a:cxnSpLocks/>
              <a:stCxn id="40" idx="0"/>
              <a:endCxn id="54" idx="5"/>
            </p:cNvCxnSpPr>
            <p:nvPr/>
          </p:nvCxnSpPr>
          <p:spPr>
            <a:xfrm flipH="1" flipV="1">
              <a:off x="5950172" y="3714087"/>
              <a:ext cx="1671225" cy="678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60C05A6-B493-4C3D-8590-9AF6CBE0168A}"/>
                </a:ext>
              </a:extLst>
            </p:cNvPr>
            <p:cNvSpPr txBox="1"/>
            <p:nvPr/>
          </p:nvSpPr>
          <p:spPr>
            <a:xfrm rot="1343824">
              <a:off x="5930556" y="3804943"/>
              <a:ext cx="15544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Real time visibility/control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LT planning</a:t>
              </a:r>
            </a:p>
          </p:txBody>
        </p:sp>
        <p:sp>
          <p:nvSpPr>
            <p:cNvPr id="59" name="TextBox 58">
              <a:extLst>
                <a:ext uri="{FF2B5EF4-FFF2-40B4-BE49-F238E27FC236}">
                  <a16:creationId xmlns:a16="http://schemas.microsoft.com/office/drawing/2014/main" id="{F2CF2ABE-5F07-49FE-94E0-99A45C00558A}"/>
                </a:ext>
              </a:extLst>
            </p:cNvPr>
            <p:cNvSpPr txBox="1"/>
            <p:nvPr/>
          </p:nvSpPr>
          <p:spPr>
            <a:xfrm>
              <a:off x="4796637" y="208473"/>
              <a:ext cx="1635853" cy="869726"/>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Calibri" panose="020F0502020204030204"/>
                  <a:ea typeface="+mn-ea"/>
                  <a:cs typeface="+mn-cs"/>
                </a:rPr>
                <a:t>Operations&amp;Maintenance</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Road maintenance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Physical operation of fleets and chargers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Straight Arrow Connector 59">
              <a:extLst>
                <a:ext uri="{FF2B5EF4-FFF2-40B4-BE49-F238E27FC236}">
                  <a16:creationId xmlns:a16="http://schemas.microsoft.com/office/drawing/2014/main" id="{750A2D18-7C0D-4CD8-A230-8D7266C0FEE4}"/>
                </a:ext>
              </a:extLst>
            </p:cNvPr>
            <p:cNvCxnSpPr>
              <a:cxnSpLocks/>
              <a:stCxn id="59" idx="1"/>
              <a:endCxn id="42" idx="0"/>
            </p:cNvCxnSpPr>
            <p:nvPr/>
          </p:nvCxnSpPr>
          <p:spPr>
            <a:xfrm flipH="1">
              <a:off x="3802178" y="643336"/>
              <a:ext cx="994459" cy="883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2EF5A27-461A-4770-A879-48A402515899}"/>
                </a:ext>
              </a:extLst>
            </p:cNvPr>
            <p:cNvCxnSpPr>
              <a:cxnSpLocks/>
              <a:stCxn id="59" idx="3"/>
              <a:endCxn id="41" idx="0"/>
            </p:cNvCxnSpPr>
            <p:nvPr/>
          </p:nvCxnSpPr>
          <p:spPr>
            <a:xfrm>
              <a:off x="6432490" y="643336"/>
              <a:ext cx="997116" cy="698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D2A8496-7902-4921-BDC3-D18E10DEF054}"/>
                </a:ext>
              </a:extLst>
            </p:cNvPr>
            <p:cNvCxnSpPr>
              <a:cxnSpLocks/>
              <a:stCxn id="52" idx="2"/>
              <a:endCxn id="54" idx="6"/>
            </p:cNvCxnSpPr>
            <p:nvPr/>
          </p:nvCxnSpPr>
          <p:spPr>
            <a:xfrm flipH="1">
              <a:off x="6070692" y="3379876"/>
              <a:ext cx="2850931" cy="43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F6E4E4B-F452-4CBC-BD0F-6ADBD26A487C}"/>
                </a:ext>
              </a:extLst>
            </p:cNvPr>
            <p:cNvSpPr txBox="1"/>
            <p:nvPr/>
          </p:nvSpPr>
          <p:spPr>
            <a:xfrm rot="-60000">
              <a:off x="6581207" y="3147331"/>
              <a:ext cx="21891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Votes, preferences, taxes </a:t>
              </a:r>
            </a:p>
          </p:txBody>
        </p:sp>
        <p:cxnSp>
          <p:nvCxnSpPr>
            <p:cNvPr id="64" name="Straight Arrow Connector 63">
              <a:extLst>
                <a:ext uri="{FF2B5EF4-FFF2-40B4-BE49-F238E27FC236}">
                  <a16:creationId xmlns:a16="http://schemas.microsoft.com/office/drawing/2014/main" id="{1645EEA2-1058-4FE6-9F7C-8AB3ABC4E9C6}"/>
                </a:ext>
              </a:extLst>
            </p:cNvPr>
            <p:cNvCxnSpPr>
              <a:cxnSpLocks/>
              <a:endCxn id="54" idx="2"/>
            </p:cNvCxnSpPr>
            <p:nvPr/>
          </p:nvCxnSpPr>
          <p:spPr>
            <a:xfrm flipV="1">
              <a:off x="3818426" y="3423127"/>
              <a:ext cx="1429306" cy="11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A2386AB-1EC7-417E-8C80-5A95258BCCCC}"/>
                </a:ext>
              </a:extLst>
            </p:cNvPr>
            <p:cNvSpPr txBox="1"/>
            <p:nvPr/>
          </p:nvSpPr>
          <p:spPr>
            <a:xfrm>
              <a:off x="3222902" y="3130642"/>
              <a:ext cx="21891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Global policy targets, budgets, etc.</a:t>
              </a:r>
            </a:p>
          </p:txBody>
        </p:sp>
        <p:sp>
          <p:nvSpPr>
            <p:cNvPr id="66" name="TextBox 65">
              <a:extLst>
                <a:ext uri="{FF2B5EF4-FFF2-40B4-BE49-F238E27FC236}">
                  <a16:creationId xmlns:a16="http://schemas.microsoft.com/office/drawing/2014/main" id="{A57CFC3E-F304-434B-9CC5-DF870EC01007}"/>
                </a:ext>
              </a:extLst>
            </p:cNvPr>
            <p:cNvSpPr txBox="1"/>
            <p:nvPr/>
          </p:nvSpPr>
          <p:spPr>
            <a:xfrm rot="19831796">
              <a:off x="7532169" y="3850140"/>
              <a:ext cx="11283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Mobility services</a:t>
              </a:r>
            </a:p>
          </p:txBody>
        </p:sp>
        <p:cxnSp>
          <p:nvCxnSpPr>
            <p:cNvPr id="67" name="Straight Arrow Connector 66">
              <a:extLst>
                <a:ext uri="{FF2B5EF4-FFF2-40B4-BE49-F238E27FC236}">
                  <a16:creationId xmlns:a16="http://schemas.microsoft.com/office/drawing/2014/main" id="{FB4DDEC5-455E-4178-AF2E-68F8BA627C13}"/>
                </a:ext>
              </a:extLst>
            </p:cNvPr>
            <p:cNvCxnSpPr>
              <a:cxnSpLocks/>
              <a:stCxn id="54" idx="0"/>
              <a:endCxn id="41" idx="2"/>
            </p:cNvCxnSpPr>
            <p:nvPr/>
          </p:nvCxnSpPr>
          <p:spPr>
            <a:xfrm flipV="1">
              <a:off x="5659212" y="2417977"/>
              <a:ext cx="1770394" cy="59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9CADA21-D1A0-4A10-A6F5-9E46FFE1C477}"/>
                </a:ext>
              </a:extLst>
            </p:cNvPr>
            <p:cNvSpPr txBox="1"/>
            <p:nvPr/>
          </p:nvSpPr>
          <p:spPr>
            <a:xfrm rot="20459885">
              <a:off x="5900619" y="2526337"/>
              <a:ext cx="9888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Mobility policy</a:t>
              </a:r>
            </a:p>
          </p:txBody>
        </p:sp>
        <p:sp>
          <p:nvSpPr>
            <p:cNvPr id="70" name="TextBox 69">
              <a:extLst>
                <a:ext uri="{FF2B5EF4-FFF2-40B4-BE49-F238E27FC236}">
                  <a16:creationId xmlns:a16="http://schemas.microsoft.com/office/drawing/2014/main" id="{B4C00740-9053-48B0-A788-C2FA654946D1}"/>
                </a:ext>
              </a:extLst>
            </p:cNvPr>
            <p:cNvSpPr txBox="1"/>
            <p:nvPr/>
          </p:nvSpPr>
          <p:spPr>
            <a:xfrm rot="1281328">
              <a:off x="4474838" y="2554019"/>
              <a:ext cx="98887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Mobility policy</a:t>
              </a:r>
            </a:p>
          </p:txBody>
        </p:sp>
      </p:grpSp>
    </p:spTree>
    <p:extLst>
      <p:ext uri="{BB962C8B-B14F-4D97-AF65-F5344CB8AC3E}">
        <p14:creationId xmlns:p14="http://schemas.microsoft.com/office/powerpoint/2010/main" val="69123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17103"/>
            <a:ext cx="7930132" cy="1237775"/>
          </a:xfrm>
        </p:spPr>
        <p:txBody>
          <a:bodyPr/>
          <a:lstStyle/>
          <a:p>
            <a:r>
              <a:rPr lang="cs-CZ" dirty="0"/>
              <a:t>As </a:t>
            </a:r>
            <a:r>
              <a:rPr lang="cs-CZ" dirty="0" err="1"/>
              <a:t>always</a:t>
            </a:r>
            <a:r>
              <a:rPr lang="cs-CZ" dirty="0"/>
              <a:t> </a:t>
            </a:r>
            <a:r>
              <a:rPr lang="cs-CZ" dirty="0" err="1"/>
              <a:t>we</a:t>
            </a:r>
            <a:r>
              <a:rPr lang="cs-CZ" dirty="0"/>
              <a:t> are </a:t>
            </a:r>
            <a:r>
              <a:rPr lang="cs-CZ" dirty="0" err="1"/>
              <a:t>looking</a:t>
            </a:r>
            <a:r>
              <a:rPr lang="cs-CZ" dirty="0"/>
              <a:t> </a:t>
            </a:r>
            <a:r>
              <a:rPr lang="cs-CZ" dirty="0" err="1"/>
              <a:t>for</a:t>
            </a:r>
            <a:r>
              <a:rPr lang="cs-CZ" dirty="0"/>
              <a:t> business </a:t>
            </a:r>
            <a:r>
              <a:rPr lang="cs-CZ" dirty="0" err="1"/>
              <a:t>models</a:t>
            </a:r>
            <a:r>
              <a:rPr lang="cs-CZ" dirty="0"/>
              <a:t> </a:t>
            </a:r>
            <a:r>
              <a:rPr lang="cs-CZ" dirty="0" err="1"/>
              <a:t>which</a:t>
            </a:r>
            <a:r>
              <a:rPr lang="cs-CZ" dirty="0"/>
              <a:t> are </a:t>
            </a:r>
            <a:r>
              <a:rPr lang="cs-CZ" dirty="0" err="1"/>
              <a:t>scalable</a:t>
            </a:r>
            <a:r>
              <a:rPr lang="cs-CZ" dirty="0"/>
              <a:t> and </a:t>
            </a:r>
            <a:r>
              <a:rPr lang="cs-CZ" dirty="0" err="1"/>
              <a:t>lT</a:t>
            </a:r>
            <a:r>
              <a:rPr lang="cs-CZ" dirty="0"/>
              <a:t> </a:t>
            </a:r>
            <a:r>
              <a:rPr lang="cs-CZ" dirty="0" err="1"/>
              <a:t>defensible</a:t>
            </a:r>
            <a:r>
              <a:rPr lang="cs-CZ" dirty="0"/>
              <a:t> – </a:t>
            </a:r>
            <a:r>
              <a:rPr lang="cs-CZ" dirty="0" err="1"/>
              <a:t>where</a:t>
            </a:r>
            <a:r>
              <a:rPr lang="cs-CZ" dirty="0"/>
              <a:t> are </a:t>
            </a:r>
            <a:r>
              <a:rPr lang="cs-CZ" dirty="0" err="1"/>
              <a:t>they</a:t>
            </a:r>
            <a:r>
              <a:rPr lang="cs-CZ" dirty="0"/>
              <a:t>?</a:t>
            </a:r>
            <a:endParaRPr lang="en-US" dirty="0"/>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14</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sp>
        <p:nvSpPr>
          <p:cNvPr id="46" name="Content Placeholder 2">
            <a:extLst>
              <a:ext uri="{FF2B5EF4-FFF2-40B4-BE49-F238E27FC236}">
                <a16:creationId xmlns:a16="http://schemas.microsoft.com/office/drawing/2014/main" id="{12923E32-A93A-4342-9A97-7D4BC0BF50D9}"/>
              </a:ext>
            </a:extLst>
          </p:cNvPr>
          <p:cNvSpPr>
            <a:spLocks noGrp="1"/>
          </p:cNvSpPr>
          <p:nvPr>
            <p:ph idx="1"/>
          </p:nvPr>
        </p:nvSpPr>
        <p:spPr>
          <a:xfrm>
            <a:off x="658198" y="1854146"/>
            <a:ext cx="10848000" cy="4798033"/>
          </a:xfrm>
        </p:spPr>
        <p:txBody>
          <a:bodyPr/>
          <a:lstStyle/>
          <a:p>
            <a:pPr>
              <a:lnSpc>
                <a:spcPct val="200000"/>
              </a:lnSpc>
              <a:spcAft>
                <a:spcPts val="600"/>
              </a:spcAft>
              <a:buSzPct val="100000"/>
            </a:pPr>
            <a:r>
              <a:rPr lang="cs-CZ" sz="2000" b="1" dirty="0"/>
              <a:t>KEY CONVICTIONS:</a:t>
            </a:r>
          </a:p>
          <a:p>
            <a:pPr marL="342900" indent="-342900">
              <a:lnSpc>
                <a:spcPct val="200000"/>
              </a:lnSpc>
              <a:spcAft>
                <a:spcPts val="600"/>
              </a:spcAft>
              <a:buSzPct val="100000"/>
              <a:buFont typeface="+mj-lt"/>
              <a:buAutoNum type="arabicParenR"/>
            </a:pPr>
            <a:r>
              <a:rPr lang="cs-CZ" sz="2000" dirty="0"/>
              <a:t>City </a:t>
            </a:r>
            <a:r>
              <a:rPr lang="cs-CZ" sz="2000" dirty="0" err="1"/>
              <a:t>halls</a:t>
            </a:r>
            <a:r>
              <a:rPr lang="cs-CZ" sz="2000" dirty="0"/>
              <a:t> </a:t>
            </a:r>
            <a:r>
              <a:rPr lang="cs-CZ" sz="2000" dirty="0" err="1"/>
              <a:t>will</a:t>
            </a:r>
            <a:r>
              <a:rPr lang="cs-CZ" sz="2000" dirty="0"/>
              <a:t> </a:t>
            </a:r>
            <a:r>
              <a:rPr lang="cs-CZ" sz="2000" dirty="0" err="1"/>
              <a:t>shape</a:t>
            </a:r>
            <a:r>
              <a:rPr lang="cs-CZ" sz="2000" dirty="0"/>
              <a:t> </a:t>
            </a:r>
            <a:r>
              <a:rPr lang="cs-CZ" sz="2000" dirty="0" err="1"/>
              <a:t>the</a:t>
            </a:r>
            <a:r>
              <a:rPr lang="cs-CZ" sz="2000" dirty="0"/>
              <a:t> </a:t>
            </a:r>
            <a:r>
              <a:rPr lang="cs-CZ" sz="2000" dirty="0" err="1"/>
              <a:t>rules</a:t>
            </a:r>
            <a:r>
              <a:rPr lang="cs-CZ" sz="2000" dirty="0"/>
              <a:t> </a:t>
            </a:r>
            <a:r>
              <a:rPr lang="cs-CZ" sz="2000" dirty="0" err="1"/>
              <a:t>based</a:t>
            </a:r>
            <a:r>
              <a:rPr lang="cs-CZ" sz="2000" dirty="0"/>
              <a:t> on </a:t>
            </a:r>
            <a:r>
              <a:rPr lang="cs-CZ" sz="2000" dirty="0" err="1"/>
              <a:t>inputs</a:t>
            </a:r>
            <a:r>
              <a:rPr lang="cs-CZ" sz="2000" dirty="0"/>
              <a:t> </a:t>
            </a:r>
            <a:r>
              <a:rPr lang="cs-CZ" sz="2000" dirty="0" err="1"/>
              <a:t>from</a:t>
            </a:r>
            <a:r>
              <a:rPr lang="cs-CZ" sz="2000" dirty="0"/>
              <a:t> </a:t>
            </a:r>
            <a:r>
              <a:rPr lang="cs-CZ" sz="2000" dirty="0" err="1"/>
              <a:t>private</a:t>
            </a:r>
            <a:r>
              <a:rPr lang="cs-CZ" sz="2000" dirty="0"/>
              <a:t> </a:t>
            </a:r>
            <a:r>
              <a:rPr lang="cs-CZ" sz="2000" dirty="0" err="1"/>
              <a:t>sector</a:t>
            </a:r>
            <a:endParaRPr lang="cs-CZ" sz="2000" dirty="0"/>
          </a:p>
          <a:p>
            <a:pPr marL="342900" indent="-342900">
              <a:lnSpc>
                <a:spcPct val="200000"/>
              </a:lnSpc>
              <a:spcAft>
                <a:spcPts val="600"/>
              </a:spcAft>
              <a:buSzPct val="100000"/>
              <a:buFont typeface="+mj-lt"/>
              <a:buAutoNum type="arabicParenR"/>
            </a:pPr>
            <a:r>
              <a:rPr lang="cs-CZ" sz="2000" dirty="0"/>
              <a:t>Data </a:t>
            </a:r>
            <a:r>
              <a:rPr lang="cs-CZ" sz="2000" dirty="0" err="1"/>
              <a:t>will</a:t>
            </a:r>
            <a:r>
              <a:rPr lang="cs-CZ" sz="2000" dirty="0"/>
              <a:t> play </a:t>
            </a:r>
            <a:r>
              <a:rPr lang="cs-CZ" sz="2000" dirty="0" err="1"/>
              <a:t>key</a:t>
            </a:r>
            <a:r>
              <a:rPr lang="cs-CZ" sz="2000" dirty="0"/>
              <a:t> </a:t>
            </a:r>
            <a:r>
              <a:rPr lang="cs-CZ" sz="2000" dirty="0" err="1"/>
              <a:t>enabling</a:t>
            </a:r>
            <a:r>
              <a:rPr lang="cs-CZ" sz="2000" dirty="0"/>
              <a:t> role </a:t>
            </a:r>
            <a:endParaRPr lang="en-GB" sz="2000" dirty="0"/>
          </a:p>
          <a:p>
            <a:pPr marL="342900" indent="-342900">
              <a:lnSpc>
                <a:spcPct val="200000"/>
              </a:lnSpc>
              <a:spcAft>
                <a:spcPts val="600"/>
              </a:spcAft>
              <a:buSzPct val="100000"/>
              <a:buFont typeface="+mj-lt"/>
              <a:buAutoNum type="arabicParenR"/>
            </a:pPr>
            <a:r>
              <a:rPr lang="cs-CZ" sz="2000" dirty="0"/>
              <a:t>Smart </a:t>
            </a:r>
            <a:r>
              <a:rPr lang="cs-CZ" sz="2000" dirty="0" err="1"/>
              <a:t>execution</a:t>
            </a:r>
            <a:r>
              <a:rPr lang="cs-CZ" sz="2000" dirty="0"/>
              <a:t> </a:t>
            </a:r>
            <a:r>
              <a:rPr lang="cs-CZ" sz="2000" dirty="0" err="1"/>
              <a:t>will</a:t>
            </a:r>
            <a:r>
              <a:rPr lang="cs-CZ" sz="2000" dirty="0"/>
              <a:t> </a:t>
            </a:r>
            <a:r>
              <a:rPr lang="cs-CZ" sz="2000" dirty="0" err="1"/>
              <a:t>be</a:t>
            </a:r>
            <a:r>
              <a:rPr lang="cs-CZ" sz="2000" dirty="0"/>
              <a:t> </a:t>
            </a:r>
            <a:r>
              <a:rPr lang="cs-CZ" sz="2000" dirty="0" err="1"/>
              <a:t>essential</a:t>
            </a:r>
            <a:r>
              <a:rPr lang="cs-CZ" sz="2000" dirty="0"/>
              <a:t> </a:t>
            </a:r>
          </a:p>
          <a:p>
            <a:pPr marL="342900" indent="-342900">
              <a:lnSpc>
                <a:spcPct val="200000"/>
              </a:lnSpc>
              <a:spcAft>
                <a:spcPts val="600"/>
              </a:spcAft>
              <a:buSzPct val="100000"/>
              <a:buFont typeface="+mj-lt"/>
              <a:buAutoNum type="arabicParenR"/>
            </a:pPr>
            <a:r>
              <a:rPr lang="cs-CZ" sz="2000" dirty="0"/>
              <a:t>It </a:t>
            </a:r>
            <a:r>
              <a:rPr lang="cs-CZ" sz="2000" dirty="0" err="1"/>
              <a:t>is</a:t>
            </a:r>
            <a:r>
              <a:rPr lang="cs-CZ" sz="2000" dirty="0"/>
              <a:t> </a:t>
            </a:r>
            <a:r>
              <a:rPr lang="cs-CZ" sz="2000" dirty="0" err="1"/>
              <a:t>important</a:t>
            </a:r>
            <a:r>
              <a:rPr lang="cs-CZ" sz="2000" dirty="0"/>
              <a:t> to </a:t>
            </a:r>
            <a:r>
              <a:rPr lang="cs-CZ" sz="2000" dirty="0" err="1"/>
              <a:t>grab</a:t>
            </a:r>
            <a:r>
              <a:rPr lang="cs-CZ" sz="2000" dirty="0"/>
              <a:t> </a:t>
            </a:r>
            <a:r>
              <a:rPr lang="en-GB" sz="2000" dirty="0"/>
              <a:t>the </a:t>
            </a:r>
            <a:r>
              <a:rPr lang="cs-CZ" sz="2000" dirty="0"/>
              <a:t>market fast and </a:t>
            </a:r>
            <a:r>
              <a:rPr lang="cs-CZ" sz="2000" dirty="0" err="1"/>
              <a:t>scale</a:t>
            </a:r>
            <a:endParaRPr lang="cs-CZ" sz="2000" dirty="0"/>
          </a:p>
          <a:p>
            <a:pPr>
              <a:spcAft>
                <a:spcPts val="600"/>
              </a:spcAft>
              <a:buSzPct val="100000"/>
            </a:pPr>
            <a:r>
              <a:rPr lang="cs-CZ" sz="2000" dirty="0"/>
              <a:t>	</a:t>
            </a:r>
          </a:p>
          <a:p>
            <a:endParaRPr lang="en-US" sz="2000" b="1" dirty="0"/>
          </a:p>
        </p:txBody>
      </p:sp>
    </p:spTree>
    <p:extLst>
      <p:ext uri="{BB962C8B-B14F-4D97-AF65-F5344CB8AC3E}">
        <p14:creationId xmlns:p14="http://schemas.microsoft.com/office/powerpoint/2010/main" val="342710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17103"/>
            <a:ext cx="7930132" cy="814582"/>
          </a:xfrm>
        </p:spPr>
        <p:txBody>
          <a:bodyPr/>
          <a:lstStyle/>
          <a:p>
            <a:r>
              <a:rPr kumimoji="0" lang="en-US" sz="2400" b="0" i="0" u="none" strike="noStrike" kern="0" cap="all" spc="0" normalizeH="0" baseline="0" noProof="0" dirty="0">
                <a:ln>
                  <a:noFill/>
                </a:ln>
                <a:solidFill>
                  <a:srgbClr val="F24F00"/>
                </a:solidFill>
                <a:effectLst/>
                <a:uLnTx/>
                <a:uFillTx/>
                <a:latin typeface="Futura CEZ Medium"/>
                <a:ea typeface="+mj-ea"/>
                <a:cs typeface="+mj-cs"/>
              </a:rPr>
              <a:t>Asking questions about the position of a player </a:t>
            </a:r>
            <a:br>
              <a:rPr kumimoji="0" lang="en-US" sz="2400" b="0" i="0" u="none" strike="noStrike" kern="0" cap="all" spc="0" normalizeH="0" baseline="0" noProof="0" dirty="0">
                <a:ln>
                  <a:noFill/>
                </a:ln>
                <a:solidFill>
                  <a:srgbClr val="F24F00"/>
                </a:solidFill>
                <a:effectLst/>
                <a:uLnTx/>
                <a:uFillTx/>
                <a:latin typeface="Futura CEZ Medium"/>
                <a:ea typeface="+mj-ea"/>
                <a:cs typeface="+mj-cs"/>
              </a:rPr>
            </a:br>
            <a:r>
              <a:rPr kumimoji="0" lang="en-US" sz="2400" b="0" i="0" u="none" strike="noStrike" kern="0" cap="all" spc="0" normalizeH="0" baseline="0" noProof="0" dirty="0">
                <a:ln>
                  <a:noFill/>
                </a:ln>
                <a:solidFill>
                  <a:srgbClr val="F24F00"/>
                </a:solidFill>
                <a:effectLst/>
                <a:uLnTx/>
                <a:uFillTx/>
                <a:latin typeface="Futura CEZ Medium"/>
                <a:ea typeface="+mj-ea"/>
                <a:cs typeface="+mj-cs"/>
              </a:rPr>
              <a:t>in the future landscape</a:t>
            </a:r>
            <a:endParaRPr lang="en-US" dirty="0"/>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15</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grpSp>
        <p:nvGrpSpPr>
          <p:cNvPr id="7" name="Group 6">
            <a:extLst>
              <a:ext uri="{FF2B5EF4-FFF2-40B4-BE49-F238E27FC236}">
                <a16:creationId xmlns:a16="http://schemas.microsoft.com/office/drawing/2014/main" id="{69F92C62-7DDF-4378-9525-CDC3C8FCF7AD}"/>
              </a:ext>
            </a:extLst>
          </p:cNvPr>
          <p:cNvGrpSpPr/>
          <p:nvPr/>
        </p:nvGrpSpPr>
        <p:grpSpPr>
          <a:xfrm>
            <a:off x="1280160" y="1063024"/>
            <a:ext cx="10562248" cy="5524812"/>
            <a:chOff x="1280160" y="1063024"/>
            <a:chExt cx="10562248" cy="5524812"/>
          </a:xfrm>
        </p:grpSpPr>
        <p:cxnSp>
          <p:nvCxnSpPr>
            <p:cNvPr id="8" name="Straight Connector 7">
              <a:extLst>
                <a:ext uri="{FF2B5EF4-FFF2-40B4-BE49-F238E27FC236}">
                  <a16:creationId xmlns:a16="http://schemas.microsoft.com/office/drawing/2014/main" id="{080EA682-336B-4B91-939D-468FB9D2310D}"/>
                </a:ext>
              </a:extLst>
            </p:cNvPr>
            <p:cNvCxnSpPr>
              <a:cxnSpLocks/>
            </p:cNvCxnSpPr>
            <p:nvPr/>
          </p:nvCxnSpPr>
          <p:spPr>
            <a:xfrm>
              <a:off x="5746173" y="2251200"/>
              <a:ext cx="0" cy="433663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Arrow: Right 8">
              <a:extLst>
                <a:ext uri="{FF2B5EF4-FFF2-40B4-BE49-F238E27FC236}">
                  <a16:creationId xmlns:a16="http://schemas.microsoft.com/office/drawing/2014/main" id="{7C2661D1-803F-45FB-8A50-52749F8BD3BB}"/>
                </a:ext>
              </a:extLst>
            </p:cNvPr>
            <p:cNvSpPr/>
            <p:nvPr/>
          </p:nvSpPr>
          <p:spPr>
            <a:xfrm>
              <a:off x="5007789" y="1063024"/>
              <a:ext cx="1818408" cy="1340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9763BC-10AE-4726-8F65-4864FA005312}"/>
                </a:ext>
              </a:extLst>
            </p:cNvPr>
            <p:cNvSpPr txBox="1"/>
            <p:nvPr/>
          </p:nvSpPr>
          <p:spPr>
            <a:xfrm>
              <a:off x="1280160" y="5322595"/>
              <a:ext cx="1911923" cy="369332"/>
            </a:xfrm>
            <a:prstGeom prst="rect">
              <a:avLst/>
            </a:prstGeom>
            <a:noFill/>
            <a:ln>
              <a:solidFill>
                <a:schemeClr val="tx1"/>
              </a:solidFill>
            </a:ln>
          </p:spPr>
          <p:txBody>
            <a:bodyPr wrap="square" rtlCol="0" anchor="ctr">
              <a:noAutofit/>
            </a:bodyPr>
            <a:lstStyle/>
            <a:p>
              <a:pPr algn="l"/>
              <a:r>
                <a:rPr lang="en-US" sz="1400" i="0" dirty="0"/>
                <a:t>Car sharing</a:t>
              </a:r>
            </a:p>
          </p:txBody>
        </p:sp>
        <p:sp>
          <p:nvSpPr>
            <p:cNvPr id="11" name="TextBox 10">
              <a:extLst>
                <a:ext uri="{FF2B5EF4-FFF2-40B4-BE49-F238E27FC236}">
                  <a16:creationId xmlns:a16="http://schemas.microsoft.com/office/drawing/2014/main" id="{1069372B-2DDC-4948-BBB3-194B11DE4885}"/>
                </a:ext>
              </a:extLst>
            </p:cNvPr>
            <p:cNvSpPr txBox="1"/>
            <p:nvPr/>
          </p:nvSpPr>
          <p:spPr>
            <a:xfrm>
              <a:off x="1280160" y="2251200"/>
              <a:ext cx="1911928" cy="369332"/>
            </a:xfrm>
            <a:prstGeom prst="rect">
              <a:avLst/>
            </a:prstGeom>
            <a:noFill/>
            <a:ln>
              <a:solidFill>
                <a:schemeClr val="tx1"/>
              </a:solidFill>
            </a:ln>
          </p:spPr>
          <p:txBody>
            <a:bodyPr wrap="square" rtlCol="0" anchor="ctr">
              <a:noAutofit/>
            </a:bodyPr>
            <a:lstStyle/>
            <a:p>
              <a:pPr algn="l"/>
              <a:r>
                <a:rPr lang="en-US" sz="1400" i="0" dirty="0"/>
                <a:t>Public transport with fixed schedules</a:t>
              </a:r>
            </a:p>
          </p:txBody>
        </p:sp>
        <p:sp>
          <p:nvSpPr>
            <p:cNvPr id="12" name="TextBox 11">
              <a:extLst>
                <a:ext uri="{FF2B5EF4-FFF2-40B4-BE49-F238E27FC236}">
                  <a16:creationId xmlns:a16="http://schemas.microsoft.com/office/drawing/2014/main" id="{678A933C-3494-407E-8E64-AC43F83286AF}"/>
                </a:ext>
              </a:extLst>
            </p:cNvPr>
            <p:cNvSpPr txBox="1"/>
            <p:nvPr/>
          </p:nvSpPr>
          <p:spPr>
            <a:xfrm>
              <a:off x="1280160" y="4821191"/>
              <a:ext cx="1900215" cy="369332"/>
            </a:xfrm>
            <a:prstGeom prst="rect">
              <a:avLst/>
            </a:prstGeom>
            <a:noFill/>
            <a:ln>
              <a:solidFill>
                <a:schemeClr val="tx1"/>
              </a:solidFill>
            </a:ln>
          </p:spPr>
          <p:txBody>
            <a:bodyPr wrap="square" rtlCol="0" anchor="ctr">
              <a:noAutofit/>
            </a:bodyPr>
            <a:lstStyle/>
            <a:p>
              <a:pPr algn="l"/>
              <a:r>
                <a:rPr lang="en-US" sz="1400" i="0" dirty="0"/>
                <a:t>Ride sharing</a:t>
              </a:r>
            </a:p>
          </p:txBody>
        </p:sp>
        <p:sp>
          <p:nvSpPr>
            <p:cNvPr id="13" name="TextBox 12">
              <a:extLst>
                <a:ext uri="{FF2B5EF4-FFF2-40B4-BE49-F238E27FC236}">
                  <a16:creationId xmlns:a16="http://schemas.microsoft.com/office/drawing/2014/main" id="{E73BDD3A-AD4E-40D0-9483-FC1021CD8FAE}"/>
                </a:ext>
              </a:extLst>
            </p:cNvPr>
            <p:cNvSpPr txBox="1"/>
            <p:nvPr/>
          </p:nvSpPr>
          <p:spPr>
            <a:xfrm>
              <a:off x="1280160" y="2776498"/>
              <a:ext cx="1900215" cy="369332"/>
            </a:xfrm>
            <a:prstGeom prst="rect">
              <a:avLst/>
            </a:prstGeom>
            <a:noFill/>
            <a:ln>
              <a:solidFill>
                <a:schemeClr val="tx1"/>
              </a:solidFill>
            </a:ln>
          </p:spPr>
          <p:txBody>
            <a:bodyPr wrap="square" rtlCol="0" anchor="ctr">
              <a:noAutofit/>
            </a:bodyPr>
            <a:lstStyle/>
            <a:p>
              <a:pPr algn="l"/>
              <a:r>
                <a:rPr lang="en-US" sz="1400" i="0" dirty="0" err="1"/>
                <a:t>Micromobility</a:t>
              </a:r>
              <a:endParaRPr lang="en-US" sz="1400" i="0" dirty="0"/>
            </a:p>
          </p:txBody>
        </p:sp>
        <p:sp>
          <p:nvSpPr>
            <p:cNvPr id="14" name="TextBox 13">
              <a:extLst>
                <a:ext uri="{FF2B5EF4-FFF2-40B4-BE49-F238E27FC236}">
                  <a16:creationId xmlns:a16="http://schemas.microsoft.com/office/drawing/2014/main" id="{629DD0B8-F50B-4B5C-8B4B-731A1EC614CF}"/>
                </a:ext>
              </a:extLst>
            </p:cNvPr>
            <p:cNvSpPr txBox="1"/>
            <p:nvPr/>
          </p:nvSpPr>
          <p:spPr>
            <a:xfrm>
              <a:off x="1280160" y="3297273"/>
              <a:ext cx="1900215" cy="369332"/>
            </a:xfrm>
            <a:prstGeom prst="rect">
              <a:avLst/>
            </a:prstGeom>
            <a:noFill/>
            <a:ln>
              <a:solidFill>
                <a:schemeClr val="tx1"/>
              </a:solidFill>
            </a:ln>
          </p:spPr>
          <p:txBody>
            <a:bodyPr wrap="square" rtlCol="0" anchor="ctr">
              <a:noAutofit/>
            </a:bodyPr>
            <a:lstStyle/>
            <a:p>
              <a:pPr algn="l"/>
              <a:r>
                <a:rPr lang="en-US" sz="1400" i="0" dirty="0"/>
                <a:t>Conventional Taxi</a:t>
              </a:r>
            </a:p>
          </p:txBody>
        </p:sp>
        <p:pic>
          <p:nvPicPr>
            <p:cNvPr id="15" name="Picture 2" descr="bubble Dan – Aplikace na Google Play">
              <a:extLst>
                <a:ext uri="{FF2B5EF4-FFF2-40B4-BE49-F238E27FC236}">
                  <a16:creationId xmlns:a16="http://schemas.microsoft.com/office/drawing/2014/main" id="{45085729-3AC4-4809-BADD-261E1BEFD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827" y="4333960"/>
              <a:ext cx="755132" cy="3693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2B0A385-FDC6-4441-9EA3-7C16CC5D8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990" y="2803079"/>
              <a:ext cx="876285" cy="3262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13FDEA6A-9C63-4AE5-9DE1-67D3445BF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213" y="2776498"/>
              <a:ext cx="629152" cy="3693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AAA9467-D0FB-486A-B241-36EF3ED91B84}"/>
                </a:ext>
              </a:extLst>
            </p:cNvPr>
            <p:cNvSpPr txBox="1"/>
            <p:nvPr/>
          </p:nvSpPr>
          <p:spPr>
            <a:xfrm>
              <a:off x="1280160" y="3788284"/>
              <a:ext cx="1900215" cy="369332"/>
            </a:xfrm>
            <a:prstGeom prst="rect">
              <a:avLst/>
            </a:prstGeom>
            <a:noFill/>
            <a:ln>
              <a:solidFill>
                <a:schemeClr val="tx1"/>
              </a:solidFill>
            </a:ln>
          </p:spPr>
          <p:txBody>
            <a:bodyPr wrap="square" rtlCol="0" anchor="ctr">
              <a:noAutofit/>
            </a:bodyPr>
            <a:lstStyle/>
            <a:p>
              <a:pPr algn="l"/>
              <a:r>
                <a:rPr lang="en-US" sz="1400" i="0" dirty="0"/>
                <a:t>Online Taxi</a:t>
              </a:r>
            </a:p>
          </p:txBody>
        </p:sp>
        <p:sp>
          <p:nvSpPr>
            <p:cNvPr id="19" name="TextBox 18">
              <a:extLst>
                <a:ext uri="{FF2B5EF4-FFF2-40B4-BE49-F238E27FC236}">
                  <a16:creationId xmlns:a16="http://schemas.microsoft.com/office/drawing/2014/main" id="{BF1874E4-C309-4AC8-A34C-34C9DA04555F}"/>
                </a:ext>
              </a:extLst>
            </p:cNvPr>
            <p:cNvSpPr txBox="1"/>
            <p:nvPr/>
          </p:nvSpPr>
          <p:spPr>
            <a:xfrm>
              <a:off x="1280160" y="4296267"/>
              <a:ext cx="1900215" cy="369332"/>
            </a:xfrm>
            <a:prstGeom prst="rect">
              <a:avLst/>
            </a:prstGeom>
            <a:noFill/>
            <a:ln>
              <a:solidFill>
                <a:schemeClr val="tx1"/>
              </a:solidFill>
            </a:ln>
          </p:spPr>
          <p:txBody>
            <a:bodyPr wrap="square" rtlCol="0" anchor="ctr">
              <a:noAutofit/>
            </a:bodyPr>
            <a:lstStyle/>
            <a:p>
              <a:pPr algn="l"/>
              <a:r>
                <a:rPr lang="en-US" sz="1400" i="0" dirty="0"/>
                <a:t>On demand vans</a:t>
              </a:r>
            </a:p>
          </p:txBody>
        </p:sp>
        <p:pic>
          <p:nvPicPr>
            <p:cNvPr id="20" name="Picture 8" descr="AAA Taxi">
              <a:extLst>
                <a:ext uri="{FF2B5EF4-FFF2-40B4-BE49-F238E27FC236}">
                  <a16:creationId xmlns:a16="http://schemas.microsoft.com/office/drawing/2014/main" id="{27665F0D-2EF5-484F-98D8-6BD905DA7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903" y="3249382"/>
              <a:ext cx="908339" cy="46511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14AAE32E-5F81-4D82-96B0-0BA6CBB97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192" y="3882783"/>
              <a:ext cx="545940" cy="3204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Liftago | StartupJobs.cz">
              <a:extLst>
                <a:ext uri="{FF2B5EF4-FFF2-40B4-BE49-F238E27FC236}">
                  <a16:creationId xmlns:a16="http://schemas.microsoft.com/office/drawing/2014/main" id="{13803E2A-E6D1-4526-A5C6-E74EF0EBF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0354" y="3817089"/>
              <a:ext cx="705845" cy="3770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E1D7DA29-08AD-405A-A7FF-DA9D80ECA1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9736" y="4965284"/>
              <a:ext cx="554851" cy="1922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a:extLst>
                <a:ext uri="{FF2B5EF4-FFF2-40B4-BE49-F238E27FC236}">
                  <a16:creationId xmlns:a16="http://schemas.microsoft.com/office/drawing/2014/main" id="{51AFBAC2-C140-42AB-8B01-69B7F6146C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8813" y="3909505"/>
              <a:ext cx="554851" cy="1922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VULOG - Member of the World Alliance">
              <a:extLst>
                <a:ext uri="{FF2B5EF4-FFF2-40B4-BE49-F238E27FC236}">
                  <a16:creationId xmlns:a16="http://schemas.microsoft.com/office/drawing/2014/main" id="{836B30BF-B833-460A-B778-0351ED54C6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281" y="5361093"/>
              <a:ext cx="1047640" cy="3308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WeShare Carsharing – Aplikace na Google Play">
              <a:extLst>
                <a:ext uri="{FF2B5EF4-FFF2-40B4-BE49-F238E27FC236}">
                  <a16:creationId xmlns:a16="http://schemas.microsoft.com/office/drawing/2014/main" id="{1EB42AD5-1C4E-45A2-9CFB-13D7317CCC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0991" y="5002050"/>
              <a:ext cx="670410" cy="6704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a:extLst>
                <a:ext uri="{FF2B5EF4-FFF2-40B4-BE49-F238E27FC236}">
                  <a16:creationId xmlns:a16="http://schemas.microsoft.com/office/drawing/2014/main" id="{AFAA74B9-4A86-4C72-A37B-6BDE3DDD74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4836" y="5719859"/>
              <a:ext cx="904529" cy="19091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DB38E6F-8751-42A2-89C9-C0675E25D78D}"/>
                </a:ext>
              </a:extLst>
            </p:cNvPr>
            <p:cNvSpPr txBox="1"/>
            <p:nvPr/>
          </p:nvSpPr>
          <p:spPr>
            <a:xfrm>
              <a:off x="6608616" y="2240041"/>
              <a:ext cx="2033279" cy="599970"/>
            </a:xfrm>
            <a:prstGeom prst="rect">
              <a:avLst/>
            </a:prstGeom>
            <a:noFill/>
            <a:ln>
              <a:solidFill>
                <a:schemeClr val="tx1"/>
              </a:solidFill>
            </a:ln>
          </p:spPr>
          <p:txBody>
            <a:bodyPr wrap="square" rtlCol="0" anchor="ctr">
              <a:noAutofit/>
            </a:bodyPr>
            <a:lstStyle/>
            <a:p>
              <a:pPr algn="l"/>
              <a:r>
                <a:rPr lang="en-US" sz="1400" i="0" dirty="0"/>
                <a:t>Public transport with fixed/dynamic schedules</a:t>
              </a:r>
            </a:p>
          </p:txBody>
        </p:sp>
        <p:sp>
          <p:nvSpPr>
            <p:cNvPr id="29" name="TextBox 28">
              <a:extLst>
                <a:ext uri="{FF2B5EF4-FFF2-40B4-BE49-F238E27FC236}">
                  <a16:creationId xmlns:a16="http://schemas.microsoft.com/office/drawing/2014/main" id="{3B25A7DD-A43A-44E1-9C6E-604A8D7BF051}"/>
                </a:ext>
              </a:extLst>
            </p:cNvPr>
            <p:cNvSpPr txBox="1"/>
            <p:nvPr/>
          </p:nvSpPr>
          <p:spPr>
            <a:xfrm>
              <a:off x="6608616" y="3087125"/>
              <a:ext cx="2033275" cy="369332"/>
            </a:xfrm>
            <a:prstGeom prst="rect">
              <a:avLst/>
            </a:prstGeom>
            <a:noFill/>
            <a:ln>
              <a:solidFill>
                <a:schemeClr val="tx1"/>
              </a:solidFill>
            </a:ln>
          </p:spPr>
          <p:txBody>
            <a:bodyPr wrap="square" rtlCol="0" anchor="ctr">
              <a:noAutofit/>
            </a:bodyPr>
            <a:lstStyle/>
            <a:p>
              <a:pPr algn="l"/>
              <a:r>
                <a:rPr lang="en-US" sz="1400" i="0" dirty="0" err="1"/>
                <a:t>Micromobility</a:t>
              </a:r>
              <a:endParaRPr lang="en-US" sz="1400" i="0" dirty="0"/>
            </a:p>
          </p:txBody>
        </p:sp>
        <p:sp>
          <p:nvSpPr>
            <p:cNvPr id="30" name="TextBox 29">
              <a:extLst>
                <a:ext uri="{FF2B5EF4-FFF2-40B4-BE49-F238E27FC236}">
                  <a16:creationId xmlns:a16="http://schemas.microsoft.com/office/drawing/2014/main" id="{887453D2-C3F0-4FE1-AB44-89239048354B}"/>
                </a:ext>
              </a:extLst>
            </p:cNvPr>
            <p:cNvSpPr txBox="1"/>
            <p:nvPr/>
          </p:nvSpPr>
          <p:spPr>
            <a:xfrm>
              <a:off x="6608616" y="4133475"/>
              <a:ext cx="2033275" cy="532124"/>
            </a:xfrm>
            <a:prstGeom prst="rect">
              <a:avLst/>
            </a:prstGeom>
            <a:noFill/>
            <a:ln>
              <a:solidFill>
                <a:schemeClr val="tx1"/>
              </a:solidFill>
            </a:ln>
          </p:spPr>
          <p:txBody>
            <a:bodyPr wrap="square" rtlCol="0" anchor="ctr">
              <a:noAutofit/>
            </a:bodyPr>
            <a:lstStyle/>
            <a:p>
              <a:pPr algn="l"/>
              <a:r>
                <a:rPr lang="en-US" sz="1400" i="0" dirty="0"/>
                <a:t>Autonomous electric fleets of all kinds</a:t>
              </a:r>
            </a:p>
          </p:txBody>
        </p:sp>
        <p:sp>
          <p:nvSpPr>
            <p:cNvPr id="31" name="TextBox 30">
              <a:extLst>
                <a:ext uri="{FF2B5EF4-FFF2-40B4-BE49-F238E27FC236}">
                  <a16:creationId xmlns:a16="http://schemas.microsoft.com/office/drawing/2014/main" id="{3F433D9E-B468-49E8-AF67-89E4C76F809B}"/>
                </a:ext>
              </a:extLst>
            </p:cNvPr>
            <p:cNvSpPr txBox="1"/>
            <p:nvPr/>
          </p:nvSpPr>
          <p:spPr>
            <a:xfrm>
              <a:off x="6588209" y="4713600"/>
              <a:ext cx="2033275" cy="1526839"/>
            </a:xfrm>
            <a:prstGeom prst="rect">
              <a:avLst/>
            </a:prstGeom>
            <a:noFill/>
            <a:ln>
              <a:noFill/>
            </a:ln>
          </p:spPr>
          <p:txBody>
            <a:bodyPr wrap="square" rtlCol="0" anchor="t">
              <a:noAutofit/>
            </a:bodyPr>
            <a:lstStyle/>
            <a:p>
              <a:pPr algn="l"/>
              <a:r>
                <a:rPr lang="en-US" sz="1400" i="0" dirty="0"/>
                <a:t>Key competencies:</a:t>
              </a:r>
            </a:p>
            <a:p>
              <a:pPr marL="285750" indent="-285750" algn="l">
                <a:buFont typeface="Arial" panose="020B0604020202020204" pitchFamily="34" charset="0"/>
                <a:buChar char="•"/>
              </a:pPr>
              <a:r>
                <a:rPr lang="en-US" sz="1400" i="0" dirty="0"/>
                <a:t>Demand prediction</a:t>
              </a:r>
            </a:p>
            <a:p>
              <a:pPr marL="285750" indent="-285750" algn="l">
                <a:buFont typeface="Arial" panose="020B0604020202020204" pitchFamily="34" charset="0"/>
                <a:buChar char="•"/>
              </a:pPr>
              <a:r>
                <a:rPr lang="en-US" sz="1400" i="0" dirty="0"/>
                <a:t>Dynamic routing</a:t>
              </a:r>
            </a:p>
            <a:p>
              <a:pPr marL="285750" indent="-285750" algn="l">
                <a:buFont typeface="Arial" panose="020B0604020202020204" pitchFamily="34" charset="0"/>
                <a:buChar char="•"/>
              </a:pPr>
              <a:r>
                <a:rPr lang="en-US" sz="1400" i="0" dirty="0"/>
                <a:t>Charging optimization</a:t>
              </a:r>
            </a:p>
            <a:p>
              <a:pPr marL="285750" indent="-285750" algn="l">
                <a:buFont typeface="Arial" panose="020B0604020202020204" pitchFamily="34" charset="0"/>
                <a:buChar char="•"/>
              </a:pPr>
              <a:r>
                <a:rPr lang="en-US" sz="1400" i="0" dirty="0"/>
                <a:t>Efficient operation</a:t>
              </a:r>
            </a:p>
            <a:p>
              <a:pPr marL="285750" indent="-285750" algn="l">
                <a:buFont typeface="Arial" panose="020B0604020202020204" pitchFamily="34" charset="0"/>
                <a:buChar char="•"/>
              </a:pPr>
              <a:r>
                <a:rPr lang="en-US" sz="1400" i="0" dirty="0"/>
                <a:t>…</a:t>
              </a:r>
            </a:p>
            <a:p>
              <a:pPr marL="285750" indent="-285750" algn="l">
                <a:buFont typeface="Arial" panose="020B0604020202020204" pitchFamily="34" charset="0"/>
                <a:buChar char="•"/>
              </a:pPr>
              <a:endParaRPr lang="en-US" sz="1400" i="0" dirty="0"/>
            </a:p>
            <a:p>
              <a:pPr algn="l"/>
              <a:endParaRPr lang="en-US" sz="1400" i="0" dirty="0"/>
            </a:p>
          </p:txBody>
        </p:sp>
        <p:sp>
          <p:nvSpPr>
            <p:cNvPr id="32" name="Right Brace 31">
              <a:extLst>
                <a:ext uri="{FF2B5EF4-FFF2-40B4-BE49-F238E27FC236}">
                  <a16:creationId xmlns:a16="http://schemas.microsoft.com/office/drawing/2014/main" id="{24A79701-AEB3-4B0D-8E63-939E6CE4CE26}"/>
                </a:ext>
              </a:extLst>
            </p:cNvPr>
            <p:cNvSpPr/>
            <p:nvPr/>
          </p:nvSpPr>
          <p:spPr>
            <a:xfrm>
              <a:off x="8621483" y="1915553"/>
              <a:ext cx="979710" cy="457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F505A67C-ECE2-4C12-8D1F-9624B61FF162}"/>
                </a:ext>
              </a:extLst>
            </p:cNvPr>
            <p:cNvSpPr txBox="1"/>
            <p:nvPr/>
          </p:nvSpPr>
          <p:spPr>
            <a:xfrm>
              <a:off x="9809133" y="4039480"/>
              <a:ext cx="2033275" cy="369332"/>
            </a:xfrm>
            <a:prstGeom prst="rect">
              <a:avLst/>
            </a:prstGeom>
            <a:noFill/>
            <a:ln>
              <a:solidFill>
                <a:schemeClr val="tx1"/>
              </a:solidFill>
            </a:ln>
          </p:spPr>
          <p:txBody>
            <a:bodyPr wrap="square" rtlCol="0" anchor="ctr">
              <a:noAutofit/>
            </a:bodyPr>
            <a:lstStyle/>
            <a:p>
              <a:pPr algn="ctr"/>
              <a:r>
                <a:rPr lang="en-US" sz="1400" dirty="0" err="1"/>
                <a:t>MaaS</a:t>
              </a:r>
              <a:endParaRPr lang="en-US" sz="1400" dirty="0"/>
            </a:p>
          </p:txBody>
        </p:sp>
        <p:pic>
          <p:nvPicPr>
            <p:cNvPr id="34" name="Picture 20">
              <a:extLst>
                <a:ext uri="{FF2B5EF4-FFF2-40B4-BE49-F238E27FC236}">
                  <a16:creationId xmlns:a16="http://schemas.microsoft.com/office/drawing/2014/main" id="{D1EE93FC-EAD0-496F-BDE0-54D7A2F2D7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0175" y="2325310"/>
              <a:ext cx="979710" cy="2842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2" descr="Making public transportation better. Together. - Optibus - Transportation  Management Software - Planning and Scheduling for Public Transportation">
              <a:extLst>
                <a:ext uri="{FF2B5EF4-FFF2-40B4-BE49-F238E27FC236}">
                  <a16:creationId xmlns:a16="http://schemas.microsoft.com/office/drawing/2014/main" id="{462C1239-FF98-4F9C-AEC9-31C51F0367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5598" y="2258706"/>
              <a:ext cx="1343551" cy="359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058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17103"/>
            <a:ext cx="7930132" cy="391389"/>
          </a:xfrm>
        </p:spPr>
        <p:txBody>
          <a:bodyPr/>
          <a:lstStyle/>
          <a:p>
            <a:r>
              <a:rPr lang="en-US" dirty="0" err="1"/>
              <a:t>Driivz</a:t>
            </a:r>
            <a:r>
              <a:rPr lang="en-US" dirty="0"/>
              <a:t> as a key enabler of </a:t>
            </a:r>
            <a:r>
              <a:rPr lang="en-US" dirty="0" err="1"/>
              <a:t>ev</a:t>
            </a:r>
            <a:r>
              <a:rPr lang="en-US" dirty="0"/>
              <a:t> charging at a scale</a:t>
            </a:r>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16</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sp>
        <p:nvSpPr>
          <p:cNvPr id="5" name="Content Placeholder 4">
            <a:extLst>
              <a:ext uri="{FF2B5EF4-FFF2-40B4-BE49-F238E27FC236}">
                <a16:creationId xmlns:a16="http://schemas.microsoft.com/office/drawing/2014/main" id="{A0E432A0-2391-42FD-8DD5-54395FA965AD}"/>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C65ABEA8-9E69-4827-B5D1-1DC1A55989BC}"/>
              </a:ext>
            </a:extLst>
          </p:cNvPr>
          <p:cNvPicPr>
            <a:picLocks noChangeAspect="1"/>
          </p:cNvPicPr>
          <p:nvPr/>
        </p:nvPicPr>
        <p:blipFill rotWithShape="1">
          <a:blip r:embed="rId2"/>
          <a:srcRect l="959" t="11789" r="1540" b="10853"/>
          <a:stretch/>
        </p:blipFill>
        <p:spPr>
          <a:xfrm>
            <a:off x="672000" y="978613"/>
            <a:ext cx="8837737" cy="3944261"/>
          </a:xfrm>
          <a:prstGeom prst="rect">
            <a:avLst/>
          </a:prstGeom>
        </p:spPr>
      </p:pic>
      <p:pic>
        <p:nvPicPr>
          <p:cNvPr id="9" name="Picture 8">
            <a:extLst>
              <a:ext uri="{FF2B5EF4-FFF2-40B4-BE49-F238E27FC236}">
                <a16:creationId xmlns:a16="http://schemas.microsoft.com/office/drawing/2014/main" id="{F3BA4016-0234-424D-8CF7-A6EAE8118A2D}"/>
              </a:ext>
            </a:extLst>
          </p:cNvPr>
          <p:cNvPicPr>
            <a:picLocks noChangeAspect="1"/>
          </p:cNvPicPr>
          <p:nvPr/>
        </p:nvPicPr>
        <p:blipFill rotWithShape="1">
          <a:blip r:embed="rId3"/>
          <a:srcRect l="10203" t="42485" r="11308" b="16125"/>
          <a:stretch/>
        </p:blipFill>
        <p:spPr>
          <a:xfrm>
            <a:off x="4412512" y="4308150"/>
            <a:ext cx="7676708" cy="2277088"/>
          </a:xfrm>
          <a:prstGeom prst="rect">
            <a:avLst/>
          </a:prstGeom>
        </p:spPr>
      </p:pic>
    </p:spTree>
    <p:extLst>
      <p:ext uri="{BB962C8B-B14F-4D97-AF65-F5344CB8AC3E}">
        <p14:creationId xmlns:p14="http://schemas.microsoft.com/office/powerpoint/2010/main" val="259520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2C59-6321-4883-9554-B2B6898DFCEB}"/>
              </a:ext>
            </a:extLst>
          </p:cNvPr>
          <p:cNvSpPr>
            <a:spLocks noGrp="1"/>
          </p:cNvSpPr>
          <p:nvPr>
            <p:ph type="title"/>
          </p:nvPr>
        </p:nvSpPr>
        <p:spPr>
          <a:xfrm>
            <a:off x="672001" y="417103"/>
            <a:ext cx="7930132" cy="391389"/>
          </a:xfrm>
        </p:spPr>
        <p:txBody>
          <a:bodyPr/>
          <a:lstStyle/>
          <a:p>
            <a:r>
              <a:rPr lang="en-US" dirty="0" err="1"/>
              <a:t>Vulog</a:t>
            </a:r>
            <a:r>
              <a:rPr lang="en-US" dirty="0"/>
              <a:t> as a shared mobility expert</a:t>
            </a:r>
          </a:p>
        </p:txBody>
      </p:sp>
      <p:sp>
        <p:nvSpPr>
          <p:cNvPr id="4" name="Slide Number Placeholder 3">
            <a:extLst>
              <a:ext uri="{FF2B5EF4-FFF2-40B4-BE49-F238E27FC236}">
                <a16:creationId xmlns:a16="http://schemas.microsoft.com/office/drawing/2014/main" id="{8A251427-1FD8-46D1-9A1D-EA480FB857FE}"/>
              </a:ext>
            </a:extLst>
          </p:cNvPr>
          <p:cNvSpPr>
            <a:spLocks noGrp="1"/>
          </p:cNvSpPr>
          <p:nvPr>
            <p:ph type="sldNum" sz="quarter" idx="10"/>
          </p:nvPr>
        </p:nvSpPr>
        <p:spPr/>
        <p:txBody>
          <a:bodyPr/>
          <a:lstStyle/>
          <a:p>
            <a:pPr marL="0" marR="0" lvl="0" indent="0" algn="l" defTabSz="895350" rtl="0" eaLnBrk="1" fontAlgn="base" latinLnBrk="0" hangingPunct="1">
              <a:lnSpc>
                <a:spcPct val="100000"/>
              </a:lnSpc>
              <a:spcBef>
                <a:spcPct val="0"/>
              </a:spcBef>
              <a:spcAft>
                <a:spcPct val="0"/>
              </a:spcAft>
              <a:buClrTx/>
              <a:buSzTx/>
              <a:buFontTx/>
              <a:buNone/>
              <a:tabLst/>
              <a:defRPr/>
            </a:pPr>
            <a:fld id="{569EC6D3-E5AC-407E-ABD5-BD9CA53279C2}" type="slidenum">
              <a:rPr kumimoji="0" lang="cs-CZ" sz="1000" b="1" i="0" u="none" strike="noStrike" kern="1200" cap="none" spc="0" normalizeH="0" baseline="0" noProof="0" smtClean="0">
                <a:ln>
                  <a:noFill/>
                </a:ln>
                <a:solidFill>
                  <a:srgbClr val="FFFFFF"/>
                </a:solidFill>
                <a:effectLst/>
                <a:uLnTx/>
                <a:uFillTx/>
                <a:latin typeface="Arial CE" panose="020B0604020202020204" pitchFamily="34" charset="0"/>
                <a:ea typeface="+mn-ea"/>
                <a:cs typeface="Arial CE" panose="020B0604020202020204" pitchFamily="34" charset="0"/>
              </a:rPr>
              <a:pPr marL="0" marR="0" lvl="0" indent="0" algn="l" defTabSz="895350" rtl="0" eaLnBrk="1" fontAlgn="base" latinLnBrk="0" hangingPunct="1">
                <a:lnSpc>
                  <a:spcPct val="100000"/>
                </a:lnSpc>
                <a:spcBef>
                  <a:spcPct val="0"/>
                </a:spcBef>
                <a:spcAft>
                  <a:spcPct val="0"/>
                </a:spcAft>
                <a:buClrTx/>
                <a:buSzTx/>
                <a:buFontTx/>
                <a:buNone/>
                <a:tabLst/>
                <a:defRPr/>
              </a:pPr>
              <a:t>17</a:t>
            </a:fld>
            <a:endParaRPr kumimoji="0" lang="cs-CZ" sz="1000" b="1" i="0" u="none" strike="noStrike" kern="1200" cap="none" spc="0" normalizeH="0" baseline="0" noProof="0">
              <a:ln>
                <a:noFill/>
              </a:ln>
              <a:solidFill>
                <a:srgbClr val="FFFFFF"/>
              </a:solidFill>
              <a:effectLst/>
              <a:uLnTx/>
              <a:uFillTx/>
              <a:latin typeface="Arial CE" panose="020B0604020202020204" pitchFamily="34" charset="0"/>
              <a:ea typeface="+mn-ea"/>
              <a:cs typeface="Arial CE" panose="020B0604020202020204" pitchFamily="34" charset="0"/>
            </a:endParaRPr>
          </a:p>
        </p:txBody>
      </p:sp>
      <p:pic>
        <p:nvPicPr>
          <p:cNvPr id="7" name="Picture 6">
            <a:extLst>
              <a:ext uri="{FF2B5EF4-FFF2-40B4-BE49-F238E27FC236}">
                <a16:creationId xmlns:a16="http://schemas.microsoft.com/office/drawing/2014/main" id="{00749D39-B6C7-485B-BBE1-1DEC7BFDBFF6}"/>
              </a:ext>
            </a:extLst>
          </p:cNvPr>
          <p:cNvPicPr>
            <a:picLocks noChangeAspect="1"/>
          </p:cNvPicPr>
          <p:nvPr/>
        </p:nvPicPr>
        <p:blipFill rotWithShape="1">
          <a:blip r:embed="rId2"/>
          <a:srcRect t="11789" r="22645" b="32403"/>
          <a:stretch/>
        </p:blipFill>
        <p:spPr>
          <a:xfrm>
            <a:off x="786809" y="1816684"/>
            <a:ext cx="9431079" cy="3827303"/>
          </a:xfrm>
          <a:prstGeom prst="rect">
            <a:avLst/>
          </a:prstGeom>
        </p:spPr>
      </p:pic>
    </p:spTree>
    <p:extLst>
      <p:ext uri="{BB962C8B-B14F-4D97-AF65-F5344CB8AC3E}">
        <p14:creationId xmlns:p14="http://schemas.microsoft.com/office/powerpoint/2010/main" val="61166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7FEBB33E-9EF1-4DF0-B5AB-DA2277A8530B}"/>
              </a:ext>
            </a:extLst>
          </p:cNvPr>
          <p:cNvSpPr/>
          <p:nvPr/>
        </p:nvSpPr>
        <p:spPr>
          <a:xfrm>
            <a:off x="0" y="1269771"/>
            <a:ext cx="12192000" cy="4919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3">
            <a:extLst>
              <a:ext uri="{FF2B5EF4-FFF2-40B4-BE49-F238E27FC236}">
                <a16:creationId xmlns:a16="http://schemas.microsoft.com/office/drawing/2014/main" id="{3AA320AD-407A-477B-A115-B65CC4F6FF60}"/>
              </a:ext>
            </a:extLst>
          </p:cNvPr>
          <p:cNvSpPr txBox="1">
            <a:spLocks/>
          </p:cNvSpPr>
          <p:nvPr/>
        </p:nvSpPr>
        <p:spPr>
          <a:xfrm>
            <a:off x="7357403" y="4847772"/>
            <a:ext cx="3997985" cy="959176"/>
          </a:xfrm>
          <a:prstGeom prst="rect">
            <a:avLst/>
          </a:prstGeom>
          <a:noFill/>
        </p:spPr>
        <p:txBody>
          <a:bodyPr tIns="10800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www.invencapital.cz</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p>
        </p:txBody>
      </p:sp>
      <p:sp>
        <p:nvSpPr>
          <p:cNvPr id="10" name="Content Placeholder 3">
            <a:extLst>
              <a:ext uri="{FF2B5EF4-FFF2-40B4-BE49-F238E27FC236}">
                <a16:creationId xmlns:a16="http://schemas.microsoft.com/office/drawing/2014/main" id="{107595DC-B2A9-4496-8706-5173119E01A7}"/>
              </a:ext>
            </a:extLst>
          </p:cNvPr>
          <p:cNvSpPr txBox="1">
            <a:spLocks/>
          </p:cNvSpPr>
          <p:nvPr/>
        </p:nvSpPr>
        <p:spPr>
          <a:xfrm>
            <a:off x="3437772" y="2616942"/>
            <a:ext cx="5316457" cy="826115"/>
          </a:xfrm>
          <a:prstGeom prst="rect">
            <a:avLst/>
          </a:prstGeom>
          <a:noFill/>
        </p:spPr>
        <p:txBody>
          <a:bodyPr t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We help startups</a:t>
            </a:r>
            <a:r>
              <a:rPr kumimoji="0" lang="cs-CZ" sz="44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a:t>
            </a:r>
            <a:endParaRPr kumimoji="0" lang="en-US" sz="44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endParaRPr>
          </a:p>
        </p:txBody>
      </p:sp>
      <p:sp>
        <p:nvSpPr>
          <p:cNvPr id="12" name="Content Placeholder 3">
            <a:extLst>
              <a:ext uri="{FF2B5EF4-FFF2-40B4-BE49-F238E27FC236}">
                <a16:creationId xmlns:a16="http://schemas.microsoft.com/office/drawing/2014/main" id="{001D976D-0BB2-4503-B12B-C45BBA4F9596}"/>
              </a:ext>
            </a:extLst>
          </p:cNvPr>
          <p:cNvSpPr txBox="1">
            <a:spLocks/>
          </p:cNvSpPr>
          <p:nvPr/>
        </p:nvSpPr>
        <p:spPr>
          <a:xfrm>
            <a:off x="838200" y="4034972"/>
            <a:ext cx="4909457" cy="1743175"/>
          </a:xfrm>
          <a:prstGeom prst="rect">
            <a:avLst/>
          </a:prstGeom>
          <a:noFill/>
        </p:spPr>
        <p:txBody>
          <a:bodyPr tIns="10800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Inven</a:t>
            </a: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Capital</a:t>
            </a: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SICAV, 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Pod křížkem 1773/2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147 00 Praha 4 – Braník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Czech Republic</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2946FCF6-478E-44B0-9C35-0D2FF74E5C96}"/>
              </a:ext>
            </a:extLst>
          </p:cNvPr>
          <p:cNvSpPr/>
          <p:nvPr/>
        </p:nvSpPr>
        <p:spPr>
          <a:xfrm>
            <a:off x="1613095" y="3415849"/>
            <a:ext cx="6096000" cy="923330"/>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hlinkClick r:id="rId2"/>
              </a:rPr>
              <a:t>michal.mravec</a:t>
            </a: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hlinkClick r:id="rId2"/>
              </a:rPr>
              <a:t>@</a:t>
            </a: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hlinkClick r:id="rId2"/>
              </a:rPr>
              <a:t>invencapital.cz</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4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AC4130-8C25-44EF-B41C-4AD85A9D03F8}"/>
              </a:ext>
            </a:extLst>
          </p:cNvPr>
          <p:cNvSpPr/>
          <p:nvPr/>
        </p:nvSpPr>
        <p:spPr>
          <a:xfrm>
            <a:off x="0" y="1690687"/>
            <a:ext cx="12192000" cy="4498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ontent Placeholder 5">
            <a:extLst>
              <a:ext uri="{FF2B5EF4-FFF2-40B4-BE49-F238E27FC236}">
                <a16:creationId xmlns:a16="http://schemas.microsoft.com/office/drawing/2014/main" id="{1D64E1CF-309D-4C9A-ACBF-2E48AD1D02BF}"/>
              </a:ext>
            </a:extLst>
          </p:cNvPr>
          <p:cNvSpPr txBox="1">
            <a:spLocks/>
          </p:cNvSpPr>
          <p:nvPr/>
        </p:nvSpPr>
        <p:spPr>
          <a:xfrm>
            <a:off x="6172200" y="1930402"/>
            <a:ext cx="5183188" cy="4020456"/>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US"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INVEN CAPI</a:t>
            </a:r>
            <a:r>
              <a:rPr kumimoji="0" lang="cs-CZ"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T</a:t>
            </a: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AL is a venture capital fund backed by a major energy utility CEZ and by the EIB</a:t>
            </a:r>
            <a:endParaRPr kumimoji="0" lang="en-US" sz="3600" b="0" i="0" u="none" strike="noStrike" kern="120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endParaRPr>
          </a:p>
        </p:txBody>
      </p:sp>
      <p:sp>
        <p:nvSpPr>
          <p:cNvPr id="7" name="Content Placeholder 3">
            <a:extLst>
              <a:ext uri="{FF2B5EF4-FFF2-40B4-BE49-F238E27FC236}">
                <a16:creationId xmlns:a16="http://schemas.microsoft.com/office/drawing/2014/main" id="{D55A6CAB-A875-4010-8DC3-835AD3693A58}"/>
              </a:ext>
            </a:extLst>
          </p:cNvPr>
          <p:cNvSpPr txBox="1">
            <a:spLocks/>
          </p:cNvSpPr>
          <p:nvPr/>
        </p:nvSpPr>
        <p:spPr>
          <a:xfrm>
            <a:off x="911420" y="1930402"/>
            <a:ext cx="5157787" cy="4013199"/>
          </a:xfrm>
          <a:prstGeom prst="rect">
            <a:avLst/>
          </a:prstGeom>
          <a:solidFill>
            <a:schemeClr val="bg1"/>
          </a:solidFill>
        </p:spPr>
        <p:txBody>
          <a:bodyPr tIns="28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977E3A76-4E38-403E-9EDD-3E41F330E54F}"/>
              </a:ext>
            </a:extLst>
          </p:cNvPr>
          <p:cNvSpPr txBox="1"/>
          <p:nvPr/>
        </p:nvSpPr>
        <p:spPr>
          <a:xfrm>
            <a:off x="1013925" y="5156841"/>
            <a:ext cx="2577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EUR </a:t>
            </a:r>
            <a:r>
              <a:rPr kumimoji="0" lang="cs-CZ"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240</a:t>
            </a: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a:t>
            </a:r>
          </a:p>
        </p:txBody>
      </p:sp>
      <p:sp>
        <p:nvSpPr>
          <p:cNvPr id="9" name="TextBox 8">
            <a:extLst>
              <a:ext uri="{FF2B5EF4-FFF2-40B4-BE49-F238E27FC236}">
                <a16:creationId xmlns:a16="http://schemas.microsoft.com/office/drawing/2014/main" id="{C86E376B-3E01-44C6-AD38-696AA5409178}"/>
              </a:ext>
            </a:extLst>
          </p:cNvPr>
          <p:cNvSpPr txBox="1"/>
          <p:nvPr/>
        </p:nvSpPr>
        <p:spPr>
          <a:xfrm>
            <a:off x="3297243" y="5156841"/>
            <a:ext cx="2577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EUR </a:t>
            </a:r>
            <a:r>
              <a:rPr kumimoji="0" lang="cs-CZ"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190</a:t>
            </a: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a:t>
            </a:r>
          </a:p>
        </p:txBody>
      </p:sp>
      <p:grpSp>
        <p:nvGrpSpPr>
          <p:cNvPr id="10" name="Group 9">
            <a:extLst>
              <a:ext uri="{FF2B5EF4-FFF2-40B4-BE49-F238E27FC236}">
                <a16:creationId xmlns:a16="http://schemas.microsoft.com/office/drawing/2014/main" id="{70278F84-E94B-433D-BD13-259FD968B12A}"/>
              </a:ext>
            </a:extLst>
          </p:cNvPr>
          <p:cNvGrpSpPr>
            <a:grpSpLocks noChangeAspect="1"/>
          </p:cNvGrpSpPr>
          <p:nvPr/>
        </p:nvGrpSpPr>
        <p:grpSpPr>
          <a:xfrm>
            <a:off x="1609269" y="3599042"/>
            <a:ext cx="1386912" cy="702999"/>
            <a:chOff x="2824092" y="1565791"/>
            <a:chExt cx="3960000" cy="2090956"/>
          </a:xfrm>
        </p:grpSpPr>
        <p:pic>
          <p:nvPicPr>
            <p:cNvPr id="11" name="Picture 15">
              <a:extLst>
                <a:ext uri="{FF2B5EF4-FFF2-40B4-BE49-F238E27FC236}">
                  <a16:creationId xmlns:a16="http://schemas.microsoft.com/office/drawing/2014/main" id="{726B75DB-CCD0-4986-B080-269DFE03B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665" y="1565791"/>
              <a:ext cx="1364854" cy="1364854"/>
            </a:xfrm>
            <a:prstGeom prst="rect">
              <a:avLst/>
            </a:prstGeom>
          </p:spPr>
        </p:pic>
        <p:pic>
          <p:nvPicPr>
            <p:cNvPr id="12" name="Picture 6" descr="http://i.forbesimg.com/media/lists/companies/cez-group_416x416.jpg">
              <a:hlinkClick r:id="rId3"/>
              <a:extLst>
                <a:ext uri="{FF2B5EF4-FFF2-40B4-BE49-F238E27FC236}">
                  <a16:creationId xmlns:a16="http://schemas.microsoft.com/office/drawing/2014/main" id="{468408AC-CC33-4219-863C-7EC9E55FA5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t="76144" r="60" b="10219"/>
            <a:stretch/>
          </p:blipFill>
          <p:spPr bwMode="auto">
            <a:xfrm>
              <a:off x="2824092" y="3116747"/>
              <a:ext cx="396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a:extLst>
              <a:ext uri="{FF2B5EF4-FFF2-40B4-BE49-F238E27FC236}">
                <a16:creationId xmlns:a16="http://schemas.microsoft.com/office/drawing/2014/main" id="{B7C93D73-7199-4415-B931-D15606CA259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16" b="13301"/>
          <a:stretch/>
        </p:blipFill>
        <p:spPr bwMode="auto">
          <a:xfrm>
            <a:off x="1260268" y="4422929"/>
            <a:ext cx="2084914" cy="71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65B69722-FD71-41F0-ADB2-25B2556F4B46}"/>
              </a:ext>
            </a:extLst>
          </p:cNvPr>
          <p:cNvCxnSpPr>
            <a:cxnSpLocks/>
          </p:cNvCxnSpPr>
          <p:nvPr/>
        </p:nvCxnSpPr>
        <p:spPr>
          <a:xfrm>
            <a:off x="1582057" y="2830284"/>
            <a:ext cx="3672114" cy="0"/>
          </a:xfrm>
          <a:prstGeom prst="line">
            <a:avLst/>
          </a:prstGeom>
          <a:ln w="25400">
            <a:solidFill>
              <a:srgbClr val="F24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E29B50-8F3A-426E-8B00-3F272B7359AD}"/>
              </a:ext>
            </a:extLst>
          </p:cNvPr>
          <p:cNvCxnSpPr>
            <a:cxnSpLocks/>
          </p:cNvCxnSpPr>
          <p:nvPr/>
        </p:nvCxnSpPr>
        <p:spPr>
          <a:xfrm>
            <a:off x="3417388" y="3069998"/>
            <a:ext cx="0" cy="2602550"/>
          </a:xfrm>
          <a:prstGeom prst="line">
            <a:avLst/>
          </a:prstGeom>
          <a:ln w="25400">
            <a:solidFill>
              <a:srgbClr val="F24F00"/>
            </a:solidFill>
          </a:ln>
        </p:spPr>
        <p:style>
          <a:lnRef idx="1">
            <a:schemeClr val="accent1"/>
          </a:lnRef>
          <a:fillRef idx="0">
            <a:schemeClr val="accent1"/>
          </a:fillRef>
          <a:effectRef idx="0">
            <a:schemeClr val="accent1"/>
          </a:effectRef>
          <a:fontRef idx="minor">
            <a:schemeClr val="tx1"/>
          </a:fontRef>
        </p:style>
      </p:cxnSp>
      <p:pic>
        <p:nvPicPr>
          <p:cNvPr id="24" name="Picture 2" descr="Výsledek obrázku pro logo invest europe">
            <a:extLst>
              <a:ext uri="{FF2B5EF4-FFF2-40B4-BE49-F238E27FC236}">
                <a16:creationId xmlns:a16="http://schemas.microsoft.com/office/drawing/2014/main" id="{124EA749-8C54-417B-BEE5-24734AFBD28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023" t="13417" r="31032" b="13516"/>
          <a:stretch/>
        </p:blipFill>
        <p:spPr bwMode="auto">
          <a:xfrm>
            <a:off x="6781365" y="4484470"/>
            <a:ext cx="1174046" cy="11880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Výsledek obrázku pro logo cvca Czech Private Equity and Venture Capital Association">
            <a:extLst>
              <a:ext uri="{FF2B5EF4-FFF2-40B4-BE49-F238E27FC236}">
                <a16:creationId xmlns:a16="http://schemas.microsoft.com/office/drawing/2014/main" id="{30D22458-0675-4999-8649-0E00072047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8448" y="4841767"/>
            <a:ext cx="2336800" cy="73621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795CC99-A73F-4952-BF5F-8EA4B78A40D2}"/>
              </a:ext>
            </a:extLst>
          </p:cNvPr>
          <p:cNvSpPr txBox="1"/>
          <p:nvPr/>
        </p:nvSpPr>
        <p:spPr>
          <a:xfrm>
            <a:off x="6186193" y="2156659"/>
            <a:ext cx="25316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Regulated by</a:t>
            </a:r>
          </a:p>
        </p:txBody>
      </p:sp>
      <p:pic>
        <p:nvPicPr>
          <p:cNvPr id="30" name="Picture 29">
            <a:extLst>
              <a:ext uri="{FF2B5EF4-FFF2-40B4-BE49-F238E27FC236}">
                <a16:creationId xmlns:a16="http://schemas.microsoft.com/office/drawing/2014/main" id="{FB05985E-3CA6-472F-9167-FBE2079BEFD2}"/>
              </a:ext>
            </a:extLst>
          </p:cNvPr>
          <p:cNvPicPr>
            <a:picLocks noChangeAspect="1"/>
          </p:cNvPicPr>
          <p:nvPr/>
        </p:nvPicPr>
        <p:blipFill rotWithShape="1">
          <a:blip r:embed="rId8">
            <a:extLst>
              <a:ext uri="{28A0092B-C50C-407E-A947-70E740481C1C}">
                <a14:useLocalDpi xmlns:a14="http://schemas.microsoft.com/office/drawing/2010/main" val="0"/>
              </a:ext>
            </a:extLst>
          </a:blip>
          <a:srcRect l="12977" t="35265" r="11515" b="33622"/>
          <a:stretch/>
        </p:blipFill>
        <p:spPr>
          <a:xfrm>
            <a:off x="8632273" y="2143771"/>
            <a:ext cx="2402975" cy="990169"/>
          </a:xfrm>
          <a:prstGeom prst="rect">
            <a:avLst/>
          </a:prstGeom>
        </p:spPr>
      </p:pic>
      <p:sp>
        <p:nvSpPr>
          <p:cNvPr id="31" name="TextBox 30">
            <a:extLst>
              <a:ext uri="{FF2B5EF4-FFF2-40B4-BE49-F238E27FC236}">
                <a16:creationId xmlns:a16="http://schemas.microsoft.com/office/drawing/2014/main" id="{6F72FCDD-C318-4F45-B986-1AFB4FD170D1}"/>
              </a:ext>
            </a:extLst>
          </p:cNvPr>
          <p:cNvSpPr txBox="1"/>
          <p:nvPr/>
        </p:nvSpPr>
        <p:spPr>
          <a:xfrm>
            <a:off x="1140873" y="2156659"/>
            <a:ext cx="4555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EUR </a:t>
            </a:r>
            <a:r>
              <a:rPr kumimoji="0" lang="cs-CZ"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430</a:t>
            </a: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 under management</a:t>
            </a:r>
          </a:p>
        </p:txBody>
      </p:sp>
      <p:cxnSp>
        <p:nvCxnSpPr>
          <p:cNvPr id="32" name="Straight Connector 31">
            <a:extLst>
              <a:ext uri="{FF2B5EF4-FFF2-40B4-BE49-F238E27FC236}">
                <a16:creationId xmlns:a16="http://schemas.microsoft.com/office/drawing/2014/main" id="{69807FDD-95DC-472D-98EF-DDE37EA46E81}"/>
              </a:ext>
            </a:extLst>
          </p:cNvPr>
          <p:cNvCxnSpPr>
            <a:cxnSpLocks/>
          </p:cNvCxnSpPr>
          <p:nvPr/>
        </p:nvCxnSpPr>
        <p:spPr>
          <a:xfrm>
            <a:off x="6927737" y="3429000"/>
            <a:ext cx="3672114" cy="0"/>
          </a:xfrm>
          <a:prstGeom prst="line">
            <a:avLst/>
          </a:prstGeom>
          <a:ln w="25400">
            <a:solidFill>
              <a:srgbClr val="F24F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E37D535-84AF-49DC-A37C-1099015E3DAF}"/>
              </a:ext>
            </a:extLst>
          </p:cNvPr>
          <p:cNvSpPr txBox="1"/>
          <p:nvPr/>
        </p:nvSpPr>
        <p:spPr>
          <a:xfrm>
            <a:off x="7497961" y="3760030"/>
            <a:ext cx="25316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Member of</a:t>
            </a:r>
          </a:p>
        </p:txBody>
      </p:sp>
      <p:sp>
        <p:nvSpPr>
          <p:cNvPr id="23" name="TextBox 22">
            <a:extLst>
              <a:ext uri="{FF2B5EF4-FFF2-40B4-BE49-F238E27FC236}">
                <a16:creationId xmlns:a16="http://schemas.microsoft.com/office/drawing/2014/main" id="{CD4D1BC9-D464-4D65-B31B-041A4E34C131}"/>
              </a:ext>
            </a:extLst>
          </p:cNvPr>
          <p:cNvSpPr txBox="1"/>
          <p:nvPr/>
        </p:nvSpPr>
        <p:spPr>
          <a:xfrm>
            <a:off x="1013925" y="3045408"/>
            <a:ext cx="2577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Inven</a:t>
            </a: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I</a:t>
            </a:r>
          </a:p>
        </p:txBody>
      </p:sp>
      <p:sp>
        <p:nvSpPr>
          <p:cNvPr id="26" name="TextBox 25">
            <a:extLst>
              <a:ext uri="{FF2B5EF4-FFF2-40B4-BE49-F238E27FC236}">
                <a16:creationId xmlns:a16="http://schemas.microsoft.com/office/drawing/2014/main" id="{3E1E2623-5025-46B4-809E-B75159E1421E}"/>
              </a:ext>
            </a:extLst>
          </p:cNvPr>
          <p:cNvSpPr txBox="1"/>
          <p:nvPr/>
        </p:nvSpPr>
        <p:spPr>
          <a:xfrm>
            <a:off x="3297243" y="3045408"/>
            <a:ext cx="2577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Inven II</a:t>
            </a:r>
          </a:p>
        </p:txBody>
      </p:sp>
      <p:grpSp>
        <p:nvGrpSpPr>
          <p:cNvPr id="29" name="Group 28">
            <a:extLst>
              <a:ext uri="{FF2B5EF4-FFF2-40B4-BE49-F238E27FC236}">
                <a16:creationId xmlns:a16="http://schemas.microsoft.com/office/drawing/2014/main" id="{F4890C2C-A95E-4281-90AD-6D0068339794}"/>
              </a:ext>
            </a:extLst>
          </p:cNvPr>
          <p:cNvGrpSpPr>
            <a:grpSpLocks noChangeAspect="1"/>
          </p:cNvGrpSpPr>
          <p:nvPr/>
        </p:nvGrpSpPr>
        <p:grpSpPr>
          <a:xfrm>
            <a:off x="3892587" y="3599042"/>
            <a:ext cx="1386912" cy="702999"/>
            <a:chOff x="2824092" y="1565791"/>
            <a:chExt cx="3960000" cy="2090956"/>
          </a:xfrm>
        </p:grpSpPr>
        <p:pic>
          <p:nvPicPr>
            <p:cNvPr id="34" name="Picture 15">
              <a:extLst>
                <a:ext uri="{FF2B5EF4-FFF2-40B4-BE49-F238E27FC236}">
                  <a16:creationId xmlns:a16="http://schemas.microsoft.com/office/drawing/2014/main" id="{E5825AE4-2093-4E46-BD52-82C9E3374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665" y="1565791"/>
              <a:ext cx="1364854" cy="1364854"/>
            </a:xfrm>
            <a:prstGeom prst="rect">
              <a:avLst/>
            </a:prstGeom>
          </p:spPr>
        </p:pic>
        <p:pic>
          <p:nvPicPr>
            <p:cNvPr id="35" name="Picture 6" descr="http://i.forbesimg.com/media/lists/companies/cez-group_416x416.jpg">
              <a:hlinkClick r:id="rId3"/>
              <a:extLst>
                <a:ext uri="{FF2B5EF4-FFF2-40B4-BE49-F238E27FC236}">
                  <a16:creationId xmlns:a16="http://schemas.microsoft.com/office/drawing/2014/main" id="{2052FA53-3B3A-40FC-8EB9-F204A002EF1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t="76144" r="60" b="10219"/>
            <a:stretch/>
          </p:blipFill>
          <p:spPr bwMode="auto">
            <a:xfrm>
              <a:off x="2824092" y="3116747"/>
              <a:ext cx="396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F3655E5E-507B-4431-A91C-F28543F3AF73}"/>
              </a:ext>
            </a:extLst>
          </p:cNvPr>
          <p:cNvSpPr txBox="1"/>
          <p:nvPr/>
        </p:nvSpPr>
        <p:spPr>
          <a:xfrm>
            <a:off x="3297243" y="4734571"/>
            <a:ext cx="2577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1st closing Jan22</a:t>
            </a:r>
          </a:p>
        </p:txBody>
      </p:sp>
    </p:spTree>
    <p:extLst>
      <p:ext uri="{BB962C8B-B14F-4D97-AF65-F5344CB8AC3E}">
        <p14:creationId xmlns:p14="http://schemas.microsoft.com/office/powerpoint/2010/main" val="313950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We invest in fast growing and innovative startups with scalable business model proven by sales</a:t>
            </a:r>
            <a:endParaRPr kumimoji="0" lang="en-US" sz="3600" b="0" i="0" u="none" strike="noStrike" kern="120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endParaRPr>
          </a:p>
        </p:txBody>
      </p:sp>
      <p:sp>
        <p:nvSpPr>
          <p:cNvPr id="4" name="Rectangle 3">
            <a:extLst>
              <a:ext uri="{FF2B5EF4-FFF2-40B4-BE49-F238E27FC236}">
                <a16:creationId xmlns:a16="http://schemas.microsoft.com/office/drawing/2014/main" id="{10AC4130-8C25-44EF-B41C-4AD85A9D03F8}"/>
              </a:ext>
            </a:extLst>
          </p:cNvPr>
          <p:cNvSpPr/>
          <p:nvPr/>
        </p:nvSpPr>
        <p:spPr>
          <a:xfrm>
            <a:off x="0" y="1690687"/>
            <a:ext cx="12192000" cy="4498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5">
            <a:extLst>
              <a:ext uri="{FF2B5EF4-FFF2-40B4-BE49-F238E27FC236}">
                <a16:creationId xmlns:a16="http://schemas.microsoft.com/office/drawing/2014/main" id="{898C70EE-6A4D-4A70-9B04-BCCC16A5A46F}"/>
              </a:ext>
            </a:extLst>
          </p:cNvPr>
          <p:cNvSpPr txBox="1">
            <a:spLocks/>
          </p:cNvSpPr>
          <p:nvPr/>
        </p:nvSpPr>
        <p:spPr>
          <a:xfrm>
            <a:off x="839788" y="3272295"/>
            <a:ext cx="3109686"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Investment size: </a:t>
            </a: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EUR 2 to 30m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12" name="Content Placeholder 5">
            <a:extLst>
              <a:ext uri="{FF2B5EF4-FFF2-40B4-BE49-F238E27FC236}">
                <a16:creationId xmlns:a16="http://schemas.microsoft.com/office/drawing/2014/main" id="{46DF045B-E533-4D83-B8F8-1B424B8BA245}"/>
              </a:ext>
            </a:extLst>
          </p:cNvPr>
          <p:cNvSpPr txBox="1">
            <a:spLocks/>
          </p:cNvSpPr>
          <p:nvPr/>
        </p:nvSpPr>
        <p:spPr>
          <a:xfrm>
            <a:off x="4542745" y="3272296"/>
            <a:ext cx="3109686"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a:t>
            </a:r>
            <a:r>
              <a:rPr kumimoji="0" lang="en-US"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oney</a:t>
            </a: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13" name="Content Placeholder 5">
            <a:extLst>
              <a:ext uri="{FF2B5EF4-FFF2-40B4-BE49-F238E27FC236}">
                <a16:creationId xmlns:a16="http://schemas.microsoft.com/office/drawing/2014/main" id="{8A362349-E71E-439D-A36C-36CD59019161}"/>
              </a:ext>
            </a:extLst>
          </p:cNvPr>
          <p:cNvSpPr txBox="1">
            <a:spLocks/>
          </p:cNvSpPr>
          <p:nvPr/>
        </p:nvSpPr>
        <p:spPr>
          <a:xfrm>
            <a:off x="8245702" y="3272296"/>
            <a:ext cx="3109686"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a:t>
            </a:r>
            <a:r>
              <a:rPr kumimoji="0" lang="en-US"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inorit</a:t>
            </a: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y</a:t>
            </a: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stakes </a:t>
            </a:r>
            <a:r>
              <a:rPr kumimoji="0" lang="cs-CZ"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with</a:t>
            </a:r>
            <a:r>
              <a:rPr kumimoji="0" lang="cs-CZ"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co-invest</a:t>
            </a:r>
            <a:r>
              <a:rPr kumimoji="0" lang="cs-CZ" sz="18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ors</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14" name="Content Placeholder 5">
            <a:extLst>
              <a:ext uri="{FF2B5EF4-FFF2-40B4-BE49-F238E27FC236}">
                <a16:creationId xmlns:a16="http://schemas.microsoft.com/office/drawing/2014/main" id="{F52FE745-9424-492A-A9B7-3315F1A4AB2E}"/>
              </a:ext>
            </a:extLst>
          </p:cNvPr>
          <p:cNvSpPr txBox="1">
            <a:spLocks/>
          </p:cNvSpPr>
          <p:nvPr/>
        </p:nvSpPr>
        <p:spPr>
          <a:xfrm>
            <a:off x="2777532" y="5536064"/>
            <a:ext cx="3109686"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Investment period 3-7 years</a:t>
            </a:r>
          </a:p>
        </p:txBody>
      </p:sp>
      <p:sp>
        <p:nvSpPr>
          <p:cNvPr id="15" name="Content Placeholder 5">
            <a:extLst>
              <a:ext uri="{FF2B5EF4-FFF2-40B4-BE49-F238E27FC236}">
                <a16:creationId xmlns:a16="http://schemas.microsoft.com/office/drawing/2014/main" id="{3A835E69-2079-42F2-91F0-6BE207B3A332}"/>
              </a:ext>
            </a:extLst>
          </p:cNvPr>
          <p:cNvSpPr txBox="1">
            <a:spLocks/>
          </p:cNvSpPr>
          <p:nvPr/>
        </p:nvSpPr>
        <p:spPr>
          <a:xfrm>
            <a:off x="6540872" y="5536064"/>
            <a:ext cx="3109686"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Trade sale or IPO as exit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pic>
        <p:nvPicPr>
          <p:cNvPr id="16" name="Picture 15">
            <a:extLst>
              <a:ext uri="{FF2B5EF4-FFF2-40B4-BE49-F238E27FC236}">
                <a16:creationId xmlns:a16="http://schemas.microsoft.com/office/drawing/2014/main" id="{E22944D8-BF3E-4B56-AFD7-2E60EDEAC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227" y="2178615"/>
            <a:ext cx="1354808" cy="873661"/>
          </a:xfrm>
          <a:prstGeom prst="rect">
            <a:avLst/>
          </a:prstGeom>
        </p:spPr>
      </p:pic>
      <p:pic>
        <p:nvPicPr>
          <p:cNvPr id="18" name="Picture 17">
            <a:extLst>
              <a:ext uri="{FF2B5EF4-FFF2-40B4-BE49-F238E27FC236}">
                <a16:creationId xmlns:a16="http://schemas.microsoft.com/office/drawing/2014/main" id="{B703553A-88CA-4088-A190-24889CDBB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243" y="2089590"/>
            <a:ext cx="1253513" cy="1050925"/>
          </a:xfrm>
          <a:prstGeom prst="rect">
            <a:avLst/>
          </a:prstGeom>
        </p:spPr>
      </p:pic>
      <p:pic>
        <p:nvPicPr>
          <p:cNvPr id="20" name="Picture 19">
            <a:extLst>
              <a:ext uri="{FF2B5EF4-FFF2-40B4-BE49-F238E27FC236}">
                <a16:creationId xmlns:a16="http://schemas.microsoft.com/office/drawing/2014/main" id="{CE16ED0A-F88D-439F-9BA0-48A02FEFF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655" y="4131397"/>
            <a:ext cx="1088910" cy="1228189"/>
          </a:xfrm>
          <a:prstGeom prst="rect">
            <a:avLst/>
          </a:prstGeom>
        </p:spPr>
      </p:pic>
      <p:pic>
        <p:nvPicPr>
          <p:cNvPr id="22" name="Picture 21">
            <a:extLst>
              <a:ext uri="{FF2B5EF4-FFF2-40B4-BE49-F238E27FC236}">
                <a16:creationId xmlns:a16="http://schemas.microsoft.com/office/drawing/2014/main" id="{DB2AA159-A785-47B5-96CD-5170DAA94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633" y="4295999"/>
            <a:ext cx="1202866" cy="1063587"/>
          </a:xfrm>
          <a:prstGeom prst="rect">
            <a:avLst/>
          </a:prstGeom>
        </p:spPr>
      </p:pic>
      <p:pic>
        <p:nvPicPr>
          <p:cNvPr id="7" name="Picture 6">
            <a:extLst>
              <a:ext uri="{FF2B5EF4-FFF2-40B4-BE49-F238E27FC236}">
                <a16:creationId xmlns:a16="http://schemas.microsoft.com/office/drawing/2014/main" id="{753E1411-B28B-4686-9A7E-A9D25BCC85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0929" y="1945460"/>
            <a:ext cx="1239233" cy="1239233"/>
          </a:xfrm>
          <a:prstGeom prst="rect">
            <a:avLst/>
          </a:prstGeom>
        </p:spPr>
      </p:pic>
    </p:spTree>
    <p:extLst>
      <p:ext uri="{BB962C8B-B14F-4D97-AF65-F5344CB8AC3E}">
        <p14:creationId xmlns:p14="http://schemas.microsoft.com/office/powerpoint/2010/main" val="360926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We </a:t>
            </a:r>
            <a:r>
              <a:rPr kumimoji="0" lang="cs-CZ"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support </a:t>
            </a:r>
            <a:r>
              <a:rPr kumimoji="0" lang="cs-CZ" sz="3600" b="0" i="0" u="none" strike="noStrike" kern="0" cap="none" spc="0" normalizeH="0" baseline="0" noProof="0" dirty="0" err="1">
                <a:ln>
                  <a:noFill/>
                </a:ln>
                <a:solidFill>
                  <a:srgbClr val="F24F00"/>
                </a:solidFill>
                <a:effectLst/>
                <a:uLnTx/>
                <a:uFillTx/>
                <a:latin typeface="Helvetica" panose="020B0604020202020204" pitchFamily="34" charset="0"/>
                <a:ea typeface="+mj-ea"/>
                <a:cs typeface="Helvetica" panose="020B0604020202020204" pitchFamily="34" charset="0"/>
              </a:rPr>
              <a:t>decorbonisation</a:t>
            </a:r>
            <a:r>
              <a:rPr kumimoji="0" lang="cs-CZ"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 </a:t>
            </a:r>
            <a:r>
              <a:rPr kumimoji="0" lang="cs-CZ" sz="3600" b="0" i="0" u="none" strike="noStrike" kern="0" cap="none" spc="0" normalizeH="0" baseline="0" noProof="0" dirty="0" err="1">
                <a:ln>
                  <a:noFill/>
                </a:ln>
                <a:solidFill>
                  <a:srgbClr val="F24F00"/>
                </a:solidFill>
                <a:effectLst/>
                <a:uLnTx/>
                <a:uFillTx/>
                <a:latin typeface="Helvetica" panose="020B0604020202020204" pitchFamily="34" charset="0"/>
                <a:ea typeface="+mj-ea"/>
                <a:cs typeface="Helvetica" panose="020B0604020202020204" pitchFamily="34" charset="0"/>
              </a:rPr>
              <a:t>enabled</a:t>
            </a:r>
            <a:r>
              <a:rPr kumimoji="0" lang="cs-CZ"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 by </a:t>
            </a:r>
            <a:r>
              <a:rPr kumimoji="0" lang="cs-CZ" sz="3600" b="0" i="0" u="none" strike="noStrike" kern="0" cap="none" spc="0" normalizeH="0" baseline="0" noProof="0" dirty="0" err="1">
                <a:ln>
                  <a:noFill/>
                </a:ln>
                <a:solidFill>
                  <a:srgbClr val="F24F00"/>
                </a:solidFill>
                <a:effectLst/>
                <a:uLnTx/>
                <a:uFillTx/>
                <a:latin typeface="Helvetica" panose="020B0604020202020204" pitchFamily="34" charset="0"/>
                <a:ea typeface="+mj-ea"/>
                <a:cs typeface="Helvetica" panose="020B0604020202020204" pitchFamily="34" charset="0"/>
              </a:rPr>
              <a:t>startups</a:t>
            </a:r>
            <a:r>
              <a:rPr kumimoji="0" lang="cs-CZ"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 </a:t>
            </a: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in Europe and Israel</a:t>
            </a:r>
            <a:endParaRPr kumimoji="0" lang="en-US" sz="3600" b="0" i="0" u="none" strike="noStrike" kern="120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endParaRPr>
          </a:p>
        </p:txBody>
      </p:sp>
      <p:sp>
        <p:nvSpPr>
          <p:cNvPr id="16" name="Content Placeholder 5">
            <a:extLst>
              <a:ext uri="{FF2B5EF4-FFF2-40B4-BE49-F238E27FC236}">
                <a16:creationId xmlns:a16="http://schemas.microsoft.com/office/drawing/2014/main" id="{830FBB0C-A4F8-420A-8739-D4B970B25BB8}"/>
              </a:ext>
            </a:extLst>
          </p:cNvPr>
          <p:cNvSpPr txBox="1">
            <a:spLocks/>
          </p:cNvSpPr>
          <p:nvPr/>
        </p:nvSpPr>
        <p:spPr>
          <a:xfrm>
            <a:off x="1113527" y="2720591"/>
            <a:ext cx="6500058" cy="2380798"/>
          </a:xfrm>
          <a:prstGeom prst="rect">
            <a:avLst/>
          </a:prstGeom>
          <a:solidFill>
            <a:schemeClr val="bg1"/>
          </a:solidFill>
        </p:spPr>
        <p:txBody>
          <a:bodyPr t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Energy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efficiency</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distributed</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generation</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and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smart</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grid</a:t>
            </a:r>
            <a:endPar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Smart city</a:t>
            </a:r>
          </a:p>
          <a:p>
            <a:pPr marL="228600" marR="0" lvl="0" indent="-228600" algn="l" defTabSz="914400" rtl="0" eaLnBrk="1" fontAlgn="auto" latinLnBrk="0" hangingPunct="1">
              <a:lnSpc>
                <a:spcPct val="9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Mobility</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Logistics</a:t>
            </a:r>
            <a:endPar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2400"/>
              </a:spcBef>
              <a:spcAft>
                <a:spcPts val="0"/>
              </a:spcAft>
              <a:buClr>
                <a:srgbClr val="F24F00"/>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pic>
        <p:nvPicPr>
          <p:cNvPr id="18" name="Picture 17">
            <a:extLst>
              <a:ext uri="{FF2B5EF4-FFF2-40B4-BE49-F238E27FC236}">
                <a16:creationId xmlns:a16="http://schemas.microsoft.com/office/drawing/2014/main" id="{CC8149D1-61C9-4C4A-A763-FBEB20830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133" y="3506406"/>
            <a:ext cx="1202867" cy="1202867"/>
          </a:xfrm>
          <a:prstGeom prst="rect">
            <a:avLst/>
          </a:prstGeom>
        </p:spPr>
      </p:pic>
      <p:sp>
        <p:nvSpPr>
          <p:cNvPr id="20" name="TextBox 19">
            <a:extLst>
              <a:ext uri="{FF2B5EF4-FFF2-40B4-BE49-F238E27FC236}">
                <a16:creationId xmlns:a16="http://schemas.microsoft.com/office/drawing/2014/main" id="{4E6A12A5-561A-4F39-ACDD-56FA42500E58}"/>
              </a:ext>
            </a:extLst>
          </p:cNvPr>
          <p:cNvSpPr txBox="1"/>
          <p:nvPr/>
        </p:nvSpPr>
        <p:spPr>
          <a:xfrm>
            <a:off x="8029671" y="3429000"/>
            <a:ext cx="6097604" cy="1538883"/>
          </a:xfrm>
          <a:prstGeom prst="rect">
            <a:avLst/>
          </a:prstGeom>
          <a:noFill/>
        </p:spPr>
        <p:txBody>
          <a:bodyPr wrap="square">
            <a:spAutoFit/>
          </a:bodyPr>
          <a:lstStyle/>
          <a:p>
            <a:pPr marL="0" marR="0" lvl="0" indent="0" algn="l" defTabSz="914400" rtl="0" eaLnBrk="1" fontAlgn="auto" latinLnBrk="0" hangingPunct="1">
              <a:lnSpc>
                <a:spcPct val="10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Industry</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4.0</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Agtech</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foodtech</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2400"/>
              </a:spcBef>
              <a:spcAft>
                <a:spcPts val="0"/>
              </a:spcAft>
              <a:buClr>
                <a:srgbClr val="F24F00"/>
              </a:buClr>
              <a:buSzTx/>
              <a:buFont typeface="Wingdings" panose="05000000000000000000" pitchFamily="2" charset="2"/>
              <a:buChar char="§"/>
              <a:tabLst/>
              <a:defRPr/>
            </a:pP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Circular</a:t>
            </a:r>
            <a:r>
              <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cs-CZ" sz="1800" b="1"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economy</a:t>
            </a:r>
            <a:endParaRPr kumimoji="0" lang="cs-CZ" sz="1800" b="1"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46862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AC4130-8C25-44EF-B41C-4AD85A9D03F8}"/>
              </a:ext>
            </a:extLst>
          </p:cNvPr>
          <p:cNvSpPr/>
          <p:nvPr/>
        </p:nvSpPr>
        <p:spPr>
          <a:xfrm>
            <a:off x="3131" y="1690688"/>
            <a:ext cx="12192000" cy="4498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4846C921-4C64-45FC-85BE-C126B81EDD7E}"/>
              </a:ext>
            </a:extLst>
          </p:cNvPr>
          <p:cNvGrpSpPr/>
          <p:nvPr/>
        </p:nvGrpSpPr>
        <p:grpSpPr>
          <a:xfrm>
            <a:off x="5254706" y="3515959"/>
            <a:ext cx="961871" cy="1123874"/>
            <a:chOff x="5237928" y="3526783"/>
            <a:chExt cx="961871" cy="1123874"/>
          </a:xfrm>
        </p:grpSpPr>
        <p:pic>
          <p:nvPicPr>
            <p:cNvPr id="17" name="Picture 16">
              <a:extLst>
                <a:ext uri="{FF2B5EF4-FFF2-40B4-BE49-F238E27FC236}">
                  <a16:creationId xmlns:a16="http://schemas.microsoft.com/office/drawing/2014/main" id="{19D6D648-72FC-432D-898F-C8E5DC8503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46" t="10289" r="34600" b="39749"/>
            <a:stretch/>
          </p:blipFill>
          <p:spPr>
            <a:xfrm>
              <a:off x="5237928" y="3526783"/>
              <a:ext cx="961871" cy="1123874"/>
            </a:xfrm>
            <a:prstGeom prst="rect">
              <a:avLst/>
            </a:prstGeom>
          </p:spPr>
        </p:pic>
        <p:pic>
          <p:nvPicPr>
            <p:cNvPr id="1026" name="Picture 2" descr="Flag of Israel image and meaning Israeli flag - country flags">
              <a:extLst>
                <a:ext uri="{FF2B5EF4-FFF2-40B4-BE49-F238E27FC236}">
                  <a16:creationId xmlns:a16="http://schemas.microsoft.com/office/drawing/2014/main" id="{0DC9B0FB-457C-4FD2-945B-BEF8846995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95" b="9395"/>
            <a:stretch/>
          </p:blipFill>
          <p:spPr bwMode="auto">
            <a:xfrm>
              <a:off x="5237928" y="4431201"/>
              <a:ext cx="371695" cy="21945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750000" y="365125"/>
            <a:ext cx="106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We have an international team with balanced mix of experience from energy, finance and management</a:t>
            </a:r>
            <a:endParaRPr kumimoji="0" lang="en-US" sz="3600" b="0" i="0" u="none" strike="noStrike" kern="120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endParaRPr>
          </a:p>
        </p:txBody>
      </p:sp>
      <p:pic>
        <p:nvPicPr>
          <p:cNvPr id="8" name="Content Placeholder 6">
            <a:extLst>
              <a:ext uri="{FF2B5EF4-FFF2-40B4-BE49-F238E27FC236}">
                <a16:creationId xmlns:a16="http://schemas.microsoft.com/office/drawing/2014/main" id="{E1740BC5-CA8A-42D0-80B0-3E1B181171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3" t="3153" r="28329" b="46712"/>
          <a:stretch/>
        </p:blipFill>
        <p:spPr>
          <a:xfrm>
            <a:off x="838200" y="2234881"/>
            <a:ext cx="956345" cy="1128013"/>
          </a:xfrm>
          <a:prstGeom prst="rect">
            <a:avLst/>
          </a:prstGeom>
        </p:spPr>
      </p:pic>
      <p:pic>
        <p:nvPicPr>
          <p:cNvPr id="9" name="Content Placeholder 6">
            <a:extLst>
              <a:ext uri="{FF2B5EF4-FFF2-40B4-BE49-F238E27FC236}">
                <a16:creationId xmlns:a16="http://schemas.microsoft.com/office/drawing/2014/main" id="{AF707F8A-F6C1-453C-8BF0-11B628198B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656" t="3202" r="14609" b="46664"/>
          <a:stretch/>
        </p:blipFill>
        <p:spPr>
          <a:xfrm>
            <a:off x="2074212" y="2234881"/>
            <a:ext cx="956345" cy="1128013"/>
          </a:xfrm>
          <a:prstGeom prst="rect">
            <a:avLst/>
          </a:prstGeom>
        </p:spPr>
      </p:pic>
      <p:pic>
        <p:nvPicPr>
          <p:cNvPr id="10" name="Picture 9">
            <a:extLst>
              <a:ext uri="{FF2B5EF4-FFF2-40B4-BE49-F238E27FC236}">
                <a16:creationId xmlns:a16="http://schemas.microsoft.com/office/drawing/2014/main" id="{183791B7-7979-45EF-B3F7-FF42805140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17" t="1" b="25948"/>
          <a:stretch/>
        </p:blipFill>
        <p:spPr>
          <a:xfrm>
            <a:off x="3310223" y="2234881"/>
            <a:ext cx="961870" cy="1128013"/>
          </a:xfrm>
          <a:prstGeom prst="rect">
            <a:avLst/>
          </a:prstGeom>
        </p:spPr>
      </p:pic>
      <p:pic>
        <p:nvPicPr>
          <p:cNvPr id="11" name="Content Placeholder 7">
            <a:extLst>
              <a:ext uri="{FF2B5EF4-FFF2-40B4-BE49-F238E27FC236}">
                <a16:creationId xmlns:a16="http://schemas.microsoft.com/office/drawing/2014/main" id="{5588F117-5764-442B-A135-ADDFA51199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544" t="3016" r="16825" b="46850"/>
          <a:stretch/>
        </p:blipFill>
        <p:spPr>
          <a:xfrm>
            <a:off x="2076949" y="3511820"/>
            <a:ext cx="954790" cy="1128013"/>
          </a:xfrm>
          <a:prstGeom prst="rect">
            <a:avLst/>
          </a:prstGeom>
        </p:spPr>
      </p:pic>
      <p:pic>
        <p:nvPicPr>
          <p:cNvPr id="15" name="Content Placeholder 6">
            <a:extLst>
              <a:ext uri="{FF2B5EF4-FFF2-40B4-BE49-F238E27FC236}">
                <a16:creationId xmlns:a16="http://schemas.microsoft.com/office/drawing/2014/main" id="{BD092FD3-D680-4CD8-9014-ED293D262FB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296" t="1" r="12600" b="50049"/>
          <a:stretch/>
        </p:blipFill>
        <p:spPr>
          <a:xfrm>
            <a:off x="838200" y="4792898"/>
            <a:ext cx="961870" cy="1123875"/>
          </a:xfrm>
          <a:prstGeom prst="rect">
            <a:avLst/>
          </a:prstGeom>
        </p:spPr>
      </p:pic>
      <p:pic>
        <p:nvPicPr>
          <p:cNvPr id="13" name="Picture 12">
            <a:extLst>
              <a:ext uri="{FF2B5EF4-FFF2-40B4-BE49-F238E27FC236}">
                <a16:creationId xmlns:a16="http://schemas.microsoft.com/office/drawing/2014/main" id="{CA8C77E7-2A6C-4DE4-AE3B-A01C0A177BE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57" t="2661" r="6441" b="23561"/>
          <a:stretch/>
        </p:blipFill>
        <p:spPr>
          <a:xfrm>
            <a:off x="838200" y="3515959"/>
            <a:ext cx="960264" cy="1123874"/>
          </a:xfrm>
          <a:prstGeom prst="rect">
            <a:avLst/>
          </a:prstGeom>
        </p:spPr>
      </p:pic>
      <p:grpSp>
        <p:nvGrpSpPr>
          <p:cNvPr id="5" name="Group 4">
            <a:extLst>
              <a:ext uri="{FF2B5EF4-FFF2-40B4-BE49-F238E27FC236}">
                <a16:creationId xmlns:a16="http://schemas.microsoft.com/office/drawing/2014/main" id="{C3F665E5-ADA6-4A8D-9832-BF5051A8C1D2}"/>
              </a:ext>
            </a:extLst>
          </p:cNvPr>
          <p:cNvGrpSpPr/>
          <p:nvPr/>
        </p:nvGrpSpPr>
        <p:grpSpPr>
          <a:xfrm>
            <a:off x="3310223" y="3515959"/>
            <a:ext cx="961870" cy="1123874"/>
            <a:chOff x="3835494" y="3430479"/>
            <a:chExt cx="961870" cy="1123874"/>
          </a:xfrm>
        </p:grpSpPr>
        <p:pic>
          <p:nvPicPr>
            <p:cNvPr id="12" name="Content Placeholder 6">
              <a:extLst>
                <a:ext uri="{FF2B5EF4-FFF2-40B4-BE49-F238E27FC236}">
                  <a16:creationId xmlns:a16="http://schemas.microsoft.com/office/drawing/2014/main" id="{3777BBAB-F6A7-4646-8E18-2F61E2C7E44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6615"/>
            <a:stretch/>
          </p:blipFill>
          <p:spPr>
            <a:xfrm>
              <a:off x="3835494" y="3430479"/>
              <a:ext cx="961870" cy="1123874"/>
            </a:xfrm>
            <a:prstGeom prst="rect">
              <a:avLst/>
            </a:prstGeom>
          </p:spPr>
        </p:pic>
        <p:pic>
          <p:nvPicPr>
            <p:cNvPr id="30" name="Picture 6" descr="Výsledek obrázku pro uk flag">
              <a:extLst>
                <a:ext uri="{FF2B5EF4-FFF2-40B4-BE49-F238E27FC236}">
                  <a16:creationId xmlns:a16="http://schemas.microsoft.com/office/drawing/2014/main" id="{5C80860D-84EF-48B4-A680-023BC0FE9C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35494" y="4353185"/>
              <a:ext cx="284149" cy="201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CB811ADF-C93C-4B96-9BBF-2F6927DC6A29}"/>
              </a:ext>
            </a:extLst>
          </p:cNvPr>
          <p:cNvGrpSpPr/>
          <p:nvPr/>
        </p:nvGrpSpPr>
        <p:grpSpPr>
          <a:xfrm>
            <a:off x="2081373" y="4792900"/>
            <a:ext cx="953072" cy="1123873"/>
            <a:chOff x="2552029" y="4801594"/>
            <a:chExt cx="953072" cy="1123873"/>
          </a:xfrm>
        </p:grpSpPr>
        <p:pic>
          <p:nvPicPr>
            <p:cNvPr id="34" name="Picture 4">
              <a:extLst>
                <a:ext uri="{FF2B5EF4-FFF2-40B4-BE49-F238E27FC236}">
                  <a16:creationId xmlns:a16="http://schemas.microsoft.com/office/drawing/2014/main" id="{2B1D4804-9B23-4C20-B1D3-2C4C303A67A3}"/>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013" t="8021" r="31362" b="63975"/>
            <a:stretch/>
          </p:blipFill>
          <p:spPr bwMode="auto">
            <a:xfrm>
              <a:off x="2552029" y="4801594"/>
              <a:ext cx="953072" cy="112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descr="C:\Users\forstmeymar\Downloads\2000px-Flag_of_Germany_svg.png">
              <a:extLst>
                <a:ext uri="{FF2B5EF4-FFF2-40B4-BE49-F238E27FC236}">
                  <a16:creationId xmlns:a16="http://schemas.microsoft.com/office/drawing/2014/main" id="{E3A07993-46BA-4754-8676-9F77AA85E69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00000" flipV="1">
              <a:off x="2552029" y="5721722"/>
              <a:ext cx="319620" cy="20374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F5A4E841-C97C-4953-9691-CFC8CD687A8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8789" t="5369" r="7137" b="44705"/>
          <a:stretch/>
        </p:blipFill>
        <p:spPr>
          <a:xfrm>
            <a:off x="10345177" y="4154430"/>
            <a:ext cx="961869" cy="1123873"/>
          </a:xfrm>
          <a:prstGeom prst="rect">
            <a:avLst/>
          </a:prstGeom>
        </p:spPr>
      </p:pic>
      <p:pic>
        <p:nvPicPr>
          <p:cNvPr id="36" name="Picture 35">
            <a:extLst>
              <a:ext uri="{FF2B5EF4-FFF2-40B4-BE49-F238E27FC236}">
                <a16:creationId xmlns:a16="http://schemas.microsoft.com/office/drawing/2014/main" id="{BCD72C26-038F-4BC2-BC9D-4209B0071E1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9228" r="6955" b="42270"/>
          <a:stretch/>
        </p:blipFill>
        <p:spPr>
          <a:xfrm>
            <a:off x="9105973" y="2875420"/>
            <a:ext cx="961869" cy="1128013"/>
          </a:xfrm>
          <a:prstGeom prst="rect">
            <a:avLst/>
          </a:prstGeom>
        </p:spPr>
      </p:pic>
      <p:pic>
        <p:nvPicPr>
          <p:cNvPr id="37" name="Picture 4">
            <a:extLst>
              <a:ext uri="{FF2B5EF4-FFF2-40B4-BE49-F238E27FC236}">
                <a16:creationId xmlns:a16="http://schemas.microsoft.com/office/drawing/2014/main" id="{E4EB5A01-28DB-426D-8398-358E41258B7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7407" r="1988" b="45840"/>
          <a:stretch/>
        </p:blipFill>
        <p:spPr bwMode="auto">
          <a:xfrm>
            <a:off x="9086647" y="4154430"/>
            <a:ext cx="953073" cy="1123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9FF67170-6DA5-4A39-A791-126EE02A22C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8938" t="9350" r="30265" b="58688"/>
          <a:stretch/>
        </p:blipFill>
        <p:spPr>
          <a:xfrm>
            <a:off x="3315748" y="4792899"/>
            <a:ext cx="956345" cy="1123874"/>
          </a:xfrm>
          <a:prstGeom prst="rect">
            <a:avLst/>
          </a:prstGeom>
        </p:spPr>
      </p:pic>
      <p:pic>
        <p:nvPicPr>
          <p:cNvPr id="6" name="Picture 5">
            <a:extLst>
              <a:ext uri="{FF2B5EF4-FFF2-40B4-BE49-F238E27FC236}">
                <a16:creationId xmlns:a16="http://schemas.microsoft.com/office/drawing/2014/main" id="{7B85A981-2470-4D2F-94F4-41A09C6DD41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7014" t="3986" r="16011" b="46050"/>
          <a:stretch/>
        </p:blipFill>
        <p:spPr>
          <a:xfrm>
            <a:off x="5254706" y="4792900"/>
            <a:ext cx="961870" cy="1123873"/>
          </a:xfrm>
          <a:prstGeom prst="rect">
            <a:avLst/>
          </a:prstGeom>
        </p:spPr>
      </p:pic>
      <p:pic>
        <p:nvPicPr>
          <p:cNvPr id="14" name="Picture 13" descr="A close-up of a person smiling&#10;&#10;Description automatically generated">
            <a:extLst>
              <a:ext uri="{FF2B5EF4-FFF2-40B4-BE49-F238E27FC236}">
                <a16:creationId xmlns:a16="http://schemas.microsoft.com/office/drawing/2014/main" id="{7A565A83-C0EB-4B94-BAA7-0344AF5E8AD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8061" r="11756" b="17334"/>
          <a:stretch/>
        </p:blipFill>
        <p:spPr>
          <a:xfrm>
            <a:off x="10345177" y="2879560"/>
            <a:ext cx="961870" cy="1123873"/>
          </a:xfrm>
          <a:prstGeom prst="rect">
            <a:avLst/>
          </a:prstGeom>
        </p:spPr>
      </p:pic>
      <p:grpSp>
        <p:nvGrpSpPr>
          <p:cNvPr id="24" name="Group 23">
            <a:extLst>
              <a:ext uri="{FF2B5EF4-FFF2-40B4-BE49-F238E27FC236}">
                <a16:creationId xmlns:a16="http://schemas.microsoft.com/office/drawing/2014/main" id="{F93ED100-A9FE-4A60-ACD8-92E577FF7F9E}"/>
              </a:ext>
            </a:extLst>
          </p:cNvPr>
          <p:cNvGrpSpPr/>
          <p:nvPr/>
        </p:nvGrpSpPr>
        <p:grpSpPr>
          <a:xfrm>
            <a:off x="5254706" y="2239020"/>
            <a:ext cx="956345" cy="1123874"/>
            <a:chOff x="5262705" y="2003401"/>
            <a:chExt cx="956345" cy="1123874"/>
          </a:xfrm>
        </p:grpSpPr>
        <p:pic>
          <p:nvPicPr>
            <p:cNvPr id="21" name="Picture 20" descr="A person holding a turtle&#10;&#10;Description automatically generated with low confidence">
              <a:extLst>
                <a:ext uri="{FF2B5EF4-FFF2-40B4-BE49-F238E27FC236}">
                  <a16:creationId xmlns:a16="http://schemas.microsoft.com/office/drawing/2014/main" id="{BE8976D5-4E70-464E-973F-F102042B30D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4118" r="28851" b="49801"/>
            <a:stretch/>
          </p:blipFill>
          <p:spPr>
            <a:xfrm>
              <a:off x="5262705" y="2003401"/>
              <a:ext cx="956345" cy="1123874"/>
            </a:xfrm>
            <a:prstGeom prst="rect">
              <a:avLst/>
            </a:prstGeom>
          </p:spPr>
        </p:pic>
        <p:pic>
          <p:nvPicPr>
            <p:cNvPr id="23" name="Picture 2">
              <a:extLst>
                <a:ext uri="{FF2B5EF4-FFF2-40B4-BE49-F238E27FC236}">
                  <a16:creationId xmlns:a16="http://schemas.microsoft.com/office/drawing/2014/main" id="{CCAAEB5D-4E46-4276-BF7B-C7BD1392352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62705" y="2926107"/>
              <a:ext cx="301705" cy="2011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Content Placeholder 5">
            <a:extLst>
              <a:ext uri="{FF2B5EF4-FFF2-40B4-BE49-F238E27FC236}">
                <a16:creationId xmlns:a16="http://schemas.microsoft.com/office/drawing/2014/main" id="{3B46516E-17A6-4B8E-986A-DB6E35E17421}"/>
              </a:ext>
            </a:extLst>
          </p:cNvPr>
          <p:cNvSpPr txBox="1">
            <a:spLocks/>
          </p:cNvSpPr>
          <p:nvPr/>
        </p:nvSpPr>
        <p:spPr>
          <a:xfrm>
            <a:off x="838199" y="1782597"/>
            <a:ext cx="3433893"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Investment team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35" name="Content Placeholder 5">
            <a:extLst>
              <a:ext uri="{FF2B5EF4-FFF2-40B4-BE49-F238E27FC236}">
                <a16:creationId xmlns:a16="http://schemas.microsoft.com/office/drawing/2014/main" id="{EFB6D6D4-41FD-4814-910A-360525B5DDB7}"/>
              </a:ext>
            </a:extLst>
          </p:cNvPr>
          <p:cNvSpPr txBox="1">
            <a:spLocks/>
          </p:cNvSpPr>
          <p:nvPr/>
        </p:nvSpPr>
        <p:spPr>
          <a:xfrm>
            <a:off x="6376248" y="2609310"/>
            <a:ext cx="2725807" cy="3832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Venture partner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cs-CZ"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Benelux</a:t>
            </a:r>
            <a:endParaRPr kumimoji="0" lang="en-US"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endParaRPr>
          </a:p>
        </p:txBody>
      </p:sp>
      <p:sp>
        <p:nvSpPr>
          <p:cNvPr id="38" name="Content Placeholder 5">
            <a:extLst>
              <a:ext uri="{FF2B5EF4-FFF2-40B4-BE49-F238E27FC236}">
                <a16:creationId xmlns:a16="http://schemas.microsoft.com/office/drawing/2014/main" id="{2D42EAF4-16C7-4788-8EA0-BA2363DE112D}"/>
              </a:ext>
            </a:extLst>
          </p:cNvPr>
          <p:cNvSpPr txBox="1">
            <a:spLocks/>
          </p:cNvSpPr>
          <p:nvPr/>
        </p:nvSpPr>
        <p:spPr>
          <a:xfrm>
            <a:off x="6376248" y="3886249"/>
            <a:ext cx="2725807" cy="3832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Venture partner </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Israel</a:t>
            </a:r>
          </a:p>
        </p:txBody>
      </p:sp>
      <p:sp>
        <p:nvSpPr>
          <p:cNvPr id="39" name="Content Placeholder 5">
            <a:extLst>
              <a:ext uri="{FF2B5EF4-FFF2-40B4-BE49-F238E27FC236}">
                <a16:creationId xmlns:a16="http://schemas.microsoft.com/office/drawing/2014/main" id="{D710335B-024C-4CFE-A894-8A76E28BC86D}"/>
              </a:ext>
            </a:extLst>
          </p:cNvPr>
          <p:cNvSpPr txBox="1">
            <a:spLocks/>
          </p:cNvSpPr>
          <p:nvPr/>
        </p:nvSpPr>
        <p:spPr>
          <a:xfrm>
            <a:off x="6376248" y="5163189"/>
            <a:ext cx="2725807" cy="3832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800" b="0" i="0" u="none" strike="noStrike" kern="1200" cap="none" spc="0" normalizeH="0" baseline="0" noProof="0" dirty="0" err="1">
                <a:ln>
                  <a:noFill/>
                </a:ln>
                <a:solidFill>
                  <a:srgbClr val="F24F00"/>
                </a:solidFill>
                <a:effectLst/>
                <a:uLnTx/>
                <a:uFillTx/>
                <a:latin typeface="Helvetica" panose="020B0604020202020204" pitchFamily="34" charset="0"/>
                <a:ea typeface="+mn-ea"/>
                <a:cs typeface="Helvetica" panose="020B0604020202020204" pitchFamily="34" charset="0"/>
              </a:rPr>
              <a:t>Technical</a:t>
            </a:r>
            <a:r>
              <a:rPr kumimoji="0" lang="cs-CZ"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 Advisor</a:t>
            </a:r>
            <a:endParaRPr kumimoji="0" lang="en-US"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endParaRPr>
          </a:p>
        </p:txBody>
      </p:sp>
      <p:sp>
        <p:nvSpPr>
          <p:cNvPr id="40" name="Content Placeholder 5">
            <a:extLst>
              <a:ext uri="{FF2B5EF4-FFF2-40B4-BE49-F238E27FC236}">
                <a16:creationId xmlns:a16="http://schemas.microsoft.com/office/drawing/2014/main" id="{84A18C95-CD3D-4C32-B6F6-3DF3C6320B16}"/>
              </a:ext>
            </a:extLst>
          </p:cNvPr>
          <p:cNvSpPr txBox="1">
            <a:spLocks/>
          </p:cNvSpPr>
          <p:nvPr/>
        </p:nvSpPr>
        <p:spPr>
          <a:xfrm>
            <a:off x="9105973" y="2436940"/>
            <a:ext cx="2201073" cy="4496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Back office</a:t>
            </a: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0531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9569A-602C-42E0-95DF-AECC1C8456FF}"/>
              </a:ext>
            </a:extLst>
          </p:cNvPr>
          <p:cNvSpPr/>
          <p:nvPr/>
        </p:nvSpPr>
        <p:spPr>
          <a:xfrm>
            <a:off x="0" y="1269771"/>
            <a:ext cx="12192000" cy="4919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750000" y="365125"/>
            <a:ext cx="106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We embrace The Soul of a Winner spirit </a:t>
            </a:r>
            <a:endParaRPr kumimoji="0" lang="en-US" sz="3600" b="0" i="0" u="none" strike="noStrike" kern="120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endParaRPr>
          </a:p>
        </p:txBody>
      </p:sp>
      <p:pic>
        <p:nvPicPr>
          <p:cNvPr id="8" name="Obrázek 4">
            <a:extLst>
              <a:ext uri="{FF2B5EF4-FFF2-40B4-BE49-F238E27FC236}">
                <a16:creationId xmlns:a16="http://schemas.microsoft.com/office/drawing/2014/main" id="{CB3A4BFF-FA5A-4A4C-8854-75361D70DF55}"/>
              </a:ext>
            </a:extLst>
          </p:cNvPr>
          <p:cNvPicPr>
            <a:picLocks noChangeAspect="1"/>
          </p:cNvPicPr>
          <p:nvPr/>
        </p:nvPicPr>
        <p:blipFill rotWithShape="1">
          <a:blip r:embed="rId2">
            <a:extLst>
              <a:ext uri="{28A0092B-C50C-407E-A947-70E740481C1C}">
                <a14:useLocalDpi xmlns:a14="http://schemas.microsoft.com/office/drawing/2010/main" val="0"/>
              </a:ext>
            </a:extLst>
          </a:blip>
          <a:srcRect l="2069" t="-727" r="30959" b="20606"/>
          <a:stretch/>
        </p:blipFill>
        <p:spPr>
          <a:xfrm>
            <a:off x="838200" y="3028170"/>
            <a:ext cx="4696149" cy="3161492"/>
          </a:xfrm>
          <a:prstGeom prst="rect">
            <a:avLst/>
          </a:prstGeom>
          <a:effectLst>
            <a:outerShdw blurRad="114300" sx="102000" sy="102000" algn="ctr" rotWithShape="0">
              <a:prstClr val="black">
                <a:alpha val="38000"/>
              </a:prstClr>
            </a:outerShdw>
          </a:effectLst>
        </p:spPr>
      </p:pic>
      <p:pic>
        <p:nvPicPr>
          <p:cNvPr id="10" name="Obrázek 30">
            <a:extLst>
              <a:ext uri="{FF2B5EF4-FFF2-40B4-BE49-F238E27FC236}">
                <a16:creationId xmlns:a16="http://schemas.microsoft.com/office/drawing/2014/main" id="{C5C187F8-693E-4BEB-8130-521C9F1F4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29" r="11066"/>
          <a:stretch/>
        </p:blipFill>
        <p:spPr>
          <a:xfrm>
            <a:off x="6655800" y="3028170"/>
            <a:ext cx="4698000" cy="3161492"/>
          </a:xfrm>
          <a:prstGeom prst="rect">
            <a:avLst/>
          </a:prstGeom>
          <a:effectLst>
            <a:outerShdw blurRad="114300" sx="102000" sy="102000" algn="ctr" rotWithShape="0">
              <a:prstClr val="black">
                <a:alpha val="38000"/>
              </a:prstClr>
            </a:outerShdw>
          </a:effectLst>
        </p:spPr>
      </p:pic>
      <p:pic>
        <p:nvPicPr>
          <p:cNvPr id="5" name="Picture 4">
            <a:extLst>
              <a:ext uri="{FF2B5EF4-FFF2-40B4-BE49-F238E27FC236}">
                <a16:creationId xmlns:a16="http://schemas.microsoft.com/office/drawing/2014/main" id="{705F9CB0-D3DD-4950-8253-21F032623FB5}"/>
              </a:ext>
            </a:extLst>
          </p:cNvPr>
          <p:cNvPicPr>
            <a:picLocks noChangeAspect="1"/>
          </p:cNvPicPr>
          <p:nvPr/>
        </p:nvPicPr>
        <p:blipFill rotWithShape="1">
          <a:blip r:embed="rId4">
            <a:extLst>
              <a:ext uri="{28A0092B-C50C-407E-A947-70E740481C1C}">
                <a14:useLocalDpi xmlns:a14="http://schemas.microsoft.com/office/drawing/2010/main" val="0"/>
              </a:ext>
            </a:extLst>
          </a:blip>
          <a:srcRect t="7286" b="3328"/>
          <a:stretch/>
        </p:blipFill>
        <p:spPr>
          <a:xfrm>
            <a:off x="3585000" y="1270435"/>
            <a:ext cx="5022001" cy="2990796"/>
          </a:xfrm>
          <a:prstGeom prst="rect">
            <a:avLst/>
          </a:prstGeom>
          <a:effectLst>
            <a:outerShdw blurRad="114300" sx="102000" sy="102000" algn="ctr" rotWithShape="0">
              <a:prstClr val="black">
                <a:alpha val="38000"/>
              </a:prstClr>
            </a:outerShdw>
          </a:effectLst>
        </p:spPr>
      </p:pic>
    </p:spTree>
    <p:extLst>
      <p:ext uri="{BB962C8B-B14F-4D97-AF65-F5344CB8AC3E}">
        <p14:creationId xmlns:p14="http://schemas.microsoft.com/office/powerpoint/2010/main" val="598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6D03B5C-7FD1-486E-8365-3C8BF8712580}"/>
              </a:ext>
            </a:extLst>
          </p:cNvPr>
          <p:cNvSpPr/>
          <p:nvPr/>
        </p:nvSpPr>
        <p:spPr>
          <a:xfrm>
            <a:off x="0" y="1690687"/>
            <a:ext cx="12192000" cy="4498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US"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We seek for chemistry and alignment among             the founders, management team and investors</a:t>
            </a:r>
          </a:p>
        </p:txBody>
      </p:sp>
      <p:sp>
        <p:nvSpPr>
          <p:cNvPr id="6" name="Content Placeholder 3">
            <a:extLst>
              <a:ext uri="{FF2B5EF4-FFF2-40B4-BE49-F238E27FC236}">
                <a16:creationId xmlns:a16="http://schemas.microsoft.com/office/drawing/2014/main" id="{AD3376DE-9E8C-4B27-A105-560DD2EBD179}"/>
              </a:ext>
            </a:extLst>
          </p:cNvPr>
          <p:cNvSpPr txBox="1">
            <a:spLocks/>
          </p:cNvSpPr>
          <p:nvPr/>
        </p:nvSpPr>
        <p:spPr>
          <a:xfrm>
            <a:off x="839788" y="2764980"/>
            <a:ext cx="5157787" cy="2866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The soul of a winner</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Meaningful reason why they are in business</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Resilience driven by inner motivation</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Capacity of creating strong alignment/trust among key stakeholders </a:t>
            </a:r>
            <a:endParaRPr kumimoji="0" lang="en-US" sz="20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8" name="Content Placeholder 5">
            <a:extLst>
              <a:ext uri="{FF2B5EF4-FFF2-40B4-BE49-F238E27FC236}">
                <a16:creationId xmlns:a16="http://schemas.microsoft.com/office/drawing/2014/main" id="{898C70EE-6A4D-4A70-9B04-BCCC16A5A46F}"/>
              </a:ext>
            </a:extLst>
          </p:cNvPr>
          <p:cNvSpPr txBox="1">
            <a:spLocks/>
          </p:cNvSpPr>
          <p:nvPr/>
        </p:nvSpPr>
        <p:spPr>
          <a:xfrm>
            <a:off x="6172200" y="2764980"/>
            <a:ext cx="5183188" cy="28665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We help startups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We help to pilot, add sales, and to network</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Access to corporates through Plug &amp; Play</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Leveraging our relationship with EIB</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cxnSp>
        <p:nvCxnSpPr>
          <p:cNvPr id="9" name="Straight Connector 8">
            <a:extLst>
              <a:ext uri="{FF2B5EF4-FFF2-40B4-BE49-F238E27FC236}">
                <a16:creationId xmlns:a16="http://schemas.microsoft.com/office/drawing/2014/main" id="{B6A07741-3789-46D1-A663-F01C82D6B396}"/>
              </a:ext>
            </a:extLst>
          </p:cNvPr>
          <p:cNvCxnSpPr>
            <a:cxnSpLocks/>
          </p:cNvCxnSpPr>
          <p:nvPr/>
        </p:nvCxnSpPr>
        <p:spPr>
          <a:xfrm>
            <a:off x="1625600" y="2670624"/>
            <a:ext cx="3672114" cy="0"/>
          </a:xfrm>
          <a:prstGeom prst="line">
            <a:avLst/>
          </a:prstGeom>
          <a:ln w="25400">
            <a:solidFill>
              <a:srgbClr val="F24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59CD66-2597-48C5-9D0C-BE30F0CE138C}"/>
              </a:ext>
            </a:extLst>
          </p:cNvPr>
          <p:cNvSpPr txBox="1"/>
          <p:nvPr/>
        </p:nvSpPr>
        <p:spPr>
          <a:xfrm>
            <a:off x="1140873" y="1996999"/>
            <a:ext cx="4555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What we love in startups</a:t>
            </a:r>
          </a:p>
        </p:txBody>
      </p:sp>
      <p:cxnSp>
        <p:nvCxnSpPr>
          <p:cNvPr id="11" name="Straight Connector 10">
            <a:extLst>
              <a:ext uri="{FF2B5EF4-FFF2-40B4-BE49-F238E27FC236}">
                <a16:creationId xmlns:a16="http://schemas.microsoft.com/office/drawing/2014/main" id="{A85BB838-7AEB-4A2E-8F48-1BF88ED7136C}"/>
              </a:ext>
            </a:extLst>
          </p:cNvPr>
          <p:cNvCxnSpPr>
            <a:cxnSpLocks/>
          </p:cNvCxnSpPr>
          <p:nvPr/>
        </p:nvCxnSpPr>
        <p:spPr>
          <a:xfrm>
            <a:off x="6927737" y="2670624"/>
            <a:ext cx="3672114" cy="0"/>
          </a:xfrm>
          <a:prstGeom prst="line">
            <a:avLst/>
          </a:prstGeom>
          <a:ln w="25400">
            <a:solidFill>
              <a:srgbClr val="F24F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61E64D6-AB78-43D6-BFFF-C484EDDD83C9}"/>
              </a:ext>
            </a:extLst>
          </p:cNvPr>
          <p:cNvSpPr txBox="1"/>
          <p:nvPr/>
        </p:nvSpPr>
        <p:spPr>
          <a:xfrm>
            <a:off x="6485986" y="1996999"/>
            <a:ext cx="4555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What makes us special</a:t>
            </a:r>
          </a:p>
        </p:txBody>
      </p:sp>
      <p:grpSp>
        <p:nvGrpSpPr>
          <p:cNvPr id="22" name="Group 21">
            <a:extLst>
              <a:ext uri="{FF2B5EF4-FFF2-40B4-BE49-F238E27FC236}">
                <a16:creationId xmlns:a16="http://schemas.microsoft.com/office/drawing/2014/main" id="{811545D2-092A-4FB3-837E-1C0E2B0EFA79}"/>
              </a:ext>
            </a:extLst>
          </p:cNvPr>
          <p:cNvGrpSpPr/>
          <p:nvPr/>
        </p:nvGrpSpPr>
        <p:grpSpPr>
          <a:xfrm>
            <a:off x="6442327" y="5187486"/>
            <a:ext cx="4671963" cy="789353"/>
            <a:chOff x="6369639" y="5187486"/>
            <a:chExt cx="4671963" cy="789353"/>
          </a:xfrm>
        </p:grpSpPr>
        <p:pic>
          <p:nvPicPr>
            <p:cNvPr id="7" name="Picture 6">
              <a:extLst>
                <a:ext uri="{FF2B5EF4-FFF2-40B4-BE49-F238E27FC236}">
                  <a16:creationId xmlns:a16="http://schemas.microsoft.com/office/drawing/2014/main" id="{74971B7C-60CA-4A02-9F4B-034B240EC3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285" b="25326"/>
            <a:stretch/>
          </p:blipFill>
          <p:spPr>
            <a:xfrm>
              <a:off x="6369639" y="5348848"/>
              <a:ext cx="1813332" cy="420593"/>
            </a:xfrm>
            <a:prstGeom prst="rect">
              <a:avLst/>
            </a:prstGeom>
          </p:spPr>
        </p:pic>
        <p:pic>
          <p:nvPicPr>
            <p:cNvPr id="20" name="Picture 19">
              <a:extLst>
                <a:ext uri="{FF2B5EF4-FFF2-40B4-BE49-F238E27FC236}">
                  <a16:creationId xmlns:a16="http://schemas.microsoft.com/office/drawing/2014/main" id="{A39B90AE-D9E5-4E2A-BB1E-CAABA85862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52" b="26329"/>
            <a:stretch/>
          </p:blipFill>
          <p:spPr>
            <a:xfrm>
              <a:off x="9431302" y="5187486"/>
              <a:ext cx="1610300" cy="789353"/>
            </a:xfrm>
            <a:prstGeom prst="rect">
              <a:avLst/>
            </a:prstGeom>
          </p:spPr>
        </p:pic>
        <p:pic>
          <p:nvPicPr>
            <p:cNvPr id="24" name="Picture 15">
              <a:extLst>
                <a:ext uri="{FF2B5EF4-FFF2-40B4-BE49-F238E27FC236}">
                  <a16:creationId xmlns:a16="http://schemas.microsoft.com/office/drawing/2014/main" id="{8DA4145B-14B6-4789-8968-5B8778AAAA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5350" y="5306705"/>
              <a:ext cx="573888" cy="550913"/>
            </a:xfrm>
            <a:prstGeom prst="rect">
              <a:avLst/>
            </a:prstGeom>
          </p:spPr>
        </p:pic>
      </p:grpSp>
    </p:spTree>
    <p:extLst>
      <p:ext uri="{BB962C8B-B14F-4D97-AF65-F5344CB8AC3E}">
        <p14:creationId xmlns:p14="http://schemas.microsoft.com/office/powerpoint/2010/main" val="314756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AC4130-8C25-44EF-B41C-4AD85A9D03F8}"/>
              </a:ext>
            </a:extLst>
          </p:cNvPr>
          <p:cNvSpPr/>
          <p:nvPr/>
        </p:nvSpPr>
        <p:spPr>
          <a:xfrm>
            <a:off x="0" y="1690687"/>
            <a:ext cx="12192000" cy="4498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AD3376DE-9E8C-4B27-A105-560DD2EBD179}"/>
              </a:ext>
            </a:extLst>
          </p:cNvPr>
          <p:cNvSpPr txBox="1">
            <a:spLocks/>
          </p:cNvSpPr>
          <p:nvPr/>
        </p:nvSpPr>
        <p:spPr>
          <a:xfrm>
            <a:off x="830834" y="1787374"/>
            <a:ext cx="6936581" cy="4274257"/>
          </a:xfrm>
          <a:prstGeom prst="rect">
            <a:avLst/>
          </a:prstGeom>
          <a:solidFill>
            <a:schemeClr val="bg1"/>
          </a:solidFill>
        </p:spPr>
        <p:txBody>
          <a:bodyPr t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Current</a:t>
            </a:r>
            <a:r>
              <a:rPr kumimoji="0" lang="cs-CZ"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portfolio in </a:t>
            </a:r>
            <a:r>
              <a:rPr kumimoji="0" lang="cs-CZ" sz="24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Europe</a:t>
            </a:r>
            <a:r>
              <a:rPr kumimoji="0" lang="cs-CZ"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and </a:t>
            </a:r>
            <a:r>
              <a:rPr kumimoji="0" lang="cs-CZ" sz="24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Israel</a:t>
            </a:r>
            <a:endPar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sp>
        <p:nvSpPr>
          <p:cNvPr id="2" name="Slide Number Placeholder 1">
            <a:extLst>
              <a:ext uri="{FF2B5EF4-FFF2-40B4-BE49-F238E27FC236}">
                <a16:creationId xmlns:a16="http://schemas.microsoft.com/office/drawing/2014/main" id="{A9CC7EB2-B7E4-4E47-9531-35806EB12D2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BED8AAB-F1DF-4FE4-974C-A6BD5D4E26F9}"/>
              </a:ext>
            </a:extLst>
          </p:cNvPr>
          <p:cNvSpPr txBox="1">
            <a:spLocks/>
          </p:cNvSpPr>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We are proud of our top portfolio of globally recognized companies with t</a:t>
            </a:r>
            <a:r>
              <a:rPr kumimoji="0" lang="cs-CZ" sz="3600" b="0" i="0" u="none" strike="noStrike" kern="0" cap="none" spc="0" normalizeH="0" baseline="0" noProof="0" dirty="0" err="1">
                <a:ln>
                  <a:noFill/>
                </a:ln>
                <a:solidFill>
                  <a:srgbClr val="F24F00"/>
                </a:solidFill>
                <a:effectLst/>
                <a:uLnTx/>
                <a:uFillTx/>
                <a:latin typeface="Helvetica" panose="020B0604020202020204" pitchFamily="34" charset="0"/>
                <a:ea typeface="+mj-ea"/>
                <a:cs typeface="Helvetica" panose="020B0604020202020204" pitchFamily="34" charset="0"/>
              </a:rPr>
              <a:t>hree</a:t>
            </a:r>
            <a:r>
              <a:rPr kumimoji="0" lang="en-US" sz="3600" b="0" i="0" u="none" strike="noStrike" kern="0" cap="none" spc="0" normalizeH="0" baseline="0" noProof="0" dirty="0">
                <a:ln>
                  <a:noFill/>
                </a:ln>
                <a:solidFill>
                  <a:srgbClr val="F24F00"/>
                </a:solidFill>
                <a:effectLst/>
                <a:uLnTx/>
                <a:uFillTx/>
                <a:latin typeface="Helvetica" panose="020B0604020202020204" pitchFamily="34" charset="0"/>
                <a:ea typeface="+mj-ea"/>
                <a:cs typeface="Helvetica" panose="020B0604020202020204" pitchFamily="34" charset="0"/>
              </a:rPr>
              <a:t> realized exits</a:t>
            </a:r>
          </a:p>
        </p:txBody>
      </p:sp>
      <p:sp>
        <p:nvSpPr>
          <p:cNvPr id="8" name="Content Placeholder 5">
            <a:extLst>
              <a:ext uri="{FF2B5EF4-FFF2-40B4-BE49-F238E27FC236}">
                <a16:creationId xmlns:a16="http://schemas.microsoft.com/office/drawing/2014/main" id="{898C70EE-6A4D-4A70-9B04-BCCC16A5A46F}"/>
              </a:ext>
            </a:extLst>
          </p:cNvPr>
          <p:cNvSpPr txBox="1">
            <a:spLocks/>
          </p:cNvSpPr>
          <p:nvPr/>
        </p:nvSpPr>
        <p:spPr>
          <a:xfrm>
            <a:off x="7948695" y="1787374"/>
            <a:ext cx="3347465" cy="4274257"/>
          </a:xfrm>
          <a:prstGeom prst="rect">
            <a:avLst/>
          </a:prstGeom>
          <a:solidFill>
            <a:schemeClr val="bg1"/>
          </a:solidFill>
        </p:spPr>
        <p:txBody>
          <a:bodyPr tIns="108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T</a:t>
            </a:r>
            <a:r>
              <a:rPr kumimoji="0" lang="cs-CZ" sz="24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hree</a:t>
            </a:r>
            <a:r>
              <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realized exits</a:t>
            </a:r>
          </a:p>
        </p:txBody>
      </p:sp>
      <p:pic>
        <p:nvPicPr>
          <p:cNvPr id="12" name="Picture 3">
            <a:extLst>
              <a:ext uri="{FF2B5EF4-FFF2-40B4-BE49-F238E27FC236}">
                <a16:creationId xmlns:a16="http://schemas.microsoft.com/office/drawing/2014/main" id="{443D5400-367B-4C56-9AF8-5C84FCF3BB58}"/>
              </a:ext>
            </a:extLst>
          </p:cNvPr>
          <p:cNvPicPr>
            <a:picLocks noChangeAspect="1"/>
          </p:cNvPicPr>
          <p:nvPr/>
        </p:nvPicPr>
        <p:blipFill>
          <a:blip r:embed="rId2"/>
          <a:stretch>
            <a:fillRect/>
          </a:stretch>
        </p:blipFill>
        <p:spPr>
          <a:xfrm>
            <a:off x="2172477" y="2409463"/>
            <a:ext cx="1033431" cy="413373"/>
          </a:xfrm>
          <a:prstGeom prst="rect">
            <a:avLst/>
          </a:prstGeom>
        </p:spPr>
      </p:pic>
      <p:pic>
        <p:nvPicPr>
          <p:cNvPr id="20" name="Picture 19">
            <a:extLst>
              <a:ext uri="{FF2B5EF4-FFF2-40B4-BE49-F238E27FC236}">
                <a16:creationId xmlns:a16="http://schemas.microsoft.com/office/drawing/2014/main" id="{611947F9-041E-4F21-81C4-EF23B82EE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633" y="2960796"/>
            <a:ext cx="1453662" cy="504660"/>
          </a:xfrm>
          <a:prstGeom prst="rect">
            <a:avLst/>
          </a:prstGeom>
        </p:spPr>
      </p:pic>
      <p:pic>
        <p:nvPicPr>
          <p:cNvPr id="16" name="Picture 4" descr="C:\Users\forstmeymar\Downloads\CosmoTech.png">
            <a:extLst>
              <a:ext uri="{FF2B5EF4-FFF2-40B4-BE49-F238E27FC236}">
                <a16:creationId xmlns:a16="http://schemas.microsoft.com/office/drawing/2014/main" id="{B3894DC8-A80F-44E4-B8A5-C87323381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9567" y="4838599"/>
            <a:ext cx="1302025" cy="5046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a:extLst>
              <a:ext uri="{FF2B5EF4-FFF2-40B4-BE49-F238E27FC236}">
                <a16:creationId xmlns:a16="http://schemas.microsoft.com/office/drawing/2014/main" id="{2E8B7275-C0FE-465C-A79A-72CACDFDCD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8633" y="4305651"/>
            <a:ext cx="1241203" cy="387876"/>
          </a:xfrm>
          <a:prstGeom prst="rect">
            <a:avLst/>
          </a:prstGeom>
        </p:spPr>
      </p:pic>
      <p:pic>
        <p:nvPicPr>
          <p:cNvPr id="33" name="Picture 32">
            <a:extLst>
              <a:ext uri="{FF2B5EF4-FFF2-40B4-BE49-F238E27FC236}">
                <a16:creationId xmlns:a16="http://schemas.microsoft.com/office/drawing/2014/main" id="{CD2B46DB-D642-4411-9721-42E02C9030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9293" y="2575680"/>
            <a:ext cx="752272" cy="752272"/>
          </a:xfrm>
          <a:prstGeom prst="rect">
            <a:avLst/>
          </a:prstGeom>
        </p:spPr>
      </p:pic>
      <p:pic>
        <p:nvPicPr>
          <p:cNvPr id="35" name="Picture 7" descr="C:\Users\forstmeymar\Downloads\shell.png">
            <a:extLst>
              <a:ext uri="{FF2B5EF4-FFF2-40B4-BE49-F238E27FC236}">
                <a16:creationId xmlns:a16="http://schemas.microsoft.com/office/drawing/2014/main" id="{B042C53D-E154-4750-9284-2731A043273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1817" y="2616150"/>
            <a:ext cx="1439143" cy="611640"/>
          </a:xfrm>
          <a:prstGeom prst="rect">
            <a:avLst/>
          </a:prstGeom>
          <a:noFill/>
          <a:extLst>
            <a:ext uri="{909E8E84-426E-40DD-AFC4-6F175D3DCCD1}">
              <a14:hiddenFill xmlns:a14="http://schemas.microsoft.com/office/drawing/2010/main">
                <a:solidFill>
                  <a:srgbClr val="FFFFFF"/>
                </a:solidFill>
              </a14:hiddenFill>
            </a:ext>
          </a:extLst>
        </p:spPr>
      </p:pic>
      <p:sp>
        <p:nvSpPr>
          <p:cNvPr id="36" name="Content Placeholder 5">
            <a:extLst>
              <a:ext uri="{FF2B5EF4-FFF2-40B4-BE49-F238E27FC236}">
                <a16:creationId xmlns:a16="http://schemas.microsoft.com/office/drawing/2014/main" id="{016B37A2-AC29-41D9-95E7-4DC8A19B283E}"/>
              </a:ext>
            </a:extLst>
          </p:cNvPr>
          <p:cNvSpPr txBox="1">
            <a:spLocks/>
          </p:cNvSpPr>
          <p:nvPr/>
        </p:nvSpPr>
        <p:spPr>
          <a:xfrm>
            <a:off x="8007921" y="5201803"/>
            <a:ext cx="3344289" cy="61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endParaRPr>
          </a:p>
        </p:txBody>
      </p:sp>
      <p:pic>
        <p:nvPicPr>
          <p:cNvPr id="7" name="Picture 6">
            <a:extLst>
              <a:ext uri="{FF2B5EF4-FFF2-40B4-BE49-F238E27FC236}">
                <a16:creationId xmlns:a16="http://schemas.microsoft.com/office/drawing/2014/main" id="{F2996A1A-0ABD-4C3C-A2FE-9587D600D7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9917" y="2334741"/>
            <a:ext cx="1565692" cy="441022"/>
          </a:xfrm>
          <a:prstGeom prst="rect">
            <a:avLst/>
          </a:prstGeom>
        </p:spPr>
      </p:pic>
      <p:pic>
        <p:nvPicPr>
          <p:cNvPr id="13" name="Picture 2">
            <a:extLst>
              <a:ext uri="{FF2B5EF4-FFF2-40B4-BE49-F238E27FC236}">
                <a16:creationId xmlns:a16="http://schemas.microsoft.com/office/drawing/2014/main" id="{A80F5178-C7D1-401B-91A8-4219026F97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4430" y="5407019"/>
            <a:ext cx="584450" cy="49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descr="C:\Users\forstmeymar\Downloads\2000px-Flag_of_Germany_svg.png">
            <a:extLst>
              <a:ext uri="{FF2B5EF4-FFF2-40B4-BE49-F238E27FC236}">
                <a16:creationId xmlns:a16="http://schemas.microsoft.com/office/drawing/2014/main" id="{5CF4877B-5CE7-46F4-9F46-62255B06AA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1370990" y="2489883"/>
            <a:ext cx="319620" cy="2037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forstmeymar\Downloads\2000px-Flag_of_Germany_svg.png">
            <a:extLst>
              <a:ext uri="{FF2B5EF4-FFF2-40B4-BE49-F238E27FC236}">
                <a16:creationId xmlns:a16="http://schemas.microsoft.com/office/drawing/2014/main" id="{877FA64D-77C8-4DF8-A661-5339AAB819F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1370989" y="3096169"/>
            <a:ext cx="319620" cy="20374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forstmeymar\Downloads\2000px-Flag_of_Germany_svg.png">
            <a:extLst>
              <a:ext uri="{FF2B5EF4-FFF2-40B4-BE49-F238E27FC236}">
                <a16:creationId xmlns:a16="http://schemas.microsoft.com/office/drawing/2014/main" id="{CF83EDC4-855C-4008-8CBE-3D2A5D35DED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1370989" y="3746000"/>
            <a:ext cx="319620" cy="20374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Výsledek obrázku pro uk flag">
            <a:extLst>
              <a:ext uri="{FF2B5EF4-FFF2-40B4-BE49-F238E27FC236}">
                <a16:creationId xmlns:a16="http://schemas.microsoft.com/office/drawing/2014/main" id="{8030EE77-8604-4085-A6BC-4D3BB297B0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82871" y="5541875"/>
            <a:ext cx="324088" cy="2294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E21A718-988E-4DAA-81BF-BFDFB88B0B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70989" y="4334868"/>
            <a:ext cx="320400" cy="214027"/>
          </a:xfrm>
          <a:prstGeom prst="rect">
            <a:avLst/>
          </a:prstGeom>
          <a:ln>
            <a:solidFill>
              <a:schemeClr val="bg1">
                <a:lumMod val="50000"/>
              </a:schemeClr>
            </a:solidFill>
          </a:ln>
        </p:spPr>
      </p:pic>
      <p:pic>
        <p:nvPicPr>
          <p:cNvPr id="41" name="Picture 40">
            <a:extLst>
              <a:ext uri="{FF2B5EF4-FFF2-40B4-BE49-F238E27FC236}">
                <a16:creationId xmlns:a16="http://schemas.microsoft.com/office/drawing/2014/main" id="{A4BD4B8D-1D92-46A1-8151-B1753467F2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70989" y="4968854"/>
            <a:ext cx="320400" cy="214027"/>
          </a:xfrm>
          <a:prstGeom prst="rect">
            <a:avLst/>
          </a:prstGeom>
          <a:ln>
            <a:solidFill>
              <a:schemeClr val="bg1">
                <a:lumMod val="50000"/>
              </a:schemeClr>
            </a:solidFill>
          </a:ln>
        </p:spPr>
      </p:pic>
      <p:pic>
        <p:nvPicPr>
          <p:cNvPr id="18" name="Graphic 17">
            <a:extLst>
              <a:ext uri="{FF2B5EF4-FFF2-40B4-BE49-F238E27FC236}">
                <a16:creationId xmlns:a16="http://schemas.microsoft.com/office/drawing/2014/main" id="{4887EE71-8461-4747-8E16-6BAAD2A9E8E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67137" y="2480028"/>
            <a:ext cx="320400" cy="213600"/>
          </a:xfrm>
          <a:prstGeom prst="rect">
            <a:avLst/>
          </a:prstGeom>
        </p:spPr>
      </p:pic>
      <p:pic>
        <p:nvPicPr>
          <p:cNvPr id="2050" name="Picture 2" descr="Výsledek obrázku pro israel flag">
            <a:extLst>
              <a:ext uri="{FF2B5EF4-FFF2-40B4-BE49-F238E27FC236}">
                <a16:creationId xmlns:a16="http://schemas.microsoft.com/office/drawing/2014/main" id="{F6892B8F-0275-4186-96BE-6F65B950FEE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75229" y="5554313"/>
            <a:ext cx="320400" cy="1869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6" name="Picture 3" descr="C:\Users\forstmeymar\Downloads\2000px-Flag_of_Germany_svg.png">
            <a:extLst>
              <a:ext uri="{FF2B5EF4-FFF2-40B4-BE49-F238E27FC236}">
                <a16:creationId xmlns:a16="http://schemas.microsoft.com/office/drawing/2014/main" id="{AACB7747-6FD7-4224-9569-53048F8C62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4567137" y="3133890"/>
            <a:ext cx="319620" cy="20374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ECC24CEC-BAA5-4683-916D-D0FAFADE683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3258" b="41983"/>
          <a:stretch/>
        </p:blipFill>
        <p:spPr>
          <a:xfrm>
            <a:off x="8040112" y="4097552"/>
            <a:ext cx="1042889" cy="258209"/>
          </a:xfrm>
          <a:prstGeom prst="rect">
            <a:avLst/>
          </a:prstGeom>
        </p:spPr>
      </p:pic>
      <p:pic>
        <p:nvPicPr>
          <p:cNvPr id="51" name="Picture 50">
            <a:extLst>
              <a:ext uri="{FF2B5EF4-FFF2-40B4-BE49-F238E27FC236}">
                <a16:creationId xmlns:a16="http://schemas.microsoft.com/office/drawing/2014/main" id="{AC1BD01E-4405-4970-9F1B-6D7F4F2674DB}"/>
              </a:ext>
            </a:extLst>
          </p:cNvPr>
          <p:cNvPicPr>
            <a:picLocks noChangeAspect="1"/>
          </p:cNvPicPr>
          <p:nvPr/>
        </p:nvPicPr>
        <p:blipFill rotWithShape="1">
          <a:blip r:embed="rId17"/>
          <a:srcRect l="6875" r="7712"/>
          <a:stretch/>
        </p:blipFill>
        <p:spPr>
          <a:xfrm>
            <a:off x="9614901" y="3928496"/>
            <a:ext cx="1566903" cy="674172"/>
          </a:xfrm>
          <a:prstGeom prst="rect">
            <a:avLst/>
          </a:prstGeom>
        </p:spPr>
      </p:pic>
      <p:pic>
        <p:nvPicPr>
          <p:cNvPr id="53" name="Picture 3" descr="C:\Users\forstmeymar\Downloads\2000px-Flag_of_Germany_svg.png">
            <a:extLst>
              <a:ext uri="{FF2B5EF4-FFF2-40B4-BE49-F238E27FC236}">
                <a16:creationId xmlns:a16="http://schemas.microsoft.com/office/drawing/2014/main" id="{4F4DA919-3C7B-45C6-83BB-AA224B5A80C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8375619" y="3408115"/>
            <a:ext cx="319620" cy="20374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Výsledek obrázku pro israel flag">
            <a:extLst>
              <a:ext uri="{FF2B5EF4-FFF2-40B4-BE49-F238E27FC236}">
                <a16:creationId xmlns:a16="http://schemas.microsoft.com/office/drawing/2014/main" id="{AF5D7950-32EE-47E9-8930-2EC463AD3F3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75229" y="4464988"/>
            <a:ext cx="320400" cy="1869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5" name="Picture 2" descr="Eliq Raises €3m Funding to Expand UK Market Presence for Utility Customer  Engagement Solution | Eliq AB">
            <a:extLst>
              <a:ext uri="{FF2B5EF4-FFF2-40B4-BE49-F238E27FC236}">
                <a16:creationId xmlns:a16="http://schemas.microsoft.com/office/drawing/2014/main" id="{14092D0B-DBD7-4569-AA40-CD99FBC8F7E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89917" y="3601726"/>
            <a:ext cx="795929" cy="417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Sweden - Wikipedia">
            <a:extLst>
              <a:ext uri="{FF2B5EF4-FFF2-40B4-BE49-F238E27FC236}">
                <a16:creationId xmlns:a16="http://schemas.microsoft.com/office/drawing/2014/main" id="{337048B6-C94F-4EDE-AC6B-6657CFDB4E3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67137" y="3786606"/>
            <a:ext cx="320040" cy="200025"/>
          </a:xfrm>
          <a:prstGeom prst="rect">
            <a:avLst/>
          </a:prstGeom>
          <a:noFill/>
          <a:extLst>
            <a:ext uri="{909E8E84-426E-40DD-AFC4-6F175D3DCCD1}">
              <a14:hiddenFill xmlns:a14="http://schemas.microsoft.com/office/drawing/2010/main">
                <a:solidFill>
                  <a:srgbClr val="FFFFFF"/>
                </a:solidFill>
              </a14:hiddenFill>
            </a:ext>
          </a:extLst>
        </p:spPr>
      </p:pic>
      <p:pic>
        <p:nvPicPr>
          <p:cNvPr id="42" name="Obrázek 17">
            <a:extLst>
              <a:ext uri="{FF2B5EF4-FFF2-40B4-BE49-F238E27FC236}">
                <a16:creationId xmlns:a16="http://schemas.microsoft.com/office/drawing/2014/main" id="{1CFADF72-1EC7-4568-B92D-B48446857861}"/>
              </a:ext>
            </a:extLst>
          </p:cNvPr>
          <p:cNvPicPr>
            <a:picLocks noChangeAspect="1"/>
          </p:cNvPicPr>
          <p:nvPr/>
        </p:nvPicPr>
        <p:blipFill>
          <a:blip r:embed="rId20"/>
          <a:stretch>
            <a:fillRect/>
          </a:stretch>
        </p:blipFill>
        <p:spPr>
          <a:xfrm>
            <a:off x="5189917" y="4287016"/>
            <a:ext cx="1301584" cy="444747"/>
          </a:xfrm>
          <a:prstGeom prst="rect">
            <a:avLst/>
          </a:prstGeom>
        </p:spPr>
      </p:pic>
      <p:pic>
        <p:nvPicPr>
          <p:cNvPr id="44" name="Picture 3" descr="C:\Users\forstmeymar\Downloads\2000px-Flag_of_Germany_svg.png">
            <a:extLst>
              <a:ext uri="{FF2B5EF4-FFF2-40B4-BE49-F238E27FC236}">
                <a16:creationId xmlns:a16="http://schemas.microsoft.com/office/drawing/2014/main" id="{0C81D19E-CF4B-4D89-9DBC-295DE177189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flipV="1">
            <a:off x="4567138" y="4339803"/>
            <a:ext cx="319620" cy="203745"/>
          </a:xfrm>
          <a:prstGeom prst="rect">
            <a:avLst/>
          </a:prstGeom>
          <a:noFill/>
          <a:extLst>
            <a:ext uri="{909E8E84-426E-40DD-AFC4-6F175D3DCCD1}">
              <a14:hiddenFill xmlns:a14="http://schemas.microsoft.com/office/drawing/2010/main">
                <a:solidFill>
                  <a:srgbClr val="FFFFFF"/>
                </a:solidFill>
              </a14:hiddenFill>
            </a:ext>
          </a:extLst>
        </p:spPr>
      </p:pic>
      <p:pic>
        <p:nvPicPr>
          <p:cNvPr id="47" name="Graphic 46">
            <a:extLst>
              <a:ext uri="{FF2B5EF4-FFF2-40B4-BE49-F238E27FC236}">
                <a16:creationId xmlns:a16="http://schemas.microsoft.com/office/drawing/2014/main" id="{93A1DD2A-A59F-4CA7-B366-E2EB4677577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67137" y="4966392"/>
            <a:ext cx="320400" cy="213600"/>
          </a:xfrm>
          <a:prstGeom prst="rect">
            <a:avLst/>
          </a:prstGeom>
        </p:spPr>
      </p:pic>
      <p:pic>
        <p:nvPicPr>
          <p:cNvPr id="17" name="Picture 16" descr="A screen shot of a computer&#10;&#10;Description automatically generated">
            <a:extLst>
              <a:ext uri="{FF2B5EF4-FFF2-40B4-BE49-F238E27FC236}">
                <a16:creationId xmlns:a16="http://schemas.microsoft.com/office/drawing/2014/main" id="{DBC4EA18-42C1-4BDE-8B09-DE8B720FFB9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97274" y="5125361"/>
            <a:ext cx="876310" cy="283924"/>
          </a:xfrm>
          <a:prstGeom prst="rect">
            <a:avLst/>
          </a:prstGeom>
        </p:spPr>
      </p:pic>
      <p:pic>
        <p:nvPicPr>
          <p:cNvPr id="43" name="Picture 2" descr="VÃ½sledek obrÃ¡zku pro cloud and heat logo">
            <a:extLst>
              <a:ext uri="{FF2B5EF4-FFF2-40B4-BE49-F238E27FC236}">
                <a16:creationId xmlns:a16="http://schemas.microsoft.com/office/drawing/2014/main" id="{772A66D9-E953-481E-AF32-43785AB6095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50852" y="3694883"/>
            <a:ext cx="863604" cy="4400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Výsledek obrázku pro global cleantech 100 2019">
            <a:extLst>
              <a:ext uri="{FF2B5EF4-FFF2-40B4-BE49-F238E27FC236}">
                <a16:creationId xmlns:a16="http://schemas.microsoft.com/office/drawing/2014/main" id="{3B6DB33F-BF4F-42F2-8873-7B49BBECE80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18200" y="238073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Výsledek obrázku pro global cleantech 100 2019">
            <a:extLst>
              <a:ext uri="{FF2B5EF4-FFF2-40B4-BE49-F238E27FC236}">
                <a16:creationId xmlns:a16="http://schemas.microsoft.com/office/drawing/2014/main" id="{5E0C2BC1-AA9D-4AB4-A9D3-E84D40236A1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11400" y="365353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0961D0A-5027-48BD-A1E0-58F6F2019506}"/>
              </a:ext>
            </a:extLst>
          </p:cNvPr>
          <p:cNvPicPr>
            <a:picLocks noChangeAspect="1"/>
          </p:cNvPicPr>
          <p:nvPr/>
        </p:nvPicPr>
        <p:blipFill>
          <a:blip r:embed="rId24"/>
          <a:stretch>
            <a:fillRect/>
          </a:stretch>
        </p:blipFill>
        <p:spPr>
          <a:xfrm>
            <a:off x="5189917" y="4877264"/>
            <a:ext cx="1451977" cy="351891"/>
          </a:xfrm>
          <a:prstGeom prst="rect">
            <a:avLst/>
          </a:prstGeom>
        </p:spPr>
      </p:pic>
      <p:pic>
        <p:nvPicPr>
          <p:cNvPr id="1026" name="Picture 2" descr="Hometree | anthemis">
            <a:extLst>
              <a:ext uri="{FF2B5EF4-FFF2-40B4-BE49-F238E27FC236}">
                <a16:creationId xmlns:a16="http://schemas.microsoft.com/office/drawing/2014/main" id="{6DD597C7-4803-4304-B0E8-D0DB308262EE}"/>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189917" y="5435619"/>
            <a:ext cx="1682612" cy="47960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Výsledek obrázku pro uk flag">
            <a:extLst>
              <a:ext uri="{FF2B5EF4-FFF2-40B4-BE49-F238E27FC236}">
                <a16:creationId xmlns:a16="http://schemas.microsoft.com/office/drawing/2014/main" id="{E7C7C6DF-FB6A-45AB-B30E-32A93E882A7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68755" y="5541875"/>
            <a:ext cx="324088" cy="2294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ontier (VNT) - Market capitalization">
            <a:extLst>
              <a:ext uri="{FF2B5EF4-FFF2-40B4-BE49-F238E27FC236}">
                <a16:creationId xmlns:a16="http://schemas.microsoft.com/office/drawing/2014/main" id="{3AACCFE4-69DD-4CDB-89E3-172DDB211193}"/>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40251" b="42967"/>
          <a:stretch/>
        </p:blipFill>
        <p:spPr bwMode="auto">
          <a:xfrm>
            <a:off x="9660654" y="5174789"/>
            <a:ext cx="1504873" cy="252559"/>
          </a:xfrm>
          <a:prstGeom prst="rect">
            <a:avLst/>
          </a:prstGeom>
          <a:noFill/>
          <a:extLst>
            <a:ext uri="{909E8E84-426E-40DD-AFC4-6F175D3DCCD1}">
              <a14:hiddenFill xmlns:a14="http://schemas.microsoft.com/office/drawing/2010/main">
                <a:solidFill>
                  <a:srgbClr val="FFFFFF"/>
                </a:solidFill>
              </a14:hiddenFill>
            </a:ext>
          </a:extLst>
        </p:spPr>
      </p:pic>
      <p:sp>
        <p:nvSpPr>
          <p:cNvPr id="19" name="Arrow: Right 18">
            <a:extLst>
              <a:ext uri="{FF2B5EF4-FFF2-40B4-BE49-F238E27FC236}">
                <a16:creationId xmlns:a16="http://schemas.microsoft.com/office/drawing/2014/main" id="{A907D686-7529-4F17-9FDC-C1263149C307}"/>
              </a:ext>
            </a:extLst>
          </p:cNvPr>
          <p:cNvSpPr/>
          <p:nvPr/>
        </p:nvSpPr>
        <p:spPr>
          <a:xfrm>
            <a:off x="9195177" y="2794108"/>
            <a:ext cx="320948" cy="304603"/>
          </a:xfrm>
          <a:prstGeom prst="rightArrow">
            <a:avLst/>
          </a:prstGeom>
          <a:solidFill>
            <a:srgbClr val="F2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Arrow: Right 54">
            <a:extLst>
              <a:ext uri="{FF2B5EF4-FFF2-40B4-BE49-F238E27FC236}">
                <a16:creationId xmlns:a16="http://schemas.microsoft.com/office/drawing/2014/main" id="{A07DD73D-F42B-48D6-A8AC-F81FA96E32AA}"/>
              </a:ext>
            </a:extLst>
          </p:cNvPr>
          <p:cNvSpPr/>
          <p:nvPr/>
        </p:nvSpPr>
        <p:spPr>
          <a:xfrm>
            <a:off x="9195177" y="4085058"/>
            <a:ext cx="320948" cy="304603"/>
          </a:xfrm>
          <a:prstGeom prst="rightArrow">
            <a:avLst/>
          </a:prstGeom>
          <a:solidFill>
            <a:srgbClr val="F2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Arrow: Right 55">
            <a:extLst>
              <a:ext uri="{FF2B5EF4-FFF2-40B4-BE49-F238E27FC236}">
                <a16:creationId xmlns:a16="http://schemas.microsoft.com/office/drawing/2014/main" id="{BA2D30DE-9218-4EAD-A698-837B69F1939A}"/>
              </a:ext>
            </a:extLst>
          </p:cNvPr>
          <p:cNvSpPr/>
          <p:nvPr/>
        </p:nvSpPr>
        <p:spPr>
          <a:xfrm>
            <a:off x="9195177" y="5158131"/>
            <a:ext cx="320948" cy="304603"/>
          </a:xfrm>
          <a:prstGeom prst="rightArrow">
            <a:avLst/>
          </a:prstGeom>
          <a:solidFill>
            <a:srgbClr val="F2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Logo&#10;&#10;Description automatically generated">
            <a:extLst>
              <a:ext uri="{FF2B5EF4-FFF2-40B4-BE49-F238E27FC236}">
                <a16:creationId xmlns:a16="http://schemas.microsoft.com/office/drawing/2014/main" id="{542EB1BF-F4B0-45C4-B48B-7EE5A2D73CF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5353" t="29116" r="14922" b="31180"/>
          <a:stretch/>
        </p:blipFill>
        <p:spPr>
          <a:xfrm>
            <a:off x="5097355" y="2991989"/>
            <a:ext cx="1711959" cy="482144"/>
          </a:xfrm>
          <a:prstGeom prst="rect">
            <a:avLst/>
          </a:prstGeom>
        </p:spPr>
      </p:pic>
    </p:spTree>
    <p:extLst>
      <p:ext uri="{BB962C8B-B14F-4D97-AF65-F5344CB8AC3E}">
        <p14:creationId xmlns:p14="http://schemas.microsoft.com/office/powerpoint/2010/main" val="63333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F6737-F592-499D-9AF9-69F2016175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258ED8-2B6D-4978-853B-45664C8AD184}" type="slidenum">
              <a:rPr kumimoji="0" lang="en-GB" sz="1200" b="0" i="0" u="none" strike="noStrike" kern="1200" cap="none" spc="0" normalizeH="0" baseline="0" noProof="0" smtClean="0">
                <a:ln>
                  <a:noFill/>
                </a:ln>
                <a:solidFill>
                  <a:prstClr val="black">
                    <a:tint val="75000"/>
                  </a:prstClr>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77090D27-8B6F-43F9-B521-88F890052DFE}"/>
              </a:ext>
            </a:extLst>
          </p:cNvPr>
          <p:cNvSpPr/>
          <p:nvPr/>
        </p:nvSpPr>
        <p:spPr>
          <a:xfrm>
            <a:off x="0" y="1413209"/>
            <a:ext cx="12192000" cy="394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24F00"/>
                </a:solidFill>
                <a:effectLst/>
                <a:uLnTx/>
                <a:uFillTx/>
                <a:latin typeface="Helvetica" panose="020B0604020202020204" pitchFamily="34" charset="0"/>
                <a:ea typeface="+mn-ea"/>
                <a:cs typeface="Helvetica" panose="020B0604020202020204" pitchFamily="34" charset="0"/>
              </a:rPr>
              <a:t>Investing in Urban Mobility</a:t>
            </a:r>
          </a:p>
        </p:txBody>
      </p:sp>
    </p:spTree>
    <p:extLst>
      <p:ext uri="{BB962C8B-B14F-4D97-AF65-F5344CB8AC3E}">
        <p14:creationId xmlns:p14="http://schemas.microsoft.com/office/powerpoint/2010/main" val="2153798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ven Capital v1">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0">
          <a:noFill/>
          <a:prstDash val="solid"/>
          <a:round/>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30606-CEZ-sablona.potx" id="{78C74D98-4713-495F-85E4-8B9DE4BDD0CE}" vid="{DB6A8D8F-D870-4D49-87A7-56A508794BE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0F2124C921A9A459515725032D4950B" ma:contentTypeVersion="15" ma:contentTypeDescription="Vytvoří nový dokument" ma:contentTypeScope="" ma:versionID="4e78e6dc8d7e4d19bee5ebb8625ee857">
  <xsd:schema xmlns:xsd="http://www.w3.org/2001/XMLSchema" xmlns:xs="http://www.w3.org/2001/XMLSchema" xmlns:p="http://schemas.microsoft.com/office/2006/metadata/properties" xmlns:ns1="http://schemas.microsoft.com/sharepoint/v3" xmlns:ns2="16ee3c0e-605a-441e-83ce-adbfbf3a553d" xmlns:ns3="17360805-c36f-48e2-9c4e-61573a09b67b" targetNamespace="http://schemas.microsoft.com/office/2006/metadata/properties" ma:root="true" ma:fieldsID="ce4f65e778e7079a12bf06ebcf93bafb" ns1:_="" ns2:_="" ns3:_="">
    <xsd:import namespace="http://schemas.microsoft.com/sharepoint/v3"/>
    <xsd:import namespace="16ee3c0e-605a-441e-83ce-adbfbf3a553d"/>
    <xsd:import namespace="17360805-c36f-48e2-9c4e-61573a09b6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Vlastnosti zásad jednotného dodržování předpisů" ma:hidden="true" ma:internalName="_ip_UnifiedCompliancePolicyProperties">
      <xsd:simpleType>
        <xsd:restriction base="dms:Note"/>
      </xsd:simpleType>
    </xsd:element>
    <xsd:element name="_ip_UnifiedCompliancePolicyUIAction" ma:index="19" nillable="true" ma:displayName="Akce uživatelského rozhraní zásad jednotného dodržování předpisů"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e3c0e-605a-441e-83ce-adbfbf3a55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360805-c36f-48e2-9c4e-61573a09b67b"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64CE88D-DE75-4F67-BBCA-FB42477A034A}">
  <ds:schemaRefs>
    <ds:schemaRef ds:uri="http://schemas.microsoft.com/sharepoint/v3/contenttype/forms"/>
  </ds:schemaRefs>
</ds:datastoreItem>
</file>

<file path=customXml/itemProps2.xml><?xml version="1.0" encoding="utf-8"?>
<ds:datastoreItem xmlns:ds="http://schemas.openxmlformats.org/officeDocument/2006/customXml" ds:itemID="{72BDD90F-836E-45FF-8C0C-F9CE1F6A4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ee3c0e-605a-441e-83ce-adbfbf3a553d"/>
    <ds:schemaRef ds:uri="17360805-c36f-48e2-9c4e-61573a09b6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DE1ECF-74F8-47E9-8FFE-306AFF2649A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17360805-c36f-48e2-9c4e-61573a09b67b"/>
    <ds:schemaRef ds:uri="16ee3c0e-605a-441e-83ce-adbfbf3a553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Inven Capital v1.pptx</Template>
  <TotalTime>18259</TotalTime>
  <Words>756</Words>
  <Application>Microsoft Office PowerPoint</Application>
  <PresentationFormat>Widescreen</PresentationFormat>
  <Paragraphs>166</Paragraphs>
  <Slides>19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CE</vt:lpstr>
      <vt:lpstr>Calibri</vt:lpstr>
      <vt:lpstr>Calibri Light</vt:lpstr>
      <vt:lpstr>Futura CEZ Medium</vt:lpstr>
      <vt:lpstr>Helvetica</vt:lpstr>
      <vt:lpstr>Times New Roman</vt:lpstr>
      <vt:lpstr>Wingdings</vt:lpstr>
      <vt:lpstr>Office Theme</vt:lpstr>
      <vt:lpstr>Inven Capital 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Cities have an immense problem – mobility, and the problem is growing</vt:lpstr>
      <vt:lpstr>4 tech trends are expected to help us deal with city mobility problems </vt:lpstr>
      <vt:lpstr>So that Seamless mobility scenario of the future is imaginable already in 2030+ </vt:lpstr>
      <vt:lpstr>City halls play key regulatory role in optimizing transportation in a sustainable way</vt:lpstr>
      <vt:lpstr>PowerPoint Presentation</vt:lpstr>
      <vt:lpstr>As always we are looking for business models which are scalable and lT defensible – where are they?</vt:lpstr>
      <vt:lpstr>Asking questions about the position of a player  in the future landscape</vt:lpstr>
      <vt:lpstr>Driivz as a key enabler of ev charging at a scale</vt:lpstr>
      <vt:lpstr>Vulog as a shared mobility expert</vt:lpstr>
      <vt:lpstr>PowerPoint Presentation</vt:lpstr>
    </vt:vector>
  </TitlesOfParts>
  <Company>ČEZ ICT Services, a.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 CAPITAL INTRODUCTION</dc:title>
  <dc:creator>Gregoir Vincent</dc:creator>
  <cp:keywords>ČEZ;INVENcapital</cp:keywords>
  <cp:lastModifiedBy>Mravec Michal</cp:lastModifiedBy>
  <cp:revision>371</cp:revision>
  <cp:lastPrinted>2019-08-26T12:06:49Z</cp:lastPrinted>
  <dcterms:created xsi:type="dcterms:W3CDTF">2014-06-16T13:00:36Z</dcterms:created>
  <dcterms:modified xsi:type="dcterms:W3CDTF">2022-06-22T12:39:12Z</dcterms:modified>
  <cp:category>Public</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ContentTypeId">
    <vt:lpwstr>0x01010090F2124C921A9A459515725032D4950B</vt:lpwstr>
  </property>
  <property fmtid="{D5CDD505-2E9C-101B-9397-08002B2CF9AE}" pid="12" name="DocumentTagging.ClassificationMark.P00">
    <vt:lpwstr>&lt;ClassificationMark xmlns:xsi="http://www.w3.org/2001/XMLSchema-instance" xmlns:xsd="http://www.w3.org/2001/XMLSchema" margin="NaN" class="C0" owner="Gregoir Vincent" position="BottomMiddle" marginX="0" marginY="0" classifiedOn="2019-03-27T16:17:10.4</vt:lpwstr>
  </property>
  <property fmtid="{D5CDD505-2E9C-101B-9397-08002B2CF9AE}" pid="13" name="DocumentTagging.ClassificationMark.P01">
    <vt:lpwstr>687635+01:00" showPrintedBy="false" showPrintDate="false" language="en" ApplicationVersion="Microsoft PowerPoint, 16.0" addinVersion="5.10.5.38" template="CEZ"&gt;&lt;previousMark margin="NaN" class="C0" owner="Gregoir Vincent" position="BottomMiddle" marg</vt:lpwstr>
  </property>
  <property fmtid="{D5CDD505-2E9C-101B-9397-08002B2CF9AE}" pid="14" name="DocumentTagging.ClassificationMark.P02">
    <vt:lpwstr>inX="0" marginY="0" classifiedOn="2019-03-27T16:17:10.4687635+01:00" showPrintedBy="false" showPrintDate="false" language="en" ApplicationVersion="Microsoft PowerPoint, 16.0" addinVersion="5.10.5.38" template="CEZ"&gt;&lt;history bulk="false" class="Public</vt:lpwstr>
  </property>
  <property fmtid="{D5CDD505-2E9C-101B-9397-08002B2CF9AE}" pid="15" name="DocumentTagging.ClassificationMark">
    <vt:lpwstr>￼PARTS:5</vt:lpwstr>
  </property>
  <property fmtid="{D5CDD505-2E9C-101B-9397-08002B2CF9AE}" pid="16" name="DocumentClasification">
    <vt:lpwstr>Public</vt:lpwstr>
  </property>
  <property fmtid="{D5CDD505-2E9C-101B-9397-08002B2CF9AE}" pid="17" name="CEZ_DLP">
    <vt:lpwstr>CEZ:NOCo:D</vt:lpwstr>
  </property>
  <property fmtid="{D5CDD505-2E9C-101B-9397-08002B2CF9AE}" pid="18" name="DocumentTagging.ClassificationMark.P03">
    <vt:lpwstr>" code="C0" user="Gregoir Vincent" divisionPrefix="NOCo" mappingVersion="1" date="2019-03-27T16:17:10.6318469+01:00" /&gt;&lt;recipients /&gt;&lt;documentOwners /&gt;&lt;/previousMark&gt;&lt;history bulk="false" class="Public" code="C0" user="Gregoir Vincent" divisionPrefix</vt:lpwstr>
  </property>
  <property fmtid="{D5CDD505-2E9C-101B-9397-08002B2CF9AE}" pid="19" name="DocumentTagging.ClassificationMark.P04">
    <vt:lpwstr>="NOCo" mappingVersion="1" date="2019-03-27T16:17:10.6318469+01:00" /&gt;&lt;recipients /&gt;&lt;documentOwners /&gt;&lt;/ClassificationMark&gt;</vt:lpwstr>
  </property>
  <property fmtid="{D5CDD505-2E9C-101B-9397-08002B2CF9AE}" pid="20" name="AuthorIds_UIVersion_1024">
    <vt:lpwstr>14</vt:lpwstr>
  </property>
</Properties>
</file>