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13" r:id="rId3"/>
    <p:sldId id="396" r:id="rId4"/>
    <p:sldId id="407" r:id="rId5"/>
    <p:sldId id="409" r:id="rId6"/>
    <p:sldId id="397" r:id="rId7"/>
    <p:sldId id="401" r:id="rId8"/>
    <p:sldId id="402" r:id="rId9"/>
    <p:sldId id="403" r:id="rId10"/>
    <p:sldId id="404" r:id="rId11"/>
    <p:sldId id="405" r:id="rId12"/>
    <p:sldId id="406" r:id="rId13"/>
    <p:sldId id="399" r:id="rId14"/>
    <p:sldId id="412" r:id="rId15"/>
    <p:sldId id="410" r:id="rId16"/>
    <p:sldId id="413" r:id="rId17"/>
    <p:sldId id="388" r:id="rId18"/>
    <p:sldId id="393" r:id="rId19"/>
    <p:sldId id="277" r:id="rId20"/>
    <p:sldId id="411" r:id="rId21"/>
    <p:sldId id="395" r:id="rId22"/>
    <p:sldId id="270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ří Jindra" initials="JJ" lastIdx="34" clrIdx="0">
    <p:extLst>
      <p:ext uri="{19B8F6BF-5375-455C-9EA6-DF929625EA0E}">
        <p15:presenceInfo xmlns:p15="http://schemas.microsoft.com/office/powerpoint/2012/main" userId="S-1-5-21-3530450637-73980329-3277372514-1157" providerId="AD"/>
      </p:ext>
    </p:extLst>
  </p:cmAuthor>
  <p:cmAuthor id="2" name="Radovan Prokeš (CEDA)" initials="RP(" lastIdx="8" clrIdx="1">
    <p:extLst>
      <p:ext uri="{19B8F6BF-5375-455C-9EA6-DF929625EA0E}">
        <p15:presenceInfo xmlns:p15="http://schemas.microsoft.com/office/powerpoint/2012/main" userId="S::prokes@ceda.cz::2b1c5827-a6eb-4c49-a6ce-4e46fdfe8dfe" providerId="AD"/>
      </p:ext>
    </p:extLst>
  </p:cmAuthor>
  <p:cmAuthor id="3" name="Jakub Berka" initials="JB" lastIdx="10" clrIdx="2">
    <p:extLst>
      <p:ext uri="{19B8F6BF-5375-455C-9EA6-DF929625EA0E}">
        <p15:presenceInfo xmlns:p15="http://schemas.microsoft.com/office/powerpoint/2012/main" userId="S-1-5-21-3530450637-73980329-3277372514-21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45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75DCB02-9BB8-47FD-8907-85C794F793B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Světlý styl 1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Styl s motivem 1 – zvýraznění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C083E6E3-FA7D-4D7B-A595-EF9225AFEA82}" styleName="Světlý styl 1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89422" autoAdjust="0"/>
  </p:normalViewPr>
  <p:slideViewPr>
    <p:cSldViewPr snapToGrid="0">
      <p:cViewPr>
        <p:scale>
          <a:sx n="72" d="100"/>
          <a:sy n="72" d="100"/>
        </p:scale>
        <p:origin x="788" y="688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26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4C2E1AE3-9C70-4003-B07A-60B1281B96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BD59F4F-6503-45C2-AF8A-B63A2DE6CDF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DD3EA2-6959-49EA-BE47-90410B475287}" type="datetimeFigureOut">
              <a:rPr lang="cs-CZ" smtClean="0"/>
              <a:t>21.06.2022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D89524F-8761-48A6-A4D1-EFF5C7C0F5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3B890AF-D681-4724-959D-2C3F5648E4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2FAA89-7BC3-4689-961F-4786426156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46589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3226C-DCBC-42D6-85A0-241E26592AEA}" type="datetimeFigureOut">
              <a:rPr lang="en-US" smtClean="0"/>
              <a:t>6/21/2022</a:t>
            </a:fld>
            <a:endParaRPr lang="en-US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0A4A8-9BCB-404D-B6B1-2735225CE8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5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0A4A8-9BCB-404D-B6B1-2735225CE8C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032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Jde o speciální vozidlo vybavené jedním z nejvýkonnějších mobilních mapovacích systémů na světě.</a:t>
            </a:r>
          </a:p>
          <a:p>
            <a:r>
              <a:rPr lang="cs-CZ" dirty="0"/>
              <a:t>Auto se používá pro tvorbu (Ultra) HD map, které jsou nezbytné pro autonomní vozidla. Aktuálně se podílí např. na projektu autonomní tramvaje.</a:t>
            </a:r>
          </a:p>
          <a:p>
            <a:r>
              <a:rPr lang="cs-CZ" dirty="0"/>
              <a:t>Vozidlo je vybaveno dvojící supervýkonných </a:t>
            </a:r>
            <a:r>
              <a:rPr lang="cs-CZ" dirty="0" err="1"/>
              <a:t>LIDARů</a:t>
            </a:r>
            <a:r>
              <a:rPr lang="cs-CZ" dirty="0"/>
              <a:t>, panoramatickou kamerou a řadou HD kamer, dvojící GNSS antén, </a:t>
            </a:r>
            <a:r>
              <a:rPr lang="cs-CZ" dirty="0" err="1"/>
              <a:t>odometrem</a:t>
            </a:r>
            <a:r>
              <a:rPr lang="cs-CZ" dirty="0"/>
              <a:t> a </a:t>
            </a:r>
            <a:r>
              <a:rPr lang="cs-CZ" dirty="0" err="1"/>
              <a:t>superpřesnou</a:t>
            </a:r>
            <a:r>
              <a:rPr lang="cs-CZ" dirty="0"/>
              <a:t> inerciální jednotkou. </a:t>
            </a:r>
          </a:p>
          <a:p>
            <a:r>
              <a:rPr lang="cs-CZ" dirty="0"/>
              <a:t>Za 8 hodin v provozu nasbírá vozidlo cca 10 TB dat (10 000 GB dat). Je to tak velký objem, že jej nelze odeslat přes internet.</a:t>
            </a:r>
          </a:p>
          <a:p>
            <a:r>
              <a:rPr lang="cs-CZ" dirty="0"/>
              <a:t>K vozidlu patří dále linka na zpracování dat, která obsahuje výkonné datové úložiště a SW aplikace s prvky umělé inteligence, které v naměřených datech dokáží automaticky nacházet objekty jako jsou stromy, stožáry, svodidla apod.</a:t>
            </a:r>
          </a:p>
          <a:p>
            <a:r>
              <a:rPr lang="cs-CZ" dirty="0"/>
              <a:t>Technologie je pro CEDA úplně nová a ve střední (a nejspíš i východní) Evropě unikátní. V Říčanech bude výstavní premiéra.</a:t>
            </a:r>
          </a:p>
          <a:p>
            <a:r>
              <a:rPr lang="cs-CZ" dirty="0"/>
              <a:t>Pro srovnání si představte, jak dlouho trvá geodetovy zaměřit na pozemku 1 bod s přesností 14cm ve 2D. Vozidlo jich při rychlosti 130km/h (i při jízdě po kostkách) zaměřuje 3,2 milionu za vteřinu a dosahuje při optimálních podmínkách absolutní přesnosti okolo 3 cm. Díky speciálním technikám se dá dostat na ještě vyšší přesnost a lze naopak vysokou přesnost udržet i ve složitých podmínkách (např. v tunelu).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0A4A8-9BCB-404D-B6B1-2735225CE8C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340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wmf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da.cz/cs/" TargetMode="External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da.cz/cs/" TargetMode="External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úvod_KRIZOVATKA + banner vprav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45B8CA76-2565-432C-81B6-5C5550FAD547}"/>
              </a:ext>
            </a:extLst>
          </p:cNvPr>
          <p:cNvSpPr/>
          <p:nvPr userDrawn="1"/>
        </p:nvSpPr>
        <p:spPr>
          <a:xfrm>
            <a:off x="0" y="0"/>
            <a:ext cx="12192000" cy="1203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: s jedním zakulaceným rohem 4">
            <a:extLst>
              <a:ext uri="{FF2B5EF4-FFF2-40B4-BE49-F238E27FC236}">
                <a16:creationId xmlns:a16="http://schemas.microsoft.com/office/drawing/2014/main" id="{DA177EFD-B722-4EF4-BACD-A2DBEBE04326}"/>
              </a:ext>
            </a:extLst>
          </p:cNvPr>
          <p:cNvSpPr/>
          <p:nvPr userDrawn="1"/>
        </p:nvSpPr>
        <p:spPr>
          <a:xfrm rot="16200000">
            <a:off x="5759767" y="425765"/>
            <a:ext cx="5654042" cy="7210426"/>
          </a:xfrm>
          <a:prstGeom prst="round1Rect">
            <a:avLst>
              <a:gd name="adj" fmla="val 27542"/>
            </a:avLst>
          </a:prstGeom>
          <a:gradFill>
            <a:gsLst>
              <a:gs pos="1000">
                <a:srgbClr val="040455">
                  <a:alpha val="80000"/>
                </a:srgbClr>
              </a:gs>
              <a:gs pos="58000">
                <a:srgbClr val="040455"/>
              </a:gs>
              <a:gs pos="100000">
                <a:srgbClr val="040455"/>
              </a:gs>
            </a:gsLst>
            <a:lin ang="540000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C5AC33A-13B1-4A5B-8078-8D57FF1A01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6045" y="3672283"/>
            <a:ext cx="5063088" cy="1245328"/>
          </a:xfrm>
          <a:prstGeom prst="rect">
            <a:avLst/>
          </a:prstGeom>
        </p:spPr>
        <p:txBody>
          <a:bodyPr lIns="0" tIns="36000" bIns="36000"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</a:t>
            </a:r>
            <a:br>
              <a:rPr lang="cs-CZ" dirty="0"/>
            </a:br>
            <a:r>
              <a:rPr lang="cs-CZ" dirty="0"/>
              <a:t>lze upravit styl.</a:t>
            </a:r>
            <a:endParaRPr lang="en-US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0EFC0F9-9EC4-46C1-9FF7-AC6EBEBAC5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6046" y="5228264"/>
            <a:ext cx="5063087" cy="649329"/>
          </a:xfrm>
          <a:prstGeom prst="rect">
            <a:avLst/>
          </a:prstGeom>
        </p:spPr>
        <p:txBody>
          <a:bodyPr lIns="18000">
            <a:norm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pic>
        <p:nvPicPr>
          <p:cNvPr id="8" name="Obrázek 7" descr="Obsah obrázku objekt&#10;&#10;Popis byl vytvořen automaticky">
            <a:extLst>
              <a:ext uri="{FF2B5EF4-FFF2-40B4-BE49-F238E27FC236}">
                <a16:creationId xmlns:a16="http://schemas.microsoft.com/office/drawing/2014/main" id="{707EFDE7-1004-4B28-A5FD-2BA77E27B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458837" y="307398"/>
            <a:ext cx="2355466" cy="632293"/>
          </a:xfrm>
          <a:prstGeom prst="rect">
            <a:avLst/>
          </a:prstGeom>
        </p:spPr>
      </p:pic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BF978EA6-EAC9-4EEA-A01A-51EB6340F1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6045" y="2983542"/>
            <a:ext cx="5063088" cy="465138"/>
          </a:xfrm>
          <a:prstGeom prst="rect">
            <a:avLst/>
          </a:prstGeom>
        </p:spPr>
        <p:txBody>
          <a:bodyPr lIns="18000"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F1B691E-550F-44FA-A6ED-AC6FE072B97E}"/>
              </a:ext>
            </a:extLst>
          </p:cNvPr>
          <p:cNvSpPr txBox="1">
            <a:spLocks/>
          </p:cNvSpPr>
          <p:nvPr userDrawn="1"/>
        </p:nvSpPr>
        <p:spPr>
          <a:xfrm>
            <a:off x="9879536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167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a_PARKOVAN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E8B79A9-6BD0-40C4-9044-CB1C898DD01B}"/>
              </a:ext>
            </a:extLst>
          </p:cNvPr>
          <p:cNvSpPr/>
          <p:nvPr userDrawn="1"/>
        </p:nvSpPr>
        <p:spPr>
          <a:xfrm>
            <a:off x="0" y="0"/>
            <a:ext cx="12192000" cy="1190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: s jedním zakulaceným rohem 14">
            <a:extLst>
              <a:ext uri="{FF2B5EF4-FFF2-40B4-BE49-F238E27FC236}">
                <a16:creationId xmlns:a16="http://schemas.microsoft.com/office/drawing/2014/main" id="{D08E6749-7F34-4573-90FB-0451FFF9F901}"/>
              </a:ext>
            </a:extLst>
          </p:cNvPr>
          <p:cNvSpPr/>
          <p:nvPr userDrawn="1"/>
        </p:nvSpPr>
        <p:spPr>
          <a:xfrm rot="16200000">
            <a:off x="7343964" y="2009963"/>
            <a:ext cx="3540036" cy="6156041"/>
          </a:xfrm>
          <a:custGeom>
            <a:avLst/>
            <a:gdLst>
              <a:gd name="connsiteX0" fmla="*/ 0 w 3540035"/>
              <a:gd name="connsiteY0" fmla="*/ 0 h 6165670"/>
              <a:gd name="connsiteX1" fmla="*/ 1971339 w 3540035"/>
              <a:gd name="connsiteY1" fmla="*/ 0 h 6165670"/>
              <a:gd name="connsiteX2" fmla="*/ 3540035 w 3540035"/>
              <a:gd name="connsiteY2" fmla="*/ 1568696 h 6165670"/>
              <a:gd name="connsiteX3" fmla="*/ 3540035 w 3540035"/>
              <a:gd name="connsiteY3" fmla="*/ 6165670 h 6165670"/>
              <a:gd name="connsiteX4" fmla="*/ 0 w 3540035"/>
              <a:gd name="connsiteY4" fmla="*/ 6165670 h 6165670"/>
              <a:gd name="connsiteX5" fmla="*/ 0 w 3540035"/>
              <a:gd name="connsiteY5" fmla="*/ 0 h 6165670"/>
              <a:gd name="connsiteX0" fmla="*/ 0 w 3540035"/>
              <a:gd name="connsiteY0" fmla="*/ 0 h 6165670"/>
              <a:gd name="connsiteX1" fmla="*/ 1923212 w 3540035"/>
              <a:gd name="connsiteY1" fmla="*/ 154008 h 6165670"/>
              <a:gd name="connsiteX2" fmla="*/ 3540035 w 3540035"/>
              <a:gd name="connsiteY2" fmla="*/ 1568696 h 6165670"/>
              <a:gd name="connsiteX3" fmla="*/ 3540035 w 3540035"/>
              <a:gd name="connsiteY3" fmla="*/ 6165670 h 6165670"/>
              <a:gd name="connsiteX4" fmla="*/ 0 w 3540035"/>
              <a:gd name="connsiteY4" fmla="*/ 6165670 h 6165670"/>
              <a:gd name="connsiteX5" fmla="*/ 0 w 3540035"/>
              <a:gd name="connsiteY5" fmla="*/ 0 h 6165670"/>
              <a:gd name="connsiteX0" fmla="*/ 0 w 3540035"/>
              <a:gd name="connsiteY0" fmla="*/ 0 h 6165670"/>
              <a:gd name="connsiteX1" fmla="*/ 1990589 w 3540035"/>
              <a:gd name="connsiteY1" fmla="*/ 19257 h 6165670"/>
              <a:gd name="connsiteX2" fmla="*/ 3540035 w 3540035"/>
              <a:gd name="connsiteY2" fmla="*/ 1568696 h 6165670"/>
              <a:gd name="connsiteX3" fmla="*/ 3540035 w 3540035"/>
              <a:gd name="connsiteY3" fmla="*/ 6165670 h 6165670"/>
              <a:gd name="connsiteX4" fmla="*/ 0 w 3540035"/>
              <a:gd name="connsiteY4" fmla="*/ 6165670 h 6165670"/>
              <a:gd name="connsiteX5" fmla="*/ 0 w 3540035"/>
              <a:gd name="connsiteY5" fmla="*/ 0 h 6165670"/>
              <a:gd name="connsiteX0" fmla="*/ 0 w 3540035"/>
              <a:gd name="connsiteY0" fmla="*/ 513028 h 6678698"/>
              <a:gd name="connsiteX1" fmla="*/ 1990589 w 3540035"/>
              <a:gd name="connsiteY1" fmla="*/ 532285 h 6678698"/>
              <a:gd name="connsiteX2" fmla="*/ 3540035 w 3540035"/>
              <a:gd name="connsiteY2" fmla="*/ 2081724 h 6678698"/>
              <a:gd name="connsiteX3" fmla="*/ 3540035 w 3540035"/>
              <a:gd name="connsiteY3" fmla="*/ 6678698 h 6678698"/>
              <a:gd name="connsiteX4" fmla="*/ 0 w 3540035"/>
              <a:gd name="connsiteY4" fmla="*/ 6678698 h 6678698"/>
              <a:gd name="connsiteX5" fmla="*/ 0 w 3540035"/>
              <a:gd name="connsiteY5" fmla="*/ 513028 h 6678698"/>
              <a:gd name="connsiteX0" fmla="*/ 0 w 3540035"/>
              <a:gd name="connsiteY0" fmla="*/ 0 h 6165670"/>
              <a:gd name="connsiteX1" fmla="*/ 1990589 w 3540035"/>
              <a:gd name="connsiteY1" fmla="*/ 19257 h 6165670"/>
              <a:gd name="connsiteX2" fmla="*/ 3540035 w 3540035"/>
              <a:gd name="connsiteY2" fmla="*/ 1568696 h 6165670"/>
              <a:gd name="connsiteX3" fmla="*/ 3540035 w 3540035"/>
              <a:gd name="connsiteY3" fmla="*/ 6165670 h 6165670"/>
              <a:gd name="connsiteX4" fmla="*/ 0 w 3540035"/>
              <a:gd name="connsiteY4" fmla="*/ 6165670 h 6165670"/>
              <a:gd name="connsiteX5" fmla="*/ 0 w 3540035"/>
              <a:gd name="connsiteY5" fmla="*/ 0 h 6165670"/>
              <a:gd name="connsiteX0" fmla="*/ 0 w 3540036"/>
              <a:gd name="connsiteY0" fmla="*/ 0 h 6156041"/>
              <a:gd name="connsiteX1" fmla="*/ 1990590 w 3540036"/>
              <a:gd name="connsiteY1" fmla="*/ 9628 h 6156041"/>
              <a:gd name="connsiteX2" fmla="*/ 3540036 w 3540036"/>
              <a:gd name="connsiteY2" fmla="*/ 1559067 h 6156041"/>
              <a:gd name="connsiteX3" fmla="*/ 3540036 w 3540036"/>
              <a:gd name="connsiteY3" fmla="*/ 6156041 h 6156041"/>
              <a:gd name="connsiteX4" fmla="*/ 1 w 3540036"/>
              <a:gd name="connsiteY4" fmla="*/ 6156041 h 6156041"/>
              <a:gd name="connsiteX5" fmla="*/ 0 w 3540036"/>
              <a:gd name="connsiteY5" fmla="*/ 0 h 6156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0036" h="6156041">
                <a:moveTo>
                  <a:pt x="0" y="0"/>
                </a:moveTo>
                <a:lnTo>
                  <a:pt x="1990590" y="9628"/>
                </a:lnTo>
                <a:cubicBezTo>
                  <a:pt x="2856957" y="9628"/>
                  <a:pt x="3540036" y="692700"/>
                  <a:pt x="3540036" y="1559067"/>
                </a:cubicBezTo>
                <a:lnTo>
                  <a:pt x="3540036" y="6156041"/>
                </a:lnTo>
                <a:lnTo>
                  <a:pt x="1" y="6156041"/>
                </a:lnTo>
                <a:cubicBezTo>
                  <a:pt x="1" y="4104027"/>
                  <a:pt x="0" y="2052014"/>
                  <a:pt x="0" y="0"/>
                </a:cubicBezTo>
                <a:close/>
              </a:path>
            </a:pathLst>
          </a:custGeom>
          <a:gradFill flip="none" rotWithShape="1">
            <a:gsLst>
              <a:gs pos="1000">
                <a:srgbClr val="040455">
                  <a:alpha val="80000"/>
                </a:srgbClr>
              </a:gs>
              <a:gs pos="58000">
                <a:srgbClr val="040455"/>
              </a:gs>
              <a:gs pos="100000">
                <a:srgbClr val="040455"/>
              </a:gs>
            </a:gsLst>
            <a:lin ang="7500000" scaled="0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objekt&#10;&#10;Popis byl vytvořen automaticky">
            <a:extLst>
              <a:ext uri="{FF2B5EF4-FFF2-40B4-BE49-F238E27FC236}">
                <a16:creationId xmlns:a16="http://schemas.microsoft.com/office/drawing/2014/main" id="{2DC653DF-FE3F-4387-BA3A-ED94D46449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500474" y="494944"/>
            <a:ext cx="1386000" cy="372053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5E459B25-CAB3-4B15-8012-989D74B3AC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71452" y="4312145"/>
            <a:ext cx="4549904" cy="1245328"/>
          </a:xfrm>
          <a:prstGeom prst="rect">
            <a:avLst/>
          </a:prstGeom>
        </p:spPr>
        <p:txBody>
          <a:bodyPr lIns="0" tIns="36000" bIns="36000"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</a:t>
            </a:r>
            <a:br>
              <a:rPr lang="cs-CZ" dirty="0"/>
            </a:br>
            <a:r>
              <a:rPr lang="cs-CZ" dirty="0"/>
              <a:t>lze upravit styl.</a:t>
            </a:r>
            <a:endParaRPr lang="en-US" dirty="0"/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8CBA7EBB-B1D1-4FFF-B120-FEA6AD02B8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1498" y="5713994"/>
            <a:ext cx="4549905" cy="761738"/>
          </a:xfrm>
          <a:prstGeom prst="rect">
            <a:avLst/>
          </a:prstGeom>
        </p:spPr>
        <p:txBody>
          <a:bodyPr lIns="18000">
            <a:norm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019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sah_vlož_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objekt&#10;&#10;Popis byl vytvořen automaticky">
            <a:extLst>
              <a:ext uri="{FF2B5EF4-FFF2-40B4-BE49-F238E27FC236}">
                <a16:creationId xmlns:a16="http://schemas.microsoft.com/office/drawing/2014/main" id="{F458D6C2-CA15-496F-86A9-D1A3E135A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500474" y="494944"/>
            <a:ext cx="1386000" cy="372053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C3F17DE4-79D4-4690-AAE8-9F4706C8634A}"/>
              </a:ext>
            </a:extLst>
          </p:cNvPr>
          <p:cNvCxnSpPr>
            <a:cxnSpLocks/>
          </p:cNvCxnSpPr>
          <p:nvPr userDrawn="1"/>
        </p:nvCxnSpPr>
        <p:spPr>
          <a:xfrm>
            <a:off x="1965736" y="6520716"/>
            <a:ext cx="971880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Subtitle 2">
            <a:extLst>
              <a:ext uri="{FF2B5EF4-FFF2-40B4-BE49-F238E27FC236}">
                <a16:creationId xmlns:a16="http://schemas.microsoft.com/office/drawing/2014/main" id="{C1E2B33C-772D-4E7B-B905-26D807540AB6}"/>
              </a:ext>
            </a:extLst>
          </p:cNvPr>
          <p:cNvSpPr txBox="1">
            <a:spLocks/>
          </p:cNvSpPr>
          <p:nvPr userDrawn="1"/>
        </p:nvSpPr>
        <p:spPr>
          <a:xfrm>
            <a:off x="421211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</a:t>
            </a:r>
            <a:r>
              <a:rPr lang="cs-CZ" sz="800" dirty="0">
                <a:solidFill>
                  <a:schemeClr val="accent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3" name="Zástupný symbol pro číslo snímku 5">
            <a:extLst>
              <a:ext uri="{FF2B5EF4-FFF2-40B4-BE49-F238E27FC236}">
                <a16:creationId xmlns:a16="http://schemas.microsoft.com/office/drawing/2014/main" id="{3589904D-A843-48D7-A2EA-6BA01B1A3AD9}"/>
              </a:ext>
            </a:extLst>
          </p:cNvPr>
          <p:cNvSpPr txBox="1">
            <a:spLocks/>
          </p:cNvSpPr>
          <p:nvPr userDrawn="1"/>
        </p:nvSpPr>
        <p:spPr>
          <a:xfrm>
            <a:off x="11353202" y="6268135"/>
            <a:ext cx="416989" cy="25258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800" kern="1200">
                <a:solidFill>
                  <a:srgbClr val="04045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47200-33CE-484D-B52B-1934DA66D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Nadpis 1">
            <a:extLst>
              <a:ext uri="{FF2B5EF4-FFF2-40B4-BE49-F238E27FC236}">
                <a16:creationId xmlns:a16="http://schemas.microsoft.com/office/drawing/2014/main" id="{0D2A86BA-021E-4C34-9F50-FEA587B071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474" y="1136533"/>
            <a:ext cx="11181773" cy="820294"/>
          </a:xfrm>
          <a:prstGeom prst="rect">
            <a:avLst/>
          </a:prstGeom>
          <a:ln>
            <a:noFill/>
          </a:ln>
        </p:spPr>
        <p:txBody>
          <a:bodyPr lIns="0" rIns="0">
            <a:normAutofit/>
          </a:bodyPr>
          <a:lstStyle>
            <a:lvl1pPr>
              <a:defRPr sz="2700">
                <a:solidFill>
                  <a:srgbClr val="040455"/>
                </a:solidFill>
              </a:defRPr>
            </a:lvl1pPr>
          </a:lstStyle>
          <a:p>
            <a:r>
              <a:rPr lang="cs-CZ" dirty="0"/>
              <a:t>Kliknutím upravte nadpis.</a:t>
            </a:r>
            <a:endParaRPr lang="en-US" dirty="0"/>
          </a:p>
        </p:txBody>
      </p:sp>
      <p:sp>
        <p:nvSpPr>
          <p:cNvPr id="25" name="Zástupný obsah 7">
            <a:extLst>
              <a:ext uri="{FF2B5EF4-FFF2-40B4-BE49-F238E27FC236}">
                <a16:creationId xmlns:a16="http://schemas.microsoft.com/office/drawing/2014/main" id="{E4D93A08-D038-49B7-98F3-904C63CBD45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0474" y="1964710"/>
            <a:ext cx="11181773" cy="417713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3600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80000"/>
              <a:buFontTx/>
              <a:buNone/>
              <a:tabLst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marL="126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lang="cs-CZ" dirty="0"/>
              <a:t>Vložte objekt.</a:t>
            </a:r>
          </a:p>
        </p:txBody>
      </p:sp>
    </p:spTree>
    <p:extLst>
      <p:ext uri="{BB962C8B-B14F-4D97-AF65-F5344CB8AC3E}">
        <p14:creationId xmlns:p14="http://schemas.microsoft.com/office/powerpoint/2010/main" val="594424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sah_vlož_objekt_MAPA"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objekt&#10;&#10;Popis byl vytvořen automaticky">
            <a:extLst>
              <a:ext uri="{FF2B5EF4-FFF2-40B4-BE49-F238E27FC236}">
                <a16:creationId xmlns:a16="http://schemas.microsoft.com/office/drawing/2014/main" id="{F458D6C2-CA15-496F-86A9-D1A3E135A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500474" y="494944"/>
            <a:ext cx="1386000" cy="372053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C3F17DE4-79D4-4690-AAE8-9F4706C8634A}"/>
              </a:ext>
            </a:extLst>
          </p:cNvPr>
          <p:cNvCxnSpPr>
            <a:cxnSpLocks/>
          </p:cNvCxnSpPr>
          <p:nvPr userDrawn="1"/>
        </p:nvCxnSpPr>
        <p:spPr>
          <a:xfrm>
            <a:off x="1965736" y="6520716"/>
            <a:ext cx="971880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Subtitle 2">
            <a:extLst>
              <a:ext uri="{FF2B5EF4-FFF2-40B4-BE49-F238E27FC236}">
                <a16:creationId xmlns:a16="http://schemas.microsoft.com/office/drawing/2014/main" id="{C1E2B33C-772D-4E7B-B905-26D807540AB6}"/>
              </a:ext>
            </a:extLst>
          </p:cNvPr>
          <p:cNvSpPr txBox="1">
            <a:spLocks/>
          </p:cNvSpPr>
          <p:nvPr userDrawn="1"/>
        </p:nvSpPr>
        <p:spPr>
          <a:xfrm>
            <a:off x="421211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</a:t>
            </a:r>
            <a:r>
              <a:rPr lang="cs-CZ" sz="800" dirty="0">
                <a:solidFill>
                  <a:schemeClr val="accent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3" name="Zástupný symbol pro číslo snímku 5">
            <a:extLst>
              <a:ext uri="{FF2B5EF4-FFF2-40B4-BE49-F238E27FC236}">
                <a16:creationId xmlns:a16="http://schemas.microsoft.com/office/drawing/2014/main" id="{3589904D-A843-48D7-A2EA-6BA01B1A3AD9}"/>
              </a:ext>
            </a:extLst>
          </p:cNvPr>
          <p:cNvSpPr txBox="1">
            <a:spLocks/>
          </p:cNvSpPr>
          <p:nvPr userDrawn="1"/>
        </p:nvSpPr>
        <p:spPr>
          <a:xfrm>
            <a:off x="11353202" y="6268135"/>
            <a:ext cx="416989" cy="25258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800" kern="1200">
                <a:solidFill>
                  <a:srgbClr val="04045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47200-33CE-484D-B52B-1934DA66D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Nadpis 1">
            <a:extLst>
              <a:ext uri="{FF2B5EF4-FFF2-40B4-BE49-F238E27FC236}">
                <a16:creationId xmlns:a16="http://schemas.microsoft.com/office/drawing/2014/main" id="{0D2A86BA-021E-4C34-9F50-FEA587B071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474" y="1136533"/>
            <a:ext cx="11181773" cy="820294"/>
          </a:xfrm>
          <a:prstGeom prst="rect">
            <a:avLst/>
          </a:prstGeom>
          <a:ln>
            <a:noFill/>
          </a:ln>
        </p:spPr>
        <p:txBody>
          <a:bodyPr lIns="0" rIns="0">
            <a:normAutofit/>
          </a:bodyPr>
          <a:lstStyle>
            <a:lvl1pPr>
              <a:defRPr sz="2700">
                <a:solidFill>
                  <a:srgbClr val="040455"/>
                </a:solidFill>
              </a:defRPr>
            </a:lvl1pPr>
          </a:lstStyle>
          <a:p>
            <a:r>
              <a:rPr lang="cs-CZ" dirty="0"/>
              <a:t>Kliknutím upravte nadpis.</a:t>
            </a:r>
            <a:endParaRPr lang="en-US" dirty="0"/>
          </a:p>
        </p:txBody>
      </p:sp>
      <p:sp>
        <p:nvSpPr>
          <p:cNvPr id="25" name="Zástupný obsah 7">
            <a:extLst>
              <a:ext uri="{FF2B5EF4-FFF2-40B4-BE49-F238E27FC236}">
                <a16:creationId xmlns:a16="http://schemas.microsoft.com/office/drawing/2014/main" id="{E4D93A08-D038-49B7-98F3-904C63CBD45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0474" y="1964710"/>
            <a:ext cx="11181773" cy="417713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3600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80000"/>
              <a:buFontTx/>
              <a:buNone/>
              <a:tabLst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marL="126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lang="cs-CZ" dirty="0"/>
              <a:t>Vložte objekt.</a:t>
            </a:r>
          </a:p>
        </p:txBody>
      </p:sp>
    </p:spTree>
    <p:extLst>
      <p:ext uri="{BB962C8B-B14F-4D97-AF65-F5344CB8AC3E}">
        <p14:creationId xmlns:p14="http://schemas.microsoft.com/office/powerpoint/2010/main" val="3804181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bsah_vlož_objekt">
    <p:bg>
      <p:bgPr>
        <a:solidFill>
          <a:srgbClr val="0404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5717A446-317D-457F-8CD9-4A8E17FB50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474" y="1136533"/>
            <a:ext cx="11078718" cy="820294"/>
          </a:xfrm>
          <a:prstGeom prst="rect">
            <a:avLst/>
          </a:prstGeom>
          <a:ln>
            <a:noFill/>
          </a:ln>
        </p:spPr>
        <p:txBody>
          <a:bodyPr lIns="0" rIns="0"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upravte nadpis.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38386C8-EC86-4F0D-A53A-138B9CA63177}"/>
              </a:ext>
            </a:extLst>
          </p:cNvPr>
          <p:cNvSpPr txBox="1">
            <a:spLocks/>
          </p:cNvSpPr>
          <p:nvPr userDrawn="1"/>
        </p:nvSpPr>
        <p:spPr>
          <a:xfrm>
            <a:off x="421211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8BAE75E8-A3C9-46D6-AF8C-B19ADF7B08A5}"/>
              </a:ext>
            </a:extLst>
          </p:cNvPr>
          <p:cNvCxnSpPr>
            <a:cxnSpLocks/>
          </p:cNvCxnSpPr>
          <p:nvPr userDrawn="1"/>
        </p:nvCxnSpPr>
        <p:spPr>
          <a:xfrm>
            <a:off x="1965736" y="6520716"/>
            <a:ext cx="961345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16782346-C450-411E-ACF7-A1430DF4082F}"/>
              </a:ext>
            </a:extLst>
          </p:cNvPr>
          <p:cNvSpPr txBox="1">
            <a:spLocks/>
          </p:cNvSpPr>
          <p:nvPr userDrawn="1"/>
        </p:nvSpPr>
        <p:spPr>
          <a:xfrm>
            <a:off x="11261904" y="6252369"/>
            <a:ext cx="416989" cy="25258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800" kern="1200">
                <a:solidFill>
                  <a:srgbClr val="04045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47200-33CE-484D-B52B-1934DA66DF1E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Zástupný obsah 7">
            <a:extLst>
              <a:ext uri="{FF2B5EF4-FFF2-40B4-BE49-F238E27FC236}">
                <a16:creationId xmlns:a16="http://schemas.microsoft.com/office/drawing/2014/main" id="{862C4D39-BB72-4617-B479-B45A41F4D82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0474" y="1964710"/>
            <a:ext cx="11078718" cy="417713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3600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80000"/>
              <a:buFontTx/>
              <a:buNone/>
              <a:tabLst/>
              <a:defRPr sz="1500">
                <a:solidFill>
                  <a:schemeClr val="bg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marL="126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lang="cs-CZ" dirty="0"/>
              <a:t>Kliknutím upravte text.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029EB82-3C81-4E2D-A89F-396F8FBE3F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74" y="521739"/>
            <a:ext cx="1386000" cy="3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31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bsah_vlož_objekt_MAPA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1000"/>
                    </a14:imgEffect>
                  </a14:imgLayer>
                </a14:imgProps>
              </a:ext>
            </a:extLst>
          </a:blip>
          <a:srcRect/>
          <a:stretch>
            <a:fillRect t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5717A446-317D-457F-8CD9-4A8E17FB50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474" y="1136533"/>
            <a:ext cx="11078718" cy="820294"/>
          </a:xfrm>
          <a:prstGeom prst="rect">
            <a:avLst/>
          </a:prstGeom>
          <a:ln>
            <a:noFill/>
          </a:ln>
        </p:spPr>
        <p:txBody>
          <a:bodyPr lIns="0" rIns="0"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upravte nadpis.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38386C8-EC86-4F0D-A53A-138B9CA63177}"/>
              </a:ext>
            </a:extLst>
          </p:cNvPr>
          <p:cNvSpPr txBox="1">
            <a:spLocks/>
          </p:cNvSpPr>
          <p:nvPr userDrawn="1"/>
        </p:nvSpPr>
        <p:spPr>
          <a:xfrm>
            <a:off x="421211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8BAE75E8-A3C9-46D6-AF8C-B19ADF7B08A5}"/>
              </a:ext>
            </a:extLst>
          </p:cNvPr>
          <p:cNvCxnSpPr>
            <a:cxnSpLocks/>
          </p:cNvCxnSpPr>
          <p:nvPr userDrawn="1"/>
        </p:nvCxnSpPr>
        <p:spPr>
          <a:xfrm>
            <a:off x="1965736" y="6520716"/>
            <a:ext cx="961345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16782346-C450-411E-ACF7-A1430DF4082F}"/>
              </a:ext>
            </a:extLst>
          </p:cNvPr>
          <p:cNvSpPr txBox="1">
            <a:spLocks/>
          </p:cNvSpPr>
          <p:nvPr userDrawn="1"/>
        </p:nvSpPr>
        <p:spPr>
          <a:xfrm>
            <a:off x="11261904" y="6252369"/>
            <a:ext cx="416989" cy="25258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800" kern="1200">
                <a:solidFill>
                  <a:srgbClr val="04045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47200-33CE-484D-B52B-1934DA66DF1E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Zástupný obsah 7">
            <a:extLst>
              <a:ext uri="{FF2B5EF4-FFF2-40B4-BE49-F238E27FC236}">
                <a16:creationId xmlns:a16="http://schemas.microsoft.com/office/drawing/2014/main" id="{862C4D39-BB72-4617-B479-B45A41F4D82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0474" y="1964710"/>
            <a:ext cx="11078718" cy="417713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3600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80000"/>
              <a:buFontTx/>
              <a:buNone/>
              <a:tabLst/>
              <a:defRPr sz="1500">
                <a:solidFill>
                  <a:schemeClr val="bg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marL="126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lang="cs-CZ" dirty="0"/>
              <a:t>Kliknutím upravte text.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029EB82-3C81-4E2D-A89F-396F8FBE3F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74" y="521739"/>
            <a:ext cx="1386000" cy="3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80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obrázek vpravo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Obsah obrázku objekt&#10;&#10;Popis byl vytvořen automaticky">
            <a:extLst>
              <a:ext uri="{FF2B5EF4-FFF2-40B4-BE49-F238E27FC236}">
                <a16:creationId xmlns:a16="http://schemas.microsoft.com/office/drawing/2014/main" id="{5655C7FE-48CD-4A89-B1C4-9EB26918BE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500474" y="494944"/>
            <a:ext cx="1386000" cy="372053"/>
          </a:xfrm>
          <a:prstGeom prst="rect">
            <a:avLst/>
          </a:prstGeom>
        </p:spPr>
      </p:pic>
      <p:sp>
        <p:nvSpPr>
          <p:cNvPr id="23" name="Nadpis 1">
            <a:extLst>
              <a:ext uri="{FF2B5EF4-FFF2-40B4-BE49-F238E27FC236}">
                <a16:creationId xmlns:a16="http://schemas.microsoft.com/office/drawing/2014/main" id="{6EA15BF1-55FB-4FD5-B36A-3172C89569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474" y="1136533"/>
            <a:ext cx="4867686" cy="820294"/>
          </a:xfrm>
          <a:prstGeom prst="rect">
            <a:avLst/>
          </a:prstGeom>
          <a:ln>
            <a:noFill/>
          </a:ln>
        </p:spPr>
        <p:txBody>
          <a:bodyPr lIns="0" rIns="0">
            <a:normAutofit/>
          </a:bodyPr>
          <a:lstStyle>
            <a:lvl1pPr>
              <a:defRPr sz="2700">
                <a:solidFill>
                  <a:srgbClr val="040455"/>
                </a:solidFill>
              </a:defRPr>
            </a:lvl1pPr>
          </a:lstStyle>
          <a:p>
            <a:r>
              <a:rPr lang="cs-CZ" dirty="0"/>
              <a:t>Kliknutím upravte nadpis.</a:t>
            </a:r>
            <a:endParaRPr lang="en-US" dirty="0"/>
          </a:p>
        </p:txBody>
      </p:sp>
      <p:sp>
        <p:nvSpPr>
          <p:cNvPr id="26" name="Zástupný symbol obrázku 20">
            <a:extLst>
              <a:ext uri="{FF2B5EF4-FFF2-40B4-BE49-F238E27FC236}">
                <a16:creationId xmlns:a16="http://schemas.microsoft.com/office/drawing/2014/main" id="{7D863E97-127F-4839-9331-C804EA12079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826959" y="1136534"/>
            <a:ext cx="6374763" cy="5725782"/>
          </a:xfrm>
          <a:custGeom>
            <a:avLst/>
            <a:gdLst>
              <a:gd name="connsiteX0" fmla="*/ 1506690 w 6096000"/>
              <a:gd name="connsiteY0" fmla="*/ 0 h 5578475"/>
              <a:gd name="connsiteX1" fmla="*/ 3886200 w 6096000"/>
              <a:gd name="connsiteY1" fmla="*/ 0 h 5578475"/>
              <a:gd name="connsiteX2" fmla="*/ 4589310 w 6096000"/>
              <a:gd name="connsiteY2" fmla="*/ 0 h 5578475"/>
              <a:gd name="connsiteX3" fmla="*/ 6096000 w 6096000"/>
              <a:gd name="connsiteY3" fmla="*/ 0 h 5578475"/>
              <a:gd name="connsiteX4" fmla="*/ 6096000 w 6096000"/>
              <a:gd name="connsiteY4" fmla="*/ 1506690 h 5578475"/>
              <a:gd name="connsiteX5" fmla="*/ 6096000 w 6096000"/>
              <a:gd name="connsiteY5" fmla="*/ 2355850 h 5578475"/>
              <a:gd name="connsiteX6" fmla="*/ 6096000 w 6096000"/>
              <a:gd name="connsiteY6" fmla="*/ 5578475 h 5578475"/>
              <a:gd name="connsiteX7" fmla="*/ 0 w 6096000"/>
              <a:gd name="connsiteY7" fmla="*/ 5578475 h 5578475"/>
              <a:gd name="connsiteX8" fmla="*/ 0 w 6096000"/>
              <a:gd name="connsiteY8" fmla="*/ 1506690 h 5578475"/>
              <a:gd name="connsiteX9" fmla="*/ 1506690 w 6096000"/>
              <a:gd name="connsiteY9" fmla="*/ 0 h 5578475"/>
              <a:gd name="connsiteX0" fmla="*/ 1506690 w 6096000"/>
              <a:gd name="connsiteY0" fmla="*/ 0 h 5578475"/>
              <a:gd name="connsiteX1" fmla="*/ 4589310 w 6096000"/>
              <a:gd name="connsiteY1" fmla="*/ 0 h 5578475"/>
              <a:gd name="connsiteX2" fmla="*/ 6096000 w 6096000"/>
              <a:gd name="connsiteY2" fmla="*/ 0 h 5578475"/>
              <a:gd name="connsiteX3" fmla="*/ 6096000 w 6096000"/>
              <a:gd name="connsiteY3" fmla="*/ 1506690 h 5578475"/>
              <a:gd name="connsiteX4" fmla="*/ 6096000 w 6096000"/>
              <a:gd name="connsiteY4" fmla="*/ 2355850 h 5578475"/>
              <a:gd name="connsiteX5" fmla="*/ 6096000 w 6096000"/>
              <a:gd name="connsiteY5" fmla="*/ 5578475 h 5578475"/>
              <a:gd name="connsiteX6" fmla="*/ 0 w 6096000"/>
              <a:gd name="connsiteY6" fmla="*/ 5578475 h 5578475"/>
              <a:gd name="connsiteX7" fmla="*/ 0 w 6096000"/>
              <a:gd name="connsiteY7" fmla="*/ 1506690 h 5578475"/>
              <a:gd name="connsiteX8" fmla="*/ 1506690 w 6096000"/>
              <a:gd name="connsiteY8" fmla="*/ 0 h 5578475"/>
              <a:gd name="connsiteX0" fmla="*/ 1506690 w 6096000"/>
              <a:gd name="connsiteY0" fmla="*/ 0 h 5578475"/>
              <a:gd name="connsiteX1" fmla="*/ 6096000 w 6096000"/>
              <a:gd name="connsiteY1" fmla="*/ 0 h 5578475"/>
              <a:gd name="connsiteX2" fmla="*/ 6096000 w 6096000"/>
              <a:gd name="connsiteY2" fmla="*/ 1506690 h 5578475"/>
              <a:gd name="connsiteX3" fmla="*/ 6096000 w 6096000"/>
              <a:gd name="connsiteY3" fmla="*/ 2355850 h 5578475"/>
              <a:gd name="connsiteX4" fmla="*/ 6096000 w 6096000"/>
              <a:gd name="connsiteY4" fmla="*/ 5578475 h 5578475"/>
              <a:gd name="connsiteX5" fmla="*/ 0 w 6096000"/>
              <a:gd name="connsiteY5" fmla="*/ 5578475 h 5578475"/>
              <a:gd name="connsiteX6" fmla="*/ 0 w 6096000"/>
              <a:gd name="connsiteY6" fmla="*/ 1506690 h 5578475"/>
              <a:gd name="connsiteX7" fmla="*/ 1506690 w 6096000"/>
              <a:gd name="connsiteY7" fmla="*/ 0 h 5578475"/>
              <a:gd name="connsiteX0" fmla="*/ 1506690 w 6096000"/>
              <a:gd name="connsiteY0" fmla="*/ 0 h 5578475"/>
              <a:gd name="connsiteX1" fmla="*/ 6096000 w 6096000"/>
              <a:gd name="connsiteY1" fmla="*/ 0 h 5578475"/>
              <a:gd name="connsiteX2" fmla="*/ 6096000 w 6096000"/>
              <a:gd name="connsiteY2" fmla="*/ 2355850 h 5578475"/>
              <a:gd name="connsiteX3" fmla="*/ 6096000 w 6096000"/>
              <a:gd name="connsiteY3" fmla="*/ 5578475 h 5578475"/>
              <a:gd name="connsiteX4" fmla="*/ 0 w 6096000"/>
              <a:gd name="connsiteY4" fmla="*/ 5578475 h 5578475"/>
              <a:gd name="connsiteX5" fmla="*/ 0 w 6096000"/>
              <a:gd name="connsiteY5" fmla="*/ 1506690 h 5578475"/>
              <a:gd name="connsiteX6" fmla="*/ 1506690 w 6096000"/>
              <a:gd name="connsiteY6" fmla="*/ 0 h 5578475"/>
              <a:gd name="connsiteX0" fmla="*/ 1506690 w 6096000"/>
              <a:gd name="connsiteY0" fmla="*/ 0 h 5578475"/>
              <a:gd name="connsiteX1" fmla="*/ 6096000 w 6096000"/>
              <a:gd name="connsiteY1" fmla="*/ 0 h 5578475"/>
              <a:gd name="connsiteX2" fmla="*/ 6096000 w 6096000"/>
              <a:gd name="connsiteY2" fmla="*/ 2355850 h 5578475"/>
              <a:gd name="connsiteX3" fmla="*/ 6096000 w 6096000"/>
              <a:gd name="connsiteY3" fmla="*/ 5578475 h 5578475"/>
              <a:gd name="connsiteX4" fmla="*/ 0 w 6096000"/>
              <a:gd name="connsiteY4" fmla="*/ 5578475 h 5578475"/>
              <a:gd name="connsiteX5" fmla="*/ 0 w 6096000"/>
              <a:gd name="connsiteY5" fmla="*/ 1506690 h 5578475"/>
              <a:gd name="connsiteX6" fmla="*/ 1506690 w 6096000"/>
              <a:gd name="connsiteY6" fmla="*/ 0 h 5578475"/>
              <a:gd name="connsiteX0" fmla="*/ 1506690 w 6096000"/>
              <a:gd name="connsiteY0" fmla="*/ 0 h 5578475"/>
              <a:gd name="connsiteX1" fmla="*/ 6096000 w 6096000"/>
              <a:gd name="connsiteY1" fmla="*/ 0 h 5578475"/>
              <a:gd name="connsiteX2" fmla="*/ 6096000 w 6096000"/>
              <a:gd name="connsiteY2" fmla="*/ 2355850 h 5578475"/>
              <a:gd name="connsiteX3" fmla="*/ 6077778 w 6096000"/>
              <a:gd name="connsiteY3" fmla="*/ 5393246 h 5578475"/>
              <a:gd name="connsiteX4" fmla="*/ 0 w 6096000"/>
              <a:gd name="connsiteY4" fmla="*/ 5578475 h 5578475"/>
              <a:gd name="connsiteX5" fmla="*/ 0 w 6096000"/>
              <a:gd name="connsiteY5" fmla="*/ 1506690 h 5578475"/>
              <a:gd name="connsiteX6" fmla="*/ 1506690 w 6096000"/>
              <a:gd name="connsiteY6" fmla="*/ 0 h 5578475"/>
              <a:gd name="connsiteX0" fmla="*/ 1506690 w 6096000"/>
              <a:gd name="connsiteY0" fmla="*/ 0 h 5578475"/>
              <a:gd name="connsiteX1" fmla="*/ 6096000 w 6096000"/>
              <a:gd name="connsiteY1" fmla="*/ 0 h 5578475"/>
              <a:gd name="connsiteX2" fmla="*/ 6096000 w 6096000"/>
              <a:gd name="connsiteY2" fmla="*/ 2355850 h 5578475"/>
              <a:gd name="connsiteX3" fmla="*/ 6086889 w 6096000"/>
              <a:gd name="connsiteY3" fmla="*/ 5559952 h 5578475"/>
              <a:gd name="connsiteX4" fmla="*/ 0 w 6096000"/>
              <a:gd name="connsiteY4" fmla="*/ 5578475 h 5578475"/>
              <a:gd name="connsiteX5" fmla="*/ 0 w 6096000"/>
              <a:gd name="connsiteY5" fmla="*/ 1506690 h 5578475"/>
              <a:gd name="connsiteX6" fmla="*/ 1506690 w 6096000"/>
              <a:gd name="connsiteY6" fmla="*/ 0 h 5578475"/>
              <a:gd name="connsiteX0" fmla="*/ 1506690 w 6226440"/>
              <a:gd name="connsiteY0" fmla="*/ 0 h 5821423"/>
              <a:gd name="connsiteX1" fmla="*/ 6096000 w 6226440"/>
              <a:gd name="connsiteY1" fmla="*/ 0 h 5821423"/>
              <a:gd name="connsiteX2" fmla="*/ 6096000 w 6226440"/>
              <a:gd name="connsiteY2" fmla="*/ 2355850 h 5821423"/>
              <a:gd name="connsiteX3" fmla="*/ 6226440 w 6226440"/>
              <a:gd name="connsiteY3" fmla="*/ 5821423 h 5821423"/>
              <a:gd name="connsiteX4" fmla="*/ 0 w 6226440"/>
              <a:gd name="connsiteY4" fmla="*/ 5578475 h 5821423"/>
              <a:gd name="connsiteX5" fmla="*/ 0 w 6226440"/>
              <a:gd name="connsiteY5" fmla="*/ 1506690 h 5821423"/>
              <a:gd name="connsiteX6" fmla="*/ 1506690 w 6226440"/>
              <a:gd name="connsiteY6" fmla="*/ 0 h 5821423"/>
              <a:gd name="connsiteX0" fmla="*/ 1506690 w 6226440"/>
              <a:gd name="connsiteY0" fmla="*/ 0 h 5821423"/>
              <a:gd name="connsiteX1" fmla="*/ 6096000 w 6226440"/>
              <a:gd name="connsiteY1" fmla="*/ 0 h 5821423"/>
              <a:gd name="connsiteX2" fmla="*/ 6096000 w 6226440"/>
              <a:gd name="connsiteY2" fmla="*/ 2355850 h 5821423"/>
              <a:gd name="connsiteX3" fmla="*/ 6226440 w 6226440"/>
              <a:gd name="connsiteY3" fmla="*/ 5821423 h 5821423"/>
              <a:gd name="connsiteX4" fmla="*/ 0 w 6226440"/>
              <a:gd name="connsiteY4" fmla="*/ 5820578 h 5821423"/>
              <a:gd name="connsiteX5" fmla="*/ 0 w 6226440"/>
              <a:gd name="connsiteY5" fmla="*/ 1506690 h 5821423"/>
              <a:gd name="connsiteX6" fmla="*/ 1506690 w 6226440"/>
              <a:gd name="connsiteY6" fmla="*/ 0 h 5821423"/>
              <a:gd name="connsiteX0" fmla="*/ 1506690 w 6226440"/>
              <a:gd name="connsiteY0" fmla="*/ 0 h 5821423"/>
              <a:gd name="connsiteX1" fmla="*/ 6096000 w 6226440"/>
              <a:gd name="connsiteY1" fmla="*/ 0 h 5821423"/>
              <a:gd name="connsiteX2" fmla="*/ 6207641 w 6226440"/>
              <a:gd name="connsiteY2" fmla="*/ 12298 h 5821423"/>
              <a:gd name="connsiteX3" fmla="*/ 6226440 w 6226440"/>
              <a:gd name="connsiteY3" fmla="*/ 5821423 h 5821423"/>
              <a:gd name="connsiteX4" fmla="*/ 0 w 6226440"/>
              <a:gd name="connsiteY4" fmla="*/ 5820578 h 5821423"/>
              <a:gd name="connsiteX5" fmla="*/ 0 w 6226440"/>
              <a:gd name="connsiteY5" fmla="*/ 1506690 h 5821423"/>
              <a:gd name="connsiteX6" fmla="*/ 1506690 w 6226440"/>
              <a:gd name="connsiteY6" fmla="*/ 0 h 5821423"/>
              <a:gd name="connsiteX0" fmla="*/ 1506690 w 6226440"/>
              <a:gd name="connsiteY0" fmla="*/ 0 h 5821423"/>
              <a:gd name="connsiteX1" fmla="*/ 6207641 w 6226440"/>
              <a:gd name="connsiteY1" fmla="*/ 12298 h 5821423"/>
              <a:gd name="connsiteX2" fmla="*/ 6226440 w 6226440"/>
              <a:gd name="connsiteY2" fmla="*/ 5821423 h 5821423"/>
              <a:gd name="connsiteX3" fmla="*/ 0 w 6226440"/>
              <a:gd name="connsiteY3" fmla="*/ 5820578 h 5821423"/>
              <a:gd name="connsiteX4" fmla="*/ 0 w 6226440"/>
              <a:gd name="connsiteY4" fmla="*/ 1506690 h 5821423"/>
              <a:gd name="connsiteX5" fmla="*/ 1506690 w 6226440"/>
              <a:gd name="connsiteY5" fmla="*/ 0 h 5821423"/>
              <a:gd name="connsiteX0" fmla="*/ 1506690 w 6226440"/>
              <a:gd name="connsiteY0" fmla="*/ 16754 h 5838177"/>
              <a:gd name="connsiteX1" fmla="*/ 6207641 w 6226440"/>
              <a:gd name="connsiteY1" fmla="*/ 0 h 5838177"/>
              <a:gd name="connsiteX2" fmla="*/ 6226440 w 6226440"/>
              <a:gd name="connsiteY2" fmla="*/ 5838177 h 5838177"/>
              <a:gd name="connsiteX3" fmla="*/ 0 w 6226440"/>
              <a:gd name="connsiteY3" fmla="*/ 5837332 h 5838177"/>
              <a:gd name="connsiteX4" fmla="*/ 0 w 6226440"/>
              <a:gd name="connsiteY4" fmla="*/ 1523444 h 5838177"/>
              <a:gd name="connsiteX5" fmla="*/ 1506690 w 6226440"/>
              <a:gd name="connsiteY5" fmla="*/ 16754 h 5838177"/>
              <a:gd name="connsiteX0" fmla="*/ 1506690 w 6228079"/>
              <a:gd name="connsiteY0" fmla="*/ 0 h 5821423"/>
              <a:gd name="connsiteX1" fmla="*/ 6226248 w 6228079"/>
              <a:gd name="connsiteY1" fmla="*/ 12298 h 5821423"/>
              <a:gd name="connsiteX2" fmla="*/ 6226440 w 6228079"/>
              <a:gd name="connsiteY2" fmla="*/ 5821423 h 5821423"/>
              <a:gd name="connsiteX3" fmla="*/ 0 w 6228079"/>
              <a:gd name="connsiteY3" fmla="*/ 5820578 h 5821423"/>
              <a:gd name="connsiteX4" fmla="*/ 0 w 6228079"/>
              <a:gd name="connsiteY4" fmla="*/ 1506690 h 5821423"/>
              <a:gd name="connsiteX5" fmla="*/ 1506690 w 6228079"/>
              <a:gd name="connsiteY5" fmla="*/ 0 h 5821423"/>
              <a:gd name="connsiteX0" fmla="*/ 1506690 w 6228080"/>
              <a:gd name="connsiteY0" fmla="*/ 16754 h 5838177"/>
              <a:gd name="connsiteX1" fmla="*/ 6226249 w 6228080"/>
              <a:gd name="connsiteY1" fmla="*/ 0 h 5838177"/>
              <a:gd name="connsiteX2" fmla="*/ 6226440 w 6228080"/>
              <a:gd name="connsiteY2" fmla="*/ 5838177 h 5838177"/>
              <a:gd name="connsiteX3" fmla="*/ 0 w 6228080"/>
              <a:gd name="connsiteY3" fmla="*/ 5837332 h 5838177"/>
              <a:gd name="connsiteX4" fmla="*/ 0 w 6228080"/>
              <a:gd name="connsiteY4" fmla="*/ 1523444 h 5838177"/>
              <a:gd name="connsiteX5" fmla="*/ 1506690 w 6228080"/>
              <a:gd name="connsiteY5" fmla="*/ 16754 h 5838177"/>
              <a:gd name="connsiteX0" fmla="*/ 1506690 w 6228080"/>
              <a:gd name="connsiteY0" fmla="*/ 0 h 5821423"/>
              <a:gd name="connsiteX1" fmla="*/ 6226250 w 6228080"/>
              <a:gd name="connsiteY1" fmla="*/ 2614 h 5821423"/>
              <a:gd name="connsiteX2" fmla="*/ 6226440 w 6228080"/>
              <a:gd name="connsiteY2" fmla="*/ 5821423 h 5821423"/>
              <a:gd name="connsiteX3" fmla="*/ 0 w 6228080"/>
              <a:gd name="connsiteY3" fmla="*/ 5820578 h 5821423"/>
              <a:gd name="connsiteX4" fmla="*/ 0 w 6228080"/>
              <a:gd name="connsiteY4" fmla="*/ 1506690 h 5821423"/>
              <a:gd name="connsiteX5" fmla="*/ 1506690 w 6228080"/>
              <a:gd name="connsiteY5" fmla="*/ 0 h 5821423"/>
              <a:gd name="connsiteX0" fmla="*/ 1506690 w 6226440"/>
              <a:gd name="connsiteY0" fmla="*/ 0 h 5821423"/>
              <a:gd name="connsiteX1" fmla="*/ 6216947 w 6226440"/>
              <a:gd name="connsiteY1" fmla="*/ 2614 h 5821423"/>
              <a:gd name="connsiteX2" fmla="*/ 6226440 w 6226440"/>
              <a:gd name="connsiteY2" fmla="*/ 5821423 h 5821423"/>
              <a:gd name="connsiteX3" fmla="*/ 0 w 6226440"/>
              <a:gd name="connsiteY3" fmla="*/ 5820578 h 5821423"/>
              <a:gd name="connsiteX4" fmla="*/ 0 w 6226440"/>
              <a:gd name="connsiteY4" fmla="*/ 1506690 h 5821423"/>
              <a:gd name="connsiteX5" fmla="*/ 1506690 w 6226440"/>
              <a:gd name="connsiteY5" fmla="*/ 0 h 5821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26440" h="5821423">
                <a:moveTo>
                  <a:pt x="1506690" y="0"/>
                </a:moveTo>
                <a:lnTo>
                  <a:pt x="6216947" y="2614"/>
                </a:lnTo>
                <a:cubicBezTo>
                  <a:pt x="6223213" y="1938989"/>
                  <a:pt x="6220174" y="3885048"/>
                  <a:pt x="6226440" y="5821423"/>
                </a:cubicBezTo>
                <a:lnTo>
                  <a:pt x="0" y="5820578"/>
                </a:lnTo>
                <a:lnTo>
                  <a:pt x="0" y="1506690"/>
                </a:lnTo>
                <a:cubicBezTo>
                  <a:pt x="0" y="674568"/>
                  <a:pt x="674568" y="0"/>
                  <a:pt x="150669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 anchorCtr="1">
            <a:noAutofit/>
          </a:bodyPr>
          <a:lstStyle>
            <a:lvl1pPr marL="126000" indent="0" algn="l">
              <a:lnSpc>
                <a:spcPct val="100000"/>
              </a:lnSpc>
              <a:buFont typeface="Arial" panose="020B0604020202020204" pitchFamily="34" charset="0"/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B1FB26DB-60C6-47F5-BDB8-0EA9AED0302A}"/>
              </a:ext>
            </a:extLst>
          </p:cNvPr>
          <p:cNvSpPr txBox="1">
            <a:spLocks/>
          </p:cNvSpPr>
          <p:nvPr userDrawn="1"/>
        </p:nvSpPr>
        <p:spPr>
          <a:xfrm>
            <a:off x="421211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</a:t>
            </a:r>
            <a:r>
              <a:rPr lang="cs-CZ" sz="800" dirty="0">
                <a:solidFill>
                  <a:schemeClr val="accent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21FBF1FF-5E2F-417A-8FA1-A3FEF5CF7956}"/>
              </a:ext>
            </a:extLst>
          </p:cNvPr>
          <p:cNvCxnSpPr>
            <a:cxnSpLocks/>
          </p:cNvCxnSpPr>
          <p:nvPr userDrawn="1"/>
        </p:nvCxnSpPr>
        <p:spPr>
          <a:xfrm>
            <a:off x="1965736" y="6520716"/>
            <a:ext cx="340242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2" name="Zástupný symbol pro číslo snímku 5">
            <a:extLst>
              <a:ext uri="{FF2B5EF4-FFF2-40B4-BE49-F238E27FC236}">
                <a16:creationId xmlns:a16="http://schemas.microsoft.com/office/drawing/2014/main" id="{E1F95303-3572-493A-8F07-153E908D5DED}"/>
              </a:ext>
            </a:extLst>
          </p:cNvPr>
          <p:cNvSpPr txBox="1">
            <a:spLocks/>
          </p:cNvSpPr>
          <p:nvPr userDrawn="1"/>
        </p:nvSpPr>
        <p:spPr>
          <a:xfrm>
            <a:off x="5053609" y="6268271"/>
            <a:ext cx="416989" cy="25258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800" kern="1200">
                <a:solidFill>
                  <a:srgbClr val="04045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47200-33CE-484D-B52B-1934DA66D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3" name="Zástupný obsah 7">
            <a:extLst>
              <a:ext uri="{FF2B5EF4-FFF2-40B4-BE49-F238E27FC236}">
                <a16:creationId xmlns:a16="http://schemas.microsoft.com/office/drawing/2014/main" id="{5F70B768-F477-4A9D-86CC-19B7085EF0A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0474" y="1964710"/>
            <a:ext cx="4867685" cy="417713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3600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80000"/>
              <a:buFontTx/>
              <a:buNone/>
              <a:tabLst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marL="126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lang="cs-CZ" dirty="0"/>
              <a:t>Kliknutím upravte text.</a:t>
            </a:r>
          </a:p>
        </p:txBody>
      </p:sp>
    </p:spTree>
    <p:extLst>
      <p:ext uri="{BB962C8B-B14F-4D97-AF65-F5344CB8AC3E}">
        <p14:creationId xmlns:p14="http://schemas.microsoft.com/office/powerpoint/2010/main" val="76262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+ obrázek vpravo 1/2">
    <p:bg>
      <p:bgPr>
        <a:solidFill>
          <a:srgbClr val="0404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5717A446-317D-457F-8CD9-4A8E17FB50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474" y="1136533"/>
            <a:ext cx="4867686" cy="820294"/>
          </a:xfrm>
          <a:prstGeom prst="rect">
            <a:avLst/>
          </a:prstGeom>
          <a:ln>
            <a:noFill/>
          </a:ln>
        </p:spPr>
        <p:txBody>
          <a:bodyPr lIns="0" rIns="0"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upravte nadpis.</a:t>
            </a:r>
            <a:endParaRPr lang="en-US" dirty="0"/>
          </a:p>
        </p:txBody>
      </p:sp>
      <p:sp>
        <p:nvSpPr>
          <p:cNvPr id="5" name="Zástupný symbol obrázku 20">
            <a:extLst>
              <a:ext uri="{FF2B5EF4-FFF2-40B4-BE49-F238E27FC236}">
                <a16:creationId xmlns:a16="http://schemas.microsoft.com/office/drawing/2014/main" id="{6154A05D-6102-4367-946C-84B063B957F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819076" y="1139819"/>
            <a:ext cx="6372924" cy="5718181"/>
          </a:xfrm>
          <a:custGeom>
            <a:avLst/>
            <a:gdLst>
              <a:gd name="connsiteX0" fmla="*/ 1506690 w 6096000"/>
              <a:gd name="connsiteY0" fmla="*/ 0 h 5578475"/>
              <a:gd name="connsiteX1" fmla="*/ 3886200 w 6096000"/>
              <a:gd name="connsiteY1" fmla="*/ 0 h 5578475"/>
              <a:gd name="connsiteX2" fmla="*/ 4589310 w 6096000"/>
              <a:gd name="connsiteY2" fmla="*/ 0 h 5578475"/>
              <a:gd name="connsiteX3" fmla="*/ 6096000 w 6096000"/>
              <a:gd name="connsiteY3" fmla="*/ 0 h 5578475"/>
              <a:gd name="connsiteX4" fmla="*/ 6096000 w 6096000"/>
              <a:gd name="connsiteY4" fmla="*/ 1506690 h 5578475"/>
              <a:gd name="connsiteX5" fmla="*/ 6096000 w 6096000"/>
              <a:gd name="connsiteY5" fmla="*/ 2355850 h 5578475"/>
              <a:gd name="connsiteX6" fmla="*/ 6096000 w 6096000"/>
              <a:gd name="connsiteY6" fmla="*/ 5578475 h 5578475"/>
              <a:gd name="connsiteX7" fmla="*/ 0 w 6096000"/>
              <a:gd name="connsiteY7" fmla="*/ 5578475 h 5578475"/>
              <a:gd name="connsiteX8" fmla="*/ 0 w 6096000"/>
              <a:gd name="connsiteY8" fmla="*/ 1506690 h 5578475"/>
              <a:gd name="connsiteX9" fmla="*/ 1506690 w 6096000"/>
              <a:gd name="connsiteY9" fmla="*/ 0 h 5578475"/>
              <a:gd name="connsiteX0" fmla="*/ 1506690 w 6096000"/>
              <a:gd name="connsiteY0" fmla="*/ 0 h 5578475"/>
              <a:gd name="connsiteX1" fmla="*/ 4589310 w 6096000"/>
              <a:gd name="connsiteY1" fmla="*/ 0 h 5578475"/>
              <a:gd name="connsiteX2" fmla="*/ 6096000 w 6096000"/>
              <a:gd name="connsiteY2" fmla="*/ 0 h 5578475"/>
              <a:gd name="connsiteX3" fmla="*/ 6096000 w 6096000"/>
              <a:gd name="connsiteY3" fmla="*/ 1506690 h 5578475"/>
              <a:gd name="connsiteX4" fmla="*/ 6096000 w 6096000"/>
              <a:gd name="connsiteY4" fmla="*/ 2355850 h 5578475"/>
              <a:gd name="connsiteX5" fmla="*/ 6096000 w 6096000"/>
              <a:gd name="connsiteY5" fmla="*/ 5578475 h 5578475"/>
              <a:gd name="connsiteX6" fmla="*/ 0 w 6096000"/>
              <a:gd name="connsiteY6" fmla="*/ 5578475 h 5578475"/>
              <a:gd name="connsiteX7" fmla="*/ 0 w 6096000"/>
              <a:gd name="connsiteY7" fmla="*/ 1506690 h 5578475"/>
              <a:gd name="connsiteX8" fmla="*/ 1506690 w 6096000"/>
              <a:gd name="connsiteY8" fmla="*/ 0 h 5578475"/>
              <a:gd name="connsiteX0" fmla="*/ 1506690 w 6096000"/>
              <a:gd name="connsiteY0" fmla="*/ 0 h 5578475"/>
              <a:gd name="connsiteX1" fmla="*/ 6096000 w 6096000"/>
              <a:gd name="connsiteY1" fmla="*/ 0 h 5578475"/>
              <a:gd name="connsiteX2" fmla="*/ 6096000 w 6096000"/>
              <a:gd name="connsiteY2" fmla="*/ 1506690 h 5578475"/>
              <a:gd name="connsiteX3" fmla="*/ 6096000 w 6096000"/>
              <a:gd name="connsiteY3" fmla="*/ 2355850 h 5578475"/>
              <a:gd name="connsiteX4" fmla="*/ 6096000 w 6096000"/>
              <a:gd name="connsiteY4" fmla="*/ 5578475 h 5578475"/>
              <a:gd name="connsiteX5" fmla="*/ 0 w 6096000"/>
              <a:gd name="connsiteY5" fmla="*/ 5578475 h 5578475"/>
              <a:gd name="connsiteX6" fmla="*/ 0 w 6096000"/>
              <a:gd name="connsiteY6" fmla="*/ 1506690 h 5578475"/>
              <a:gd name="connsiteX7" fmla="*/ 1506690 w 6096000"/>
              <a:gd name="connsiteY7" fmla="*/ 0 h 5578475"/>
              <a:gd name="connsiteX0" fmla="*/ 1506690 w 6096000"/>
              <a:gd name="connsiteY0" fmla="*/ 0 h 5578475"/>
              <a:gd name="connsiteX1" fmla="*/ 6096000 w 6096000"/>
              <a:gd name="connsiteY1" fmla="*/ 0 h 5578475"/>
              <a:gd name="connsiteX2" fmla="*/ 6096000 w 6096000"/>
              <a:gd name="connsiteY2" fmla="*/ 2355850 h 5578475"/>
              <a:gd name="connsiteX3" fmla="*/ 6096000 w 6096000"/>
              <a:gd name="connsiteY3" fmla="*/ 5578475 h 5578475"/>
              <a:gd name="connsiteX4" fmla="*/ 0 w 6096000"/>
              <a:gd name="connsiteY4" fmla="*/ 5578475 h 5578475"/>
              <a:gd name="connsiteX5" fmla="*/ 0 w 6096000"/>
              <a:gd name="connsiteY5" fmla="*/ 1506690 h 5578475"/>
              <a:gd name="connsiteX6" fmla="*/ 1506690 w 6096000"/>
              <a:gd name="connsiteY6" fmla="*/ 0 h 5578475"/>
              <a:gd name="connsiteX0" fmla="*/ 1506690 w 6096000"/>
              <a:gd name="connsiteY0" fmla="*/ 0 h 5578475"/>
              <a:gd name="connsiteX1" fmla="*/ 6096000 w 6096000"/>
              <a:gd name="connsiteY1" fmla="*/ 0 h 5578475"/>
              <a:gd name="connsiteX2" fmla="*/ 6096000 w 6096000"/>
              <a:gd name="connsiteY2" fmla="*/ 2355850 h 5578475"/>
              <a:gd name="connsiteX3" fmla="*/ 6096000 w 6096000"/>
              <a:gd name="connsiteY3" fmla="*/ 5578475 h 5578475"/>
              <a:gd name="connsiteX4" fmla="*/ 0 w 6096000"/>
              <a:gd name="connsiteY4" fmla="*/ 5559952 h 5578475"/>
              <a:gd name="connsiteX5" fmla="*/ 0 w 6096000"/>
              <a:gd name="connsiteY5" fmla="*/ 1506690 h 5578475"/>
              <a:gd name="connsiteX6" fmla="*/ 1506690 w 6096000"/>
              <a:gd name="connsiteY6" fmla="*/ 0 h 5578475"/>
              <a:gd name="connsiteX0" fmla="*/ 1506690 w 6096000"/>
              <a:gd name="connsiteY0" fmla="*/ 0 h 5559952"/>
              <a:gd name="connsiteX1" fmla="*/ 6096000 w 6096000"/>
              <a:gd name="connsiteY1" fmla="*/ 0 h 5559952"/>
              <a:gd name="connsiteX2" fmla="*/ 6096000 w 6096000"/>
              <a:gd name="connsiteY2" fmla="*/ 2355850 h 5559952"/>
              <a:gd name="connsiteX3" fmla="*/ 6096000 w 6096000"/>
              <a:gd name="connsiteY3" fmla="*/ 5522906 h 5559952"/>
              <a:gd name="connsiteX4" fmla="*/ 0 w 6096000"/>
              <a:gd name="connsiteY4" fmla="*/ 5559952 h 5559952"/>
              <a:gd name="connsiteX5" fmla="*/ 0 w 6096000"/>
              <a:gd name="connsiteY5" fmla="*/ 1506690 h 5559952"/>
              <a:gd name="connsiteX6" fmla="*/ 1506690 w 6096000"/>
              <a:gd name="connsiteY6" fmla="*/ 0 h 5559952"/>
              <a:gd name="connsiteX0" fmla="*/ 1506690 w 6096000"/>
              <a:gd name="connsiteY0" fmla="*/ 0 h 5559952"/>
              <a:gd name="connsiteX1" fmla="*/ 6096000 w 6096000"/>
              <a:gd name="connsiteY1" fmla="*/ 0 h 5559952"/>
              <a:gd name="connsiteX2" fmla="*/ 6096000 w 6096000"/>
              <a:gd name="connsiteY2" fmla="*/ 2355850 h 5559952"/>
              <a:gd name="connsiteX3" fmla="*/ 6086889 w 6096000"/>
              <a:gd name="connsiteY3" fmla="*/ 5319155 h 5559952"/>
              <a:gd name="connsiteX4" fmla="*/ 0 w 6096000"/>
              <a:gd name="connsiteY4" fmla="*/ 5559952 h 5559952"/>
              <a:gd name="connsiteX5" fmla="*/ 0 w 6096000"/>
              <a:gd name="connsiteY5" fmla="*/ 1506690 h 5559952"/>
              <a:gd name="connsiteX6" fmla="*/ 1506690 w 6096000"/>
              <a:gd name="connsiteY6" fmla="*/ 0 h 5559952"/>
              <a:gd name="connsiteX0" fmla="*/ 1506690 w 6096000"/>
              <a:gd name="connsiteY0" fmla="*/ 0 h 5559952"/>
              <a:gd name="connsiteX1" fmla="*/ 6096000 w 6096000"/>
              <a:gd name="connsiteY1" fmla="*/ 0 h 5559952"/>
              <a:gd name="connsiteX2" fmla="*/ 5959333 w 6096000"/>
              <a:gd name="connsiteY2" fmla="*/ 2355850 h 5559952"/>
              <a:gd name="connsiteX3" fmla="*/ 6086889 w 6096000"/>
              <a:gd name="connsiteY3" fmla="*/ 5319155 h 5559952"/>
              <a:gd name="connsiteX4" fmla="*/ 0 w 6096000"/>
              <a:gd name="connsiteY4" fmla="*/ 5559952 h 5559952"/>
              <a:gd name="connsiteX5" fmla="*/ 0 w 6096000"/>
              <a:gd name="connsiteY5" fmla="*/ 1506690 h 5559952"/>
              <a:gd name="connsiteX6" fmla="*/ 1506690 w 6096000"/>
              <a:gd name="connsiteY6" fmla="*/ 0 h 5559952"/>
              <a:gd name="connsiteX0" fmla="*/ 1506690 w 6096000"/>
              <a:gd name="connsiteY0" fmla="*/ 0 h 5559952"/>
              <a:gd name="connsiteX1" fmla="*/ 6096000 w 6096000"/>
              <a:gd name="connsiteY1" fmla="*/ 0 h 5559952"/>
              <a:gd name="connsiteX2" fmla="*/ 5959333 w 6096000"/>
              <a:gd name="connsiteY2" fmla="*/ 2355850 h 5559952"/>
              <a:gd name="connsiteX3" fmla="*/ 5886445 w 6096000"/>
              <a:gd name="connsiteY3" fmla="*/ 5309894 h 5559952"/>
              <a:gd name="connsiteX4" fmla="*/ 0 w 6096000"/>
              <a:gd name="connsiteY4" fmla="*/ 5559952 h 5559952"/>
              <a:gd name="connsiteX5" fmla="*/ 0 w 6096000"/>
              <a:gd name="connsiteY5" fmla="*/ 1506690 h 5559952"/>
              <a:gd name="connsiteX6" fmla="*/ 1506690 w 6096000"/>
              <a:gd name="connsiteY6" fmla="*/ 0 h 5559952"/>
              <a:gd name="connsiteX0" fmla="*/ 1506690 w 6096000"/>
              <a:gd name="connsiteY0" fmla="*/ 0 h 5559953"/>
              <a:gd name="connsiteX1" fmla="*/ 6096000 w 6096000"/>
              <a:gd name="connsiteY1" fmla="*/ 0 h 5559953"/>
              <a:gd name="connsiteX2" fmla="*/ 5959333 w 6096000"/>
              <a:gd name="connsiteY2" fmla="*/ 2355850 h 5559953"/>
              <a:gd name="connsiteX3" fmla="*/ 6086890 w 6096000"/>
              <a:gd name="connsiteY3" fmla="*/ 5559953 h 5559953"/>
              <a:gd name="connsiteX4" fmla="*/ 0 w 6096000"/>
              <a:gd name="connsiteY4" fmla="*/ 5559952 h 5559953"/>
              <a:gd name="connsiteX5" fmla="*/ 0 w 6096000"/>
              <a:gd name="connsiteY5" fmla="*/ 1506690 h 5559953"/>
              <a:gd name="connsiteX6" fmla="*/ 1506690 w 6096000"/>
              <a:gd name="connsiteY6" fmla="*/ 0 h 5559953"/>
              <a:gd name="connsiteX0" fmla="*/ 1506690 w 6096000"/>
              <a:gd name="connsiteY0" fmla="*/ 0 h 5559953"/>
              <a:gd name="connsiteX1" fmla="*/ 6096000 w 6096000"/>
              <a:gd name="connsiteY1" fmla="*/ 0 h 5559953"/>
              <a:gd name="connsiteX2" fmla="*/ 5959333 w 6096000"/>
              <a:gd name="connsiteY2" fmla="*/ 2355850 h 5559953"/>
              <a:gd name="connsiteX3" fmla="*/ 6086890 w 6096000"/>
              <a:gd name="connsiteY3" fmla="*/ 5559953 h 5559953"/>
              <a:gd name="connsiteX4" fmla="*/ 0 w 6096000"/>
              <a:gd name="connsiteY4" fmla="*/ 5559952 h 5559953"/>
              <a:gd name="connsiteX5" fmla="*/ 0 w 6096000"/>
              <a:gd name="connsiteY5" fmla="*/ 1506690 h 5559953"/>
              <a:gd name="connsiteX6" fmla="*/ 1506690 w 6096000"/>
              <a:gd name="connsiteY6" fmla="*/ 0 h 5559953"/>
              <a:gd name="connsiteX0" fmla="*/ 1506690 w 6096000"/>
              <a:gd name="connsiteY0" fmla="*/ 0 h 5559953"/>
              <a:gd name="connsiteX1" fmla="*/ 6096000 w 6096000"/>
              <a:gd name="connsiteY1" fmla="*/ 0 h 5559953"/>
              <a:gd name="connsiteX2" fmla="*/ 6086890 w 6096000"/>
              <a:gd name="connsiteY2" fmla="*/ 5559953 h 5559953"/>
              <a:gd name="connsiteX3" fmla="*/ 0 w 6096000"/>
              <a:gd name="connsiteY3" fmla="*/ 5559952 h 5559953"/>
              <a:gd name="connsiteX4" fmla="*/ 0 w 6096000"/>
              <a:gd name="connsiteY4" fmla="*/ 1506690 h 5559953"/>
              <a:gd name="connsiteX5" fmla="*/ 1506690 w 6096000"/>
              <a:gd name="connsiteY5" fmla="*/ 0 h 5559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5559953">
                <a:moveTo>
                  <a:pt x="1506690" y="0"/>
                </a:moveTo>
                <a:lnTo>
                  <a:pt x="6096000" y="0"/>
                </a:lnTo>
                <a:cubicBezTo>
                  <a:pt x="6092963" y="1853318"/>
                  <a:pt x="6089927" y="3706635"/>
                  <a:pt x="6086890" y="5559953"/>
                </a:cubicBezTo>
                <a:lnTo>
                  <a:pt x="0" y="5559952"/>
                </a:lnTo>
                <a:lnTo>
                  <a:pt x="0" y="1506690"/>
                </a:lnTo>
                <a:cubicBezTo>
                  <a:pt x="0" y="674568"/>
                  <a:pt x="674568" y="0"/>
                  <a:pt x="150669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 anchorCtr="1">
            <a:noAutofit/>
          </a:bodyPr>
          <a:lstStyle>
            <a:lvl1pPr marL="126000" indent="0" algn="l">
              <a:lnSpc>
                <a:spcPct val="100000"/>
              </a:lnSpc>
              <a:buFont typeface="Arial" panose="020B0604020202020204" pitchFamily="34" charset="0"/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38386C8-EC86-4F0D-A53A-138B9CA63177}"/>
              </a:ext>
            </a:extLst>
          </p:cNvPr>
          <p:cNvSpPr txBox="1">
            <a:spLocks/>
          </p:cNvSpPr>
          <p:nvPr userDrawn="1"/>
        </p:nvSpPr>
        <p:spPr>
          <a:xfrm>
            <a:off x="421211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8BAE75E8-A3C9-46D6-AF8C-B19ADF7B08A5}"/>
              </a:ext>
            </a:extLst>
          </p:cNvPr>
          <p:cNvCxnSpPr>
            <a:cxnSpLocks/>
          </p:cNvCxnSpPr>
          <p:nvPr userDrawn="1"/>
        </p:nvCxnSpPr>
        <p:spPr>
          <a:xfrm>
            <a:off x="1965736" y="6520716"/>
            <a:ext cx="340242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16782346-C450-411E-ACF7-A1430DF4082F}"/>
              </a:ext>
            </a:extLst>
          </p:cNvPr>
          <p:cNvSpPr txBox="1">
            <a:spLocks/>
          </p:cNvSpPr>
          <p:nvPr userDrawn="1"/>
        </p:nvSpPr>
        <p:spPr>
          <a:xfrm>
            <a:off x="5053609" y="6268271"/>
            <a:ext cx="416989" cy="25258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800" kern="1200">
                <a:solidFill>
                  <a:srgbClr val="04045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47200-33CE-484D-B52B-1934DA66DF1E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Zástupný obsah 7">
            <a:extLst>
              <a:ext uri="{FF2B5EF4-FFF2-40B4-BE49-F238E27FC236}">
                <a16:creationId xmlns:a16="http://schemas.microsoft.com/office/drawing/2014/main" id="{862C4D39-BB72-4617-B479-B45A41F4D82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0474" y="1964710"/>
            <a:ext cx="4867685" cy="417713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3600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80000"/>
              <a:buFontTx/>
              <a:buNone/>
              <a:tabLst/>
              <a:defRPr sz="1500">
                <a:solidFill>
                  <a:schemeClr val="bg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marL="126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lang="cs-CZ" dirty="0"/>
              <a:t>Kliknutím upravte text.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029EB82-3C81-4E2D-A89F-396F8FBE3F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74" y="521739"/>
            <a:ext cx="1386000" cy="3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39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obrázek vpravo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513B518E-9342-4AB3-BF61-30CF460E3C91}"/>
              </a:ext>
            </a:extLst>
          </p:cNvPr>
          <p:cNvSpPr txBox="1">
            <a:spLocks/>
          </p:cNvSpPr>
          <p:nvPr userDrawn="1"/>
        </p:nvSpPr>
        <p:spPr>
          <a:xfrm>
            <a:off x="421211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</a:t>
            </a:r>
            <a:r>
              <a:rPr lang="cs-CZ" sz="800" dirty="0">
                <a:solidFill>
                  <a:schemeClr val="accent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2" name="Obrázek 11" descr="Obsah obrázku objekt&#10;&#10;Popis byl vytvořen automaticky">
            <a:extLst>
              <a:ext uri="{FF2B5EF4-FFF2-40B4-BE49-F238E27FC236}">
                <a16:creationId xmlns:a16="http://schemas.microsoft.com/office/drawing/2014/main" id="{71A0F648-151A-41A7-A519-FF8B44885F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500474" y="494944"/>
            <a:ext cx="1386000" cy="372053"/>
          </a:xfrm>
          <a:prstGeom prst="rect">
            <a:avLst/>
          </a:prstGeom>
        </p:spPr>
      </p:pic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3898ED23-AA8E-4EC6-B816-97C95823D50B}"/>
              </a:ext>
            </a:extLst>
          </p:cNvPr>
          <p:cNvCxnSpPr>
            <a:cxnSpLocks/>
          </p:cNvCxnSpPr>
          <p:nvPr userDrawn="1"/>
        </p:nvCxnSpPr>
        <p:spPr>
          <a:xfrm>
            <a:off x="1965736" y="6520716"/>
            <a:ext cx="549569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7" name="Zástupný symbol obrázku 20">
            <a:extLst>
              <a:ext uri="{FF2B5EF4-FFF2-40B4-BE49-F238E27FC236}">
                <a16:creationId xmlns:a16="http://schemas.microsoft.com/office/drawing/2014/main" id="{11501452-D881-42A6-8B83-ED2E5536F0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44944" y="1120769"/>
            <a:ext cx="4347056" cy="5737231"/>
          </a:xfrm>
          <a:custGeom>
            <a:avLst/>
            <a:gdLst>
              <a:gd name="connsiteX0" fmla="*/ 1506690 w 6096000"/>
              <a:gd name="connsiteY0" fmla="*/ 0 h 5578475"/>
              <a:gd name="connsiteX1" fmla="*/ 3886200 w 6096000"/>
              <a:gd name="connsiteY1" fmla="*/ 0 h 5578475"/>
              <a:gd name="connsiteX2" fmla="*/ 4589310 w 6096000"/>
              <a:gd name="connsiteY2" fmla="*/ 0 h 5578475"/>
              <a:gd name="connsiteX3" fmla="*/ 6096000 w 6096000"/>
              <a:gd name="connsiteY3" fmla="*/ 0 h 5578475"/>
              <a:gd name="connsiteX4" fmla="*/ 6096000 w 6096000"/>
              <a:gd name="connsiteY4" fmla="*/ 1506690 h 5578475"/>
              <a:gd name="connsiteX5" fmla="*/ 6096000 w 6096000"/>
              <a:gd name="connsiteY5" fmla="*/ 2355850 h 5578475"/>
              <a:gd name="connsiteX6" fmla="*/ 6096000 w 6096000"/>
              <a:gd name="connsiteY6" fmla="*/ 5578475 h 5578475"/>
              <a:gd name="connsiteX7" fmla="*/ 0 w 6096000"/>
              <a:gd name="connsiteY7" fmla="*/ 5578475 h 5578475"/>
              <a:gd name="connsiteX8" fmla="*/ 0 w 6096000"/>
              <a:gd name="connsiteY8" fmla="*/ 1506690 h 5578475"/>
              <a:gd name="connsiteX9" fmla="*/ 1506690 w 6096000"/>
              <a:gd name="connsiteY9" fmla="*/ 0 h 5578475"/>
              <a:gd name="connsiteX0" fmla="*/ 1506690 w 6096000"/>
              <a:gd name="connsiteY0" fmla="*/ 0 h 5578475"/>
              <a:gd name="connsiteX1" fmla="*/ 4589310 w 6096000"/>
              <a:gd name="connsiteY1" fmla="*/ 0 h 5578475"/>
              <a:gd name="connsiteX2" fmla="*/ 6096000 w 6096000"/>
              <a:gd name="connsiteY2" fmla="*/ 0 h 5578475"/>
              <a:gd name="connsiteX3" fmla="*/ 6096000 w 6096000"/>
              <a:gd name="connsiteY3" fmla="*/ 1506690 h 5578475"/>
              <a:gd name="connsiteX4" fmla="*/ 6096000 w 6096000"/>
              <a:gd name="connsiteY4" fmla="*/ 2355850 h 5578475"/>
              <a:gd name="connsiteX5" fmla="*/ 6096000 w 6096000"/>
              <a:gd name="connsiteY5" fmla="*/ 5578475 h 5578475"/>
              <a:gd name="connsiteX6" fmla="*/ 0 w 6096000"/>
              <a:gd name="connsiteY6" fmla="*/ 5578475 h 5578475"/>
              <a:gd name="connsiteX7" fmla="*/ 0 w 6096000"/>
              <a:gd name="connsiteY7" fmla="*/ 1506690 h 5578475"/>
              <a:gd name="connsiteX8" fmla="*/ 1506690 w 6096000"/>
              <a:gd name="connsiteY8" fmla="*/ 0 h 5578475"/>
              <a:gd name="connsiteX0" fmla="*/ 1506690 w 6096000"/>
              <a:gd name="connsiteY0" fmla="*/ 0 h 5578475"/>
              <a:gd name="connsiteX1" fmla="*/ 6096000 w 6096000"/>
              <a:gd name="connsiteY1" fmla="*/ 0 h 5578475"/>
              <a:gd name="connsiteX2" fmla="*/ 6096000 w 6096000"/>
              <a:gd name="connsiteY2" fmla="*/ 1506690 h 5578475"/>
              <a:gd name="connsiteX3" fmla="*/ 6096000 w 6096000"/>
              <a:gd name="connsiteY3" fmla="*/ 2355850 h 5578475"/>
              <a:gd name="connsiteX4" fmla="*/ 6096000 w 6096000"/>
              <a:gd name="connsiteY4" fmla="*/ 5578475 h 5578475"/>
              <a:gd name="connsiteX5" fmla="*/ 0 w 6096000"/>
              <a:gd name="connsiteY5" fmla="*/ 5578475 h 5578475"/>
              <a:gd name="connsiteX6" fmla="*/ 0 w 6096000"/>
              <a:gd name="connsiteY6" fmla="*/ 1506690 h 5578475"/>
              <a:gd name="connsiteX7" fmla="*/ 1506690 w 6096000"/>
              <a:gd name="connsiteY7" fmla="*/ 0 h 5578475"/>
              <a:gd name="connsiteX0" fmla="*/ 1506690 w 6096000"/>
              <a:gd name="connsiteY0" fmla="*/ 0 h 5578475"/>
              <a:gd name="connsiteX1" fmla="*/ 6096000 w 6096000"/>
              <a:gd name="connsiteY1" fmla="*/ 0 h 5578475"/>
              <a:gd name="connsiteX2" fmla="*/ 6096000 w 6096000"/>
              <a:gd name="connsiteY2" fmla="*/ 2355850 h 5578475"/>
              <a:gd name="connsiteX3" fmla="*/ 6096000 w 6096000"/>
              <a:gd name="connsiteY3" fmla="*/ 5578475 h 5578475"/>
              <a:gd name="connsiteX4" fmla="*/ 0 w 6096000"/>
              <a:gd name="connsiteY4" fmla="*/ 5578475 h 5578475"/>
              <a:gd name="connsiteX5" fmla="*/ 0 w 6096000"/>
              <a:gd name="connsiteY5" fmla="*/ 1506690 h 5578475"/>
              <a:gd name="connsiteX6" fmla="*/ 1506690 w 6096000"/>
              <a:gd name="connsiteY6" fmla="*/ 0 h 5578475"/>
              <a:gd name="connsiteX0" fmla="*/ 1506690 w 6096000"/>
              <a:gd name="connsiteY0" fmla="*/ 0 h 5578475"/>
              <a:gd name="connsiteX1" fmla="*/ 6096000 w 6096000"/>
              <a:gd name="connsiteY1" fmla="*/ 0 h 5578475"/>
              <a:gd name="connsiteX2" fmla="*/ 6096000 w 6096000"/>
              <a:gd name="connsiteY2" fmla="*/ 5578475 h 5578475"/>
              <a:gd name="connsiteX3" fmla="*/ 0 w 6096000"/>
              <a:gd name="connsiteY3" fmla="*/ 5578475 h 5578475"/>
              <a:gd name="connsiteX4" fmla="*/ 0 w 6096000"/>
              <a:gd name="connsiteY4" fmla="*/ 1506690 h 5578475"/>
              <a:gd name="connsiteX5" fmla="*/ 1506690 w 6096000"/>
              <a:gd name="connsiteY5" fmla="*/ 0 h 5578475"/>
              <a:gd name="connsiteX0" fmla="*/ 1506690 w 6096000"/>
              <a:gd name="connsiteY0" fmla="*/ 0 h 5578475"/>
              <a:gd name="connsiteX1" fmla="*/ 4150621 w 6096000"/>
              <a:gd name="connsiteY1" fmla="*/ 7664 h 5578475"/>
              <a:gd name="connsiteX2" fmla="*/ 6096000 w 6096000"/>
              <a:gd name="connsiteY2" fmla="*/ 5578475 h 5578475"/>
              <a:gd name="connsiteX3" fmla="*/ 0 w 6096000"/>
              <a:gd name="connsiteY3" fmla="*/ 5578475 h 5578475"/>
              <a:gd name="connsiteX4" fmla="*/ 0 w 6096000"/>
              <a:gd name="connsiteY4" fmla="*/ 1506690 h 5578475"/>
              <a:gd name="connsiteX5" fmla="*/ 1506690 w 6096000"/>
              <a:gd name="connsiteY5" fmla="*/ 0 h 5578475"/>
              <a:gd name="connsiteX0" fmla="*/ 1506690 w 4158162"/>
              <a:gd name="connsiteY0" fmla="*/ 0 h 5578475"/>
              <a:gd name="connsiteX1" fmla="*/ 4150621 w 4158162"/>
              <a:gd name="connsiteY1" fmla="*/ 7664 h 5578475"/>
              <a:gd name="connsiteX2" fmla="*/ 4158162 w 4158162"/>
              <a:gd name="connsiteY2" fmla="*/ 5578475 h 5578475"/>
              <a:gd name="connsiteX3" fmla="*/ 0 w 4158162"/>
              <a:gd name="connsiteY3" fmla="*/ 5578475 h 5578475"/>
              <a:gd name="connsiteX4" fmla="*/ 0 w 4158162"/>
              <a:gd name="connsiteY4" fmla="*/ 1506690 h 5578475"/>
              <a:gd name="connsiteX5" fmla="*/ 1506690 w 4158162"/>
              <a:gd name="connsiteY5" fmla="*/ 0 h 5578475"/>
              <a:gd name="connsiteX0" fmla="*/ 1506690 w 4158162"/>
              <a:gd name="connsiteY0" fmla="*/ 1 h 5578476"/>
              <a:gd name="connsiteX1" fmla="*/ 4143082 w 4158162"/>
              <a:gd name="connsiteY1" fmla="*/ 0 h 5578476"/>
              <a:gd name="connsiteX2" fmla="*/ 4158162 w 4158162"/>
              <a:gd name="connsiteY2" fmla="*/ 5578476 h 5578476"/>
              <a:gd name="connsiteX3" fmla="*/ 0 w 4158162"/>
              <a:gd name="connsiteY3" fmla="*/ 5578476 h 5578476"/>
              <a:gd name="connsiteX4" fmla="*/ 0 w 4158162"/>
              <a:gd name="connsiteY4" fmla="*/ 1506691 h 5578476"/>
              <a:gd name="connsiteX5" fmla="*/ 1506690 w 4158162"/>
              <a:gd name="connsiteY5" fmla="*/ 1 h 5578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58162" h="5578476">
                <a:moveTo>
                  <a:pt x="1506690" y="1"/>
                </a:moveTo>
                <a:lnTo>
                  <a:pt x="4143082" y="0"/>
                </a:lnTo>
                <a:cubicBezTo>
                  <a:pt x="4145596" y="1856937"/>
                  <a:pt x="4155648" y="3721539"/>
                  <a:pt x="4158162" y="5578476"/>
                </a:cubicBezTo>
                <a:lnTo>
                  <a:pt x="0" y="5578476"/>
                </a:lnTo>
                <a:lnTo>
                  <a:pt x="0" y="1506691"/>
                </a:lnTo>
                <a:cubicBezTo>
                  <a:pt x="0" y="674569"/>
                  <a:pt x="674568" y="1"/>
                  <a:pt x="1506690" y="1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 anchorCtr="1">
            <a:noAutofit/>
          </a:bodyPr>
          <a:lstStyle>
            <a:lvl1pPr marL="12600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Zástupný symbol pro číslo snímku 5">
            <a:extLst>
              <a:ext uri="{FF2B5EF4-FFF2-40B4-BE49-F238E27FC236}">
                <a16:creationId xmlns:a16="http://schemas.microsoft.com/office/drawing/2014/main" id="{D621BC6C-1635-4DF2-8A88-6FBE3FFA32D2}"/>
              </a:ext>
            </a:extLst>
          </p:cNvPr>
          <p:cNvSpPr txBox="1">
            <a:spLocks/>
          </p:cNvSpPr>
          <p:nvPr userDrawn="1"/>
        </p:nvSpPr>
        <p:spPr>
          <a:xfrm>
            <a:off x="7133024" y="6268135"/>
            <a:ext cx="416989" cy="25258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800" kern="1200">
                <a:solidFill>
                  <a:srgbClr val="04045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47200-33CE-484D-B52B-1934DA66D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B62E54BB-D464-4F58-9457-2F35115F95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474" y="1136533"/>
            <a:ext cx="6960955" cy="820294"/>
          </a:xfrm>
          <a:prstGeom prst="rect">
            <a:avLst/>
          </a:prstGeom>
          <a:ln>
            <a:noFill/>
          </a:ln>
        </p:spPr>
        <p:txBody>
          <a:bodyPr lIns="0" rIns="0">
            <a:normAutofit/>
          </a:bodyPr>
          <a:lstStyle>
            <a:lvl1pPr>
              <a:defRPr sz="2700">
                <a:solidFill>
                  <a:srgbClr val="040455"/>
                </a:solidFill>
              </a:defRPr>
            </a:lvl1pPr>
          </a:lstStyle>
          <a:p>
            <a:r>
              <a:rPr lang="cs-CZ" dirty="0"/>
              <a:t>Kliknutím upravte nadpis.</a:t>
            </a:r>
            <a:endParaRPr lang="en-US" dirty="0"/>
          </a:p>
        </p:txBody>
      </p:sp>
      <p:sp>
        <p:nvSpPr>
          <p:cNvPr id="24" name="Zástupný obsah 7">
            <a:extLst>
              <a:ext uri="{FF2B5EF4-FFF2-40B4-BE49-F238E27FC236}">
                <a16:creationId xmlns:a16="http://schemas.microsoft.com/office/drawing/2014/main" id="{DE1FD5C1-FF66-4582-A571-24F3B5B8AE7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0474" y="1964710"/>
            <a:ext cx="6960955" cy="417713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3600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80000"/>
              <a:buFontTx/>
              <a:buNone/>
              <a:tabLst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marL="126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lang="cs-CZ" dirty="0"/>
              <a:t>Kliknutím upravte text.</a:t>
            </a:r>
          </a:p>
        </p:txBody>
      </p:sp>
    </p:spTree>
    <p:extLst>
      <p:ext uri="{BB962C8B-B14F-4D97-AF65-F5344CB8AC3E}">
        <p14:creationId xmlns:p14="http://schemas.microsoft.com/office/powerpoint/2010/main" val="4113346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ext + obrázek vpravo 1/3">
    <p:bg>
      <p:bgPr>
        <a:solidFill>
          <a:srgbClr val="0404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513B518E-9342-4AB3-BF61-30CF460E3C91}"/>
              </a:ext>
            </a:extLst>
          </p:cNvPr>
          <p:cNvSpPr txBox="1">
            <a:spLocks/>
          </p:cNvSpPr>
          <p:nvPr userDrawn="1"/>
        </p:nvSpPr>
        <p:spPr>
          <a:xfrm>
            <a:off x="421211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3898ED23-AA8E-4EC6-B816-97C95823D50B}"/>
              </a:ext>
            </a:extLst>
          </p:cNvPr>
          <p:cNvCxnSpPr>
            <a:cxnSpLocks/>
          </p:cNvCxnSpPr>
          <p:nvPr userDrawn="1"/>
        </p:nvCxnSpPr>
        <p:spPr>
          <a:xfrm>
            <a:off x="1965736" y="6520716"/>
            <a:ext cx="549569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7" name="Zástupný symbol obrázku 20">
            <a:extLst>
              <a:ext uri="{FF2B5EF4-FFF2-40B4-BE49-F238E27FC236}">
                <a16:creationId xmlns:a16="http://schemas.microsoft.com/office/drawing/2014/main" id="{11501452-D881-42A6-8B83-ED2E5536F0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68593" y="1128651"/>
            <a:ext cx="4347056" cy="5729349"/>
          </a:xfrm>
          <a:custGeom>
            <a:avLst/>
            <a:gdLst>
              <a:gd name="connsiteX0" fmla="*/ 1506690 w 6096000"/>
              <a:gd name="connsiteY0" fmla="*/ 0 h 5578475"/>
              <a:gd name="connsiteX1" fmla="*/ 3886200 w 6096000"/>
              <a:gd name="connsiteY1" fmla="*/ 0 h 5578475"/>
              <a:gd name="connsiteX2" fmla="*/ 4589310 w 6096000"/>
              <a:gd name="connsiteY2" fmla="*/ 0 h 5578475"/>
              <a:gd name="connsiteX3" fmla="*/ 6096000 w 6096000"/>
              <a:gd name="connsiteY3" fmla="*/ 0 h 5578475"/>
              <a:gd name="connsiteX4" fmla="*/ 6096000 w 6096000"/>
              <a:gd name="connsiteY4" fmla="*/ 1506690 h 5578475"/>
              <a:gd name="connsiteX5" fmla="*/ 6096000 w 6096000"/>
              <a:gd name="connsiteY5" fmla="*/ 2355850 h 5578475"/>
              <a:gd name="connsiteX6" fmla="*/ 6096000 w 6096000"/>
              <a:gd name="connsiteY6" fmla="*/ 5578475 h 5578475"/>
              <a:gd name="connsiteX7" fmla="*/ 0 w 6096000"/>
              <a:gd name="connsiteY7" fmla="*/ 5578475 h 5578475"/>
              <a:gd name="connsiteX8" fmla="*/ 0 w 6096000"/>
              <a:gd name="connsiteY8" fmla="*/ 1506690 h 5578475"/>
              <a:gd name="connsiteX9" fmla="*/ 1506690 w 6096000"/>
              <a:gd name="connsiteY9" fmla="*/ 0 h 5578475"/>
              <a:gd name="connsiteX0" fmla="*/ 1506690 w 6096000"/>
              <a:gd name="connsiteY0" fmla="*/ 0 h 5578475"/>
              <a:gd name="connsiteX1" fmla="*/ 4589310 w 6096000"/>
              <a:gd name="connsiteY1" fmla="*/ 0 h 5578475"/>
              <a:gd name="connsiteX2" fmla="*/ 6096000 w 6096000"/>
              <a:gd name="connsiteY2" fmla="*/ 0 h 5578475"/>
              <a:gd name="connsiteX3" fmla="*/ 6096000 w 6096000"/>
              <a:gd name="connsiteY3" fmla="*/ 1506690 h 5578475"/>
              <a:gd name="connsiteX4" fmla="*/ 6096000 w 6096000"/>
              <a:gd name="connsiteY4" fmla="*/ 2355850 h 5578475"/>
              <a:gd name="connsiteX5" fmla="*/ 6096000 w 6096000"/>
              <a:gd name="connsiteY5" fmla="*/ 5578475 h 5578475"/>
              <a:gd name="connsiteX6" fmla="*/ 0 w 6096000"/>
              <a:gd name="connsiteY6" fmla="*/ 5578475 h 5578475"/>
              <a:gd name="connsiteX7" fmla="*/ 0 w 6096000"/>
              <a:gd name="connsiteY7" fmla="*/ 1506690 h 5578475"/>
              <a:gd name="connsiteX8" fmla="*/ 1506690 w 6096000"/>
              <a:gd name="connsiteY8" fmla="*/ 0 h 5578475"/>
              <a:gd name="connsiteX0" fmla="*/ 1506690 w 6096000"/>
              <a:gd name="connsiteY0" fmla="*/ 0 h 5578475"/>
              <a:gd name="connsiteX1" fmla="*/ 6096000 w 6096000"/>
              <a:gd name="connsiteY1" fmla="*/ 0 h 5578475"/>
              <a:gd name="connsiteX2" fmla="*/ 6096000 w 6096000"/>
              <a:gd name="connsiteY2" fmla="*/ 1506690 h 5578475"/>
              <a:gd name="connsiteX3" fmla="*/ 6096000 w 6096000"/>
              <a:gd name="connsiteY3" fmla="*/ 2355850 h 5578475"/>
              <a:gd name="connsiteX4" fmla="*/ 6096000 w 6096000"/>
              <a:gd name="connsiteY4" fmla="*/ 5578475 h 5578475"/>
              <a:gd name="connsiteX5" fmla="*/ 0 w 6096000"/>
              <a:gd name="connsiteY5" fmla="*/ 5578475 h 5578475"/>
              <a:gd name="connsiteX6" fmla="*/ 0 w 6096000"/>
              <a:gd name="connsiteY6" fmla="*/ 1506690 h 5578475"/>
              <a:gd name="connsiteX7" fmla="*/ 1506690 w 6096000"/>
              <a:gd name="connsiteY7" fmla="*/ 0 h 5578475"/>
              <a:gd name="connsiteX0" fmla="*/ 1506690 w 6096000"/>
              <a:gd name="connsiteY0" fmla="*/ 0 h 5578475"/>
              <a:gd name="connsiteX1" fmla="*/ 6096000 w 6096000"/>
              <a:gd name="connsiteY1" fmla="*/ 0 h 5578475"/>
              <a:gd name="connsiteX2" fmla="*/ 6096000 w 6096000"/>
              <a:gd name="connsiteY2" fmla="*/ 2355850 h 5578475"/>
              <a:gd name="connsiteX3" fmla="*/ 6096000 w 6096000"/>
              <a:gd name="connsiteY3" fmla="*/ 5578475 h 5578475"/>
              <a:gd name="connsiteX4" fmla="*/ 0 w 6096000"/>
              <a:gd name="connsiteY4" fmla="*/ 5578475 h 5578475"/>
              <a:gd name="connsiteX5" fmla="*/ 0 w 6096000"/>
              <a:gd name="connsiteY5" fmla="*/ 1506690 h 5578475"/>
              <a:gd name="connsiteX6" fmla="*/ 1506690 w 6096000"/>
              <a:gd name="connsiteY6" fmla="*/ 0 h 5578475"/>
              <a:gd name="connsiteX0" fmla="*/ 1506690 w 6096000"/>
              <a:gd name="connsiteY0" fmla="*/ 0 h 5578475"/>
              <a:gd name="connsiteX1" fmla="*/ 6096000 w 6096000"/>
              <a:gd name="connsiteY1" fmla="*/ 0 h 5578475"/>
              <a:gd name="connsiteX2" fmla="*/ 6096000 w 6096000"/>
              <a:gd name="connsiteY2" fmla="*/ 5578475 h 5578475"/>
              <a:gd name="connsiteX3" fmla="*/ 0 w 6096000"/>
              <a:gd name="connsiteY3" fmla="*/ 5578475 h 5578475"/>
              <a:gd name="connsiteX4" fmla="*/ 0 w 6096000"/>
              <a:gd name="connsiteY4" fmla="*/ 1506690 h 5578475"/>
              <a:gd name="connsiteX5" fmla="*/ 1506690 w 6096000"/>
              <a:gd name="connsiteY5" fmla="*/ 0 h 5578475"/>
              <a:gd name="connsiteX0" fmla="*/ 1506690 w 6096000"/>
              <a:gd name="connsiteY0" fmla="*/ 0 h 5578475"/>
              <a:gd name="connsiteX1" fmla="*/ 4150621 w 6096000"/>
              <a:gd name="connsiteY1" fmla="*/ 7664 h 5578475"/>
              <a:gd name="connsiteX2" fmla="*/ 6096000 w 6096000"/>
              <a:gd name="connsiteY2" fmla="*/ 5578475 h 5578475"/>
              <a:gd name="connsiteX3" fmla="*/ 0 w 6096000"/>
              <a:gd name="connsiteY3" fmla="*/ 5578475 h 5578475"/>
              <a:gd name="connsiteX4" fmla="*/ 0 w 6096000"/>
              <a:gd name="connsiteY4" fmla="*/ 1506690 h 5578475"/>
              <a:gd name="connsiteX5" fmla="*/ 1506690 w 6096000"/>
              <a:gd name="connsiteY5" fmla="*/ 0 h 5578475"/>
              <a:gd name="connsiteX0" fmla="*/ 1506690 w 4158162"/>
              <a:gd name="connsiteY0" fmla="*/ 0 h 5578475"/>
              <a:gd name="connsiteX1" fmla="*/ 4150621 w 4158162"/>
              <a:gd name="connsiteY1" fmla="*/ 7664 h 5578475"/>
              <a:gd name="connsiteX2" fmla="*/ 4158162 w 4158162"/>
              <a:gd name="connsiteY2" fmla="*/ 5578475 h 5578475"/>
              <a:gd name="connsiteX3" fmla="*/ 0 w 4158162"/>
              <a:gd name="connsiteY3" fmla="*/ 5578475 h 5578475"/>
              <a:gd name="connsiteX4" fmla="*/ 0 w 4158162"/>
              <a:gd name="connsiteY4" fmla="*/ 1506690 h 5578475"/>
              <a:gd name="connsiteX5" fmla="*/ 1506690 w 4158162"/>
              <a:gd name="connsiteY5" fmla="*/ 0 h 5578475"/>
              <a:gd name="connsiteX0" fmla="*/ 1506690 w 4158162"/>
              <a:gd name="connsiteY0" fmla="*/ 1 h 5578476"/>
              <a:gd name="connsiteX1" fmla="*/ 4143082 w 4158162"/>
              <a:gd name="connsiteY1" fmla="*/ 0 h 5578476"/>
              <a:gd name="connsiteX2" fmla="*/ 4158162 w 4158162"/>
              <a:gd name="connsiteY2" fmla="*/ 5578476 h 5578476"/>
              <a:gd name="connsiteX3" fmla="*/ 0 w 4158162"/>
              <a:gd name="connsiteY3" fmla="*/ 5578476 h 5578476"/>
              <a:gd name="connsiteX4" fmla="*/ 0 w 4158162"/>
              <a:gd name="connsiteY4" fmla="*/ 1506691 h 5578476"/>
              <a:gd name="connsiteX5" fmla="*/ 1506690 w 4158162"/>
              <a:gd name="connsiteY5" fmla="*/ 1 h 5578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58162" h="5578476">
                <a:moveTo>
                  <a:pt x="1506690" y="1"/>
                </a:moveTo>
                <a:lnTo>
                  <a:pt x="4143082" y="0"/>
                </a:lnTo>
                <a:cubicBezTo>
                  <a:pt x="4145596" y="1856937"/>
                  <a:pt x="4155648" y="3721539"/>
                  <a:pt x="4158162" y="5578476"/>
                </a:cubicBezTo>
                <a:lnTo>
                  <a:pt x="0" y="5578476"/>
                </a:lnTo>
                <a:lnTo>
                  <a:pt x="0" y="1506691"/>
                </a:lnTo>
                <a:cubicBezTo>
                  <a:pt x="0" y="674569"/>
                  <a:pt x="674568" y="1"/>
                  <a:pt x="1506690" y="1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 anchorCtr="1">
            <a:noAutofit/>
          </a:bodyPr>
          <a:lstStyle>
            <a:lvl1pPr marL="12600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Zástupný symbol pro číslo snímku 5">
            <a:extLst>
              <a:ext uri="{FF2B5EF4-FFF2-40B4-BE49-F238E27FC236}">
                <a16:creationId xmlns:a16="http://schemas.microsoft.com/office/drawing/2014/main" id="{D621BC6C-1635-4DF2-8A88-6FBE3FFA32D2}"/>
              </a:ext>
            </a:extLst>
          </p:cNvPr>
          <p:cNvSpPr txBox="1">
            <a:spLocks/>
          </p:cNvSpPr>
          <p:nvPr userDrawn="1"/>
        </p:nvSpPr>
        <p:spPr>
          <a:xfrm>
            <a:off x="7133024" y="6268135"/>
            <a:ext cx="416989" cy="25258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800" kern="1200">
                <a:solidFill>
                  <a:srgbClr val="04045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47200-33CE-484D-B52B-1934DA66DF1E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B62E54BB-D464-4F58-9457-2F35115F95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474" y="1136533"/>
            <a:ext cx="6960955" cy="820294"/>
          </a:xfrm>
          <a:prstGeom prst="rect">
            <a:avLst/>
          </a:prstGeom>
          <a:ln>
            <a:noFill/>
          </a:ln>
        </p:spPr>
        <p:txBody>
          <a:bodyPr lIns="0" rIns="0"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upravte nadpis.</a:t>
            </a:r>
            <a:endParaRPr lang="en-US" dirty="0"/>
          </a:p>
        </p:txBody>
      </p:sp>
      <p:sp>
        <p:nvSpPr>
          <p:cNvPr id="24" name="Zástupný obsah 7">
            <a:extLst>
              <a:ext uri="{FF2B5EF4-FFF2-40B4-BE49-F238E27FC236}">
                <a16:creationId xmlns:a16="http://schemas.microsoft.com/office/drawing/2014/main" id="{DE1FD5C1-FF66-4582-A571-24F3B5B8AE7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0474" y="1964710"/>
            <a:ext cx="6960955" cy="417713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3600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80000"/>
              <a:buFontTx/>
              <a:buNone/>
              <a:tabLst/>
              <a:defRPr sz="1500">
                <a:solidFill>
                  <a:schemeClr val="bg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marL="126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lang="cs-CZ" dirty="0"/>
              <a:t>Kliknutím upravte text.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80C603E-4E48-437B-A153-DAE081FB7B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74" y="521739"/>
            <a:ext cx="1386000" cy="3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69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obrázek vlevo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D932A1E-5DF4-40DB-936F-6DCD990F1C80}"/>
              </a:ext>
            </a:extLst>
          </p:cNvPr>
          <p:cNvSpPr txBox="1">
            <a:spLocks/>
          </p:cNvSpPr>
          <p:nvPr userDrawn="1"/>
        </p:nvSpPr>
        <p:spPr>
          <a:xfrm>
            <a:off x="6601294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</a:t>
            </a:r>
            <a:r>
              <a:rPr lang="cs-CZ" sz="800" dirty="0">
                <a:solidFill>
                  <a:schemeClr val="accent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9" name="Obrázek 8" descr="Obsah obrázku objekt&#10;&#10;Popis byl vytvořen automaticky">
            <a:extLst>
              <a:ext uri="{FF2B5EF4-FFF2-40B4-BE49-F238E27FC236}">
                <a16:creationId xmlns:a16="http://schemas.microsoft.com/office/drawing/2014/main" id="{A39A5ADB-94CC-46D2-A6E2-0857C69E0D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500474" y="494944"/>
            <a:ext cx="1386000" cy="372053"/>
          </a:xfrm>
          <a:prstGeom prst="rect">
            <a:avLst/>
          </a:prstGeom>
        </p:spPr>
      </p:pic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44AFDD72-95B9-432A-A52E-046058BFB91E}"/>
              </a:ext>
            </a:extLst>
          </p:cNvPr>
          <p:cNvCxnSpPr>
            <a:cxnSpLocks/>
          </p:cNvCxnSpPr>
          <p:nvPr userDrawn="1"/>
        </p:nvCxnSpPr>
        <p:spPr>
          <a:xfrm>
            <a:off x="8145819" y="6520716"/>
            <a:ext cx="340242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0D48DBF4-BC5C-4C33-9E03-A396F4F0C5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125921"/>
            <a:ext cx="6255726" cy="5732079"/>
          </a:xfrm>
          <a:custGeom>
            <a:avLst/>
            <a:gdLst>
              <a:gd name="connsiteX0" fmla="*/ 0 w 12001500"/>
              <a:gd name="connsiteY0" fmla="*/ 0 h 5905500"/>
              <a:gd name="connsiteX1" fmla="*/ 10638511 w 12001500"/>
              <a:gd name="connsiteY1" fmla="*/ 0 h 5905500"/>
              <a:gd name="connsiteX2" fmla="*/ 12001500 w 12001500"/>
              <a:gd name="connsiteY2" fmla="*/ 1362989 h 5905500"/>
              <a:gd name="connsiteX3" fmla="*/ 12001500 w 12001500"/>
              <a:gd name="connsiteY3" fmla="*/ 5905500 h 5905500"/>
              <a:gd name="connsiteX4" fmla="*/ 0 w 12001500"/>
              <a:gd name="connsiteY4" fmla="*/ 5905500 h 5905500"/>
              <a:gd name="connsiteX5" fmla="*/ 0 w 12001500"/>
              <a:gd name="connsiteY5" fmla="*/ 0 h 5905500"/>
              <a:gd name="connsiteX0" fmla="*/ 0 w 12001500"/>
              <a:gd name="connsiteY0" fmla="*/ 0 h 5905500"/>
              <a:gd name="connsiteX1" fmla="*/ 10638511 w 12001500"/>
              <a:gd name="connsiteY1" fmla="*/ 0 h 5905500"/>
              <a:gd name="connsiteX2" fmla="*/ 12001500 w 12001500"/>
              <a:gd name="connsiteY2" fmla="*/ 1362989 h 5905500"/>
              <a:gd name="connsiteX3" fmla="*/ 12001500 w 12001500"/>
              <a:gd name="connsiteY3" fmla="*/ 5188169 h 5905500"/>
              <a:gd name="connsiteX4" fmla="*/ 0 w 12001500"/>
              <a:gd name="connsiteY4" fmla="*/ 5905500 h 5905500"/>
              <a:gd name="connsiteX5" fmla="*/ 0 w 12001500"/>
              <a:gd name="connsiteY5" fmla="*/ 0 h 5905500"/>
              <a:gd name="connsiteX0" fmla="*/ 0 w 12001500"/>
              <a:gd name="connsiteY0" fmla="*/ 0 h 5243349"/>
              <a:gd name="connsiteX1" fmla="*/ 10638511 w 12001500"/>
              <a:gd name="connsiteY1" fmla="*/ 0 h 5243349"/>
              <a:gd name="connsiteX2" fmla="*/ 12001500 w 12001500"/>
              <a:gd name="connsiteY2" fmla="*/ 1362989 h 5243349"/>
              <a:gd name="connsiteX3" fmla="*/ 12001500 w 12001500"/>
              <a:gd name="connsiteY3" fmla="*/ 5188169 h 5243349"/>
              <a:gd name="connsiteX4" fmla="*/ 7883 w 12001500"/>
              <a:gd name="connsiteY4" fmla="*/ 5243349 h 5243349"/>
              <a:gd name="connsiteX5" fmla="*/ 0 w 12001500"/>
              <a:gd name="connsiteY5" fmla="*/ 0 h 5243349"/>
              <a:gd name="connsiteX0" fmla="*/ 0 w 12001500"/>
              <a:gd name="connsiteY0" fmla="*/ 0 h 5188169"/>
              <a:gd name="connsiteX1" fmla="*/ 10638511 w 12001500"/>
              <a:gd name="connsiteY1" fmla="*/ 0 h 5188169"/>
              <a:gd name="connsiteX2" fmla="*/ 12001500 w 12001500"/>
              <a:gd name="connsiteY2" fmla="*/ 1362989 h 5188169"/>
              <a:gd name="connsiteX3" fmla="*/ 12001500 w 12001500"/>
              <a:gd name="connsiteY3" fmla="*/ 5188169 h 5188169"/>
              <a:gd name="connsiteX4" fmla="*/ 15765 w 12001500"/>
              <a:gd name="connsiteY4" fmla="*/ 5180287 h 5188169"/>
              <a:gd name="connsiteX5" fmla="*/ 0 w 12001500"/>
              <a:gd name="connsiteY5" fmla="*/ 0 h 5188169"/>
              <a:gd name="connsiteX0" fmla="*/ 0 w 12001500"/>
              <a:gd name="connsiteY0" fmla="*/ 0 h 5188170"/>
              <a:gd name="connsiteX1" fmla="*/ 10638511 w 12001500"/>
              <a:gd name="connsiteY1" fmla="*/ 0 h 5188170"/>
              <a:gd name="connsiteX2" fmla="*/ 12001500 w 12001500"/>
              <a:gd name="connsiteY2" fmla="*/ 1362989 h 5188170"/>
              <a:gd name="connsiteX3" fmla="*/ 12001500 w 12001500"/>
              <a:gd name="connsiteY3" fmla="*/ 5188169 h 5188170"/>
              <a:gd name="connsiteX4" fmla="*/ 6101254 w 12001500"/>
              <a:gd name="connsiteY4" fmla="*/ 5188170 h 5188170"/>
              <a:gd name="connsiteX5" fmla="*/ 0 w 12001500"/>
              <a:gd name="connsiteY5" fmla="*/ 0 h 5188170"/>
              <a:gd name="connsiteX0" fmla="*/ 0 w 5916010"/>
              <a:gd name="connsiteY0" fmla="*/ 7882 h 5188170"/>
              <a:gd name="connsiteX1" fmla="*/ 4553021 w 5916010"/>
              <a:gd name="connsiteY1" fmla="*/ 0 h 5188170"/>
              <a:gd name="connsiteX2" fmla="*/ 5916010 w 5916010"/>
              <a:gd name="connsiteY2" fmla="*/ 1362989 h 5188170"/>
              <a:gd name="connsiteX3" fmla="*/ 5916010 w 5916010"/>
              <a:gd name="connsiteY3" fmla="*/ 5188169 h 5188170"/>
              <a:gd name="connsiteX4" fmla="*/ 15764 w 5916010"/>
              <a:gd name="connsiteY4" fmla="*/ 5188170 h 5188170"/>
              <a:gd name="connsiteX5" fmla="*/ 0 w 5916010"/>
              <a:gd name="connsiteY5" fmla="*/ 7882 h 5188170"/>
              <a:gd name="connsiteX0" fmla="*/ 0 w 6215555"/>
              <a:gd name="connsiteY0" fmla="*/ 7882 h 5188170"/>
              <a:gd name="connsiteX1" fmla="*/ 4852566 w 6215555"/>
              <a:gd name="connsiteY1" fmla="*/ 0 h 5188170"/>
              <a:gd name="connsiteX2" fmla="*/ 6215555 w 6215555"/>
              <a:gd name="connsiteY2" fmla="*/ 1362989 h 5188170"/>
              <a:gd name="connsiteX3" fmla="*/ 6215555 w 6215555"/>
              <a:gd name="connsiteY3" fmla="*/ 5188169 h 5188170"/>
              <a:gd name="connsiteX4" fmla="*/ 315309 w 6215555"/>
              <a:gd name="connsiteY4" fmla="*/ 5188170 h 5188170"/>
              <a:gd name="connsiteX5" fmla="*/ 0 w 6215555"/>
              <a:gd name="connsiteY5" fmla="*/ 7882 h 5188170"/>
              <a:gd name="connsiteX0" fmla="*/ 8234 w 6223789"/>
              <a:gd name="connsiteY0" fmla="*/ 7882 h 5763611"/>
              <a:gd name="connsiteX1" fmla="*/ 4860800 w 6223789"/>
              <a:gd name="connsiteY1" fmla="*/ 0 h 5763611"/>
              <a:gd name="connsiteX2" fmla="*/ 6223789 w 6223789"/>
              <a:gd name="connsiteY2" fmla="*/ 1362989 h 5763611"/>
              <a:gd name="connsiteX3" fmla="*/ 6223789 w 6223789"/>
              <a:gd name="connsiteY3" fmla="*/ 5188169 h 5763611"/>
              <a:gd name="connsiteX4" fmla="*/ 349 w 6223789"/>
              <a:gd name="connsiteY4" fmla="*/ 5763611 h 5763611"/>
              <a:gd name="connsiteX5" fmla="*/ 8234 w 6223789"/>
              <a:gd name="connsiteY5" fmla="*/ 7882 h 5763611"/>
              <a:gd name="connsiteX0" fmla="*/ 8234 w 6223789"/>
              <a:gd name="connsiteY0" fmla="*/ 7882 h 5763611"/>
              <a:gd name="connsiteX1" fmla="*/ 4860800 w 6223789"/>
              <a:gd name="connsiteY1" fmla="*/ 0 h 5763611"/>
              <a:gd name="connsiteX2" fmla="*/ 6223789 w 6223789"/>
              <a:gd name="connsiteY2" fmla="*/ 1362989 h 5763611"/>
              <a:gd name="connsiteX3" fmla="*/ 6223789 w 6223789"/>
              <a:gd name="connsiteY3" fmla="*/ 5747845 h 5763611"/>
              <a:gd name="connsiteX4" fmla="*/ 349 w 6223789"/>
              <a:gd name="connsiteY4" fmla="*/ 5763611 h 5763611"/>
              <a:gd name="connsiteX5" fmla="*/ 8234 w 6223789"/>
              <a:gd name="connsiteY5" fmla="*/ 7882 h 5763611"/>
              <a:gd name="connsiteX0" fmla="*/ 8234 w 6223789"/>
              <a:gd name="connsiteY0" fmla="*/ 0 h 5763612"/>
              <a:gd name="connsiteX1" fmla="*/ 4860800 w 6223789"/>
              <a:gd name="connsiteY1" fmla="*/ 1 h 5763612"/>
              <a:gd name="connsiteX2" fmla="*/ 6223789 w 6223789"/>
              <a:gd name="connsiteY2" fmla="*/ 1362990 h 5763612"/>
              <a:gd name="connsiteX3" fmla="*/ 6223789 w 6223789"/>
              <a:gd name="connsiteY3" fmla="*/ 5747846 h 5763612"/>
              <a:gd name="connsiteX4" fmla="*/ 349 w 6223789"/>
              <a:gd name="connsiteY4" fmla="*/ 5763612 h 5763612"/>
              <a:gd name="connsiteX5" fmla="*/ 8234 w 6223789"/>
              <a:gd name="connsiteY5" fmla="*/ 0 h 5763612"/>
              <a:gd name="connsiteX0" fmla="*/ 141926 w 6357481"/>
              <a:gd name="connsiteY0" fmla="*/ 0 h 5763612"/>
              <a:gd name="connsiteX1" fmla="*/ 4994492 w 6357481"/>
              <a:gd name="connsiteY1" fmla="*/ 1 h 5763612"/>
              <a:gd name="connsiteX2" fmla="*/ 6357481 w 6357481"/>
              <a:gd name="connsiteY2" fmla="*/ 1362990 h 5763612"/>
              <a:gd name="connsiteX3" fmla="*/ 6357481 w 6357481"/>
              <a:gd name="connsiteY3" fmla="*/ 5747846 h 5763612"/>
              <a:gd name="connsiteX4" fmla="*/ 34 w 6357481"/>
              <a:gd name="connsiteY4" fmla="*/ 5763612 h 5763612"/>
              <a:gd name="connsiteX5" fmla="*/ 141926 w 6357481"/>
              <a:gd name="connsiteY5" fmla="*/ 0 h 5763612"/>
              <a:gd name="connsiteX0" fmla="*/ 760 w 6358205"/>
              <a:gd name="connsiteY0" fmla="*/ 7882 h 5763611"/>
              <a:gd name="connsiteX1" fmla="*/ 4995216 w 6358205"/>
              <a:gd name="connsiteY1" fmla="*/ 0 h 5763611"/>
              <a:gd name="connsiteX2" fmla="*/ 6358205 w 6358205"/>
              <a:gd name="connsiteY2" fmla="*/ 1362989 h 5763611"/>
              <a:gd name="connsiteX3" fmla="*/ 6358205 w 6358205"/>
              <a:gd name="connsiteY3" fmla="*/ 5747845 h 5763611"/>
              <a:gd name="connsiteX4" fmla="*/ 758 w 6358205"/>
              <a:gd name="connsiteY4" fmla="*/ 5763611 h 5763611"/>
              <a:gd name="connsiteX5" fmla="*/ 760 w 6358205"/>
              <a:gd name="connsiteY5" fmla="*/ 7882 h 5763611"/>
              <a:gd name="connsiteX0" fmla="*/ 760 w 6358205"/>
              <a:gd name="connsiteY0" fmla="*/ 7882 h 5767001"/>
              <a:gd name="connsiteX1" fmla="*/ 4995216 w 6358205"/>
              <a:gd name="connsiteY1" fmla="*/ 0 h 5767001"/>
              <a:gd name="connsiteX2" fmla="*/ 6358205 w 6358205"/>
              <a:gd name="connsiteY2" fmla="*/ 1362989 h 5767001"/>
              <a:gd name="connsiteX3" fmla="*/ 6338843 w 6358205"/>
              <a:gd name="connsiteY3" fmla="*/ 5767001 h 5767001"/>
              <a:gd name="connsiteX4" fmla="*/ 758 w 6358205"/>
              <a:gd name="connsiteY4" fmla="*/ 5763611 h 5767001"/>
              <a:gd name="connsiteX5" fmla="*/ 760 w 6358205"/>
              <a:gd name="connsiteY5" fmla="*/ 7882 h 5767001"/>
              <a:gd name="connsiteX0" fmla="*/ 760 w 6358205"/>
              <a:gd name="connsiteY0" fmla="*/ 7882 h 5763611"/>
              <a:gd name="connsiteX1" fmla="*/ 4995216 w 6358205"/>
              <a:gd name="connsiteY1" fmla="*/ 0 h 5763611"/>
              <a:gd name="connsiteX2" fmla="*/ 6358205 w 6358205"/>
              <a:gd name="connsiteY2" fmla="*/ 1362989 h 5763611"/>
              <a:gd name="connsiteX3" fmla="*/ 6348524 w 6358205"/>
              <a:gd name="connsiteY3" fmla="*/ 5757424 h 5763611"/>
              <a:gd name="connsiteX4" fmla="*/ 758 w 6358205"/>
              <a:gd name="connsiteY4" fmla="*/ 5763611 h 5763611"/>
              <a:gd name="connsiteX5" fmla="*/ 760 w 6358205"/>
              <a:gd name="connsiteY5" fmla="*/ 7882 h 5763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58205" h="5763611">
                <a:moveTo>
                  <a:pt x="760" y="7882"/>
                </a:moveTo>
                <a:lnTo>
                  <a:pt x="4995216" y="0"/>
                </a:lnTo>
                <a:cubicBezTo>
                  <a:pt x="5747974" y="0"/>
                  <a:pt x="6358205" y="610231"/>
                  <a:pt x="6358205" y="1362989"/>
                </a:cubicBezTo>
                <a:lnTo>
                  <a:pt x="6348524" y="5757424"/>
                </a:lnTo>
                <a:lnTo>
                  <a:pt x="758" y="5763611"/>
                </a:lnTo>
                <a:cubicBezTo>
                  <a:pt x="-1870" y="4015828"/>
                  <a:pt x="3388" y="1755665"/>
                  <a:pt x="760" y="7882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anchor="ctr"/>
          <a:lstStyle>
            <a:lvl1pPr marL="12600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7" name="Zástupný symbol pro číslo snímku 5">
            <a:extLst>
              <a:ext uri="{FF2B5EF4-FFF2-40B4-BE49-F238E27FC236}">
                <a16:creationId xmlns:a16="http://schemas.microsoft.com/office/drawing/2014/main" id="{ECC7D9D7-4A9C-4BD6-B0FA-F4BE44A394A5}"/>
              </a:ext>
            </a:extLst>
          </p:cNvPr>
          <p:cNvSpPr txBox="1">
            <a:spLocks/>
          </p:cNvSpPr>
          <p:nvPr userDrawn="1"/>
        </p:nvSpPr>
        <p:spPr>
          <a:xfrm>
            <a:off x="11213029" y="6268271"/>
            <a:ext cx="416989" cy="25258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800" kern="1200">
                <a:solidFill>
                  <a:srgbClr val="04045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47200-33CE-484D-B52B-1934DA66D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Nadpis 1">
            <a:extLst>
              <a:ext uri="{FF2B5EF4-FFF2-40B4-BE49-F238E27FC236}">
                <a16:creationId xmlns:a16="http://schemas.microsoft.com/office/drawing/2014/main" id="{04B5ECA1-A200-4D23-9601-DEE063F62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5998" y="1136533"/>
            <a:ext cx="4964020" cy="820294"/>
          </a:xfrm>
          <a:prstGeom prst="rect">
            <a:avLst/>
          </a:prstGeom>
          <a:ln>
            <a:noFill/>
          </a:ln>
        </p:spPr>
        <p:txBody>
          <a:bodyPr lIns="0" rIns="0">
            <a:normAutofit/>
          </a:bodyPr>
          <a:lstStyle>
            <a:lvl1pPr>
              <a:defRPr sz="2700">
                <a:solidFill>
                  <a:srgbClr val="040455"/>
                </a:solidFill>
              </a:defRPr>
            </a:lvl1pPr>
          </a:lstStyle>
          <a:p>
            <a:r>
              <a:rPr lang="cs-CZ" dirty="0"/>
              <a:t>Kliknutím upravte nadpis.</a:t>
            </a:r>
            <a:endParaRPr lang="en-US" dirty="0"/>
          </a:p>
        </p:txBody>
      </p:sp>
      <p:sp>
        <p:nvSpPr>
          <p:cNvPr id="20" name="Zástupný obsah 7">
            <a:extLst>
              <a:ext uri="{FF2B5EF4-FFF2-40B4-BE49-F238E27FC236}">
                <a16:creationId xmlns:a16="http://schemas.microsoft.com/office/drawing/2014/main" id="{0EB99D4E-E8F0-43F7-9A6A-57CD5988F71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665997" y="1964710"/>
            <a:ext cx="4964021" cy="417713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3600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80000"/>
              <a:buFontTx/>
              <a:buNone/>
              <a:tabLst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marL="126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lang="cs-CZ" dirty="0"/>
              <a:t>Kliknutím upravte text.</a:t>
            </a:r>
          </a:p>
        </p:txBody>
      </p:sp>
    </p:spTree>
    <p:extLst>
      <p:ext uri="{BB962C8B-B14F-4D97-AF65-F5344CB8AC3E}">
        <p14:creationId xmlns:p14="http://schemas.microsoft.com/office/powerpoint/2010/main" val="1000451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úvod_CHYTRA_MISTA+ banner vpravo">
    <p:bg>
      <p:bgPr>
        <a:blipFill dpi="0" rotWithShape="1">
          <a:blip r:embed="rId2">
            <a:lum/>
          </a:blip>
          <a:srcRect/>
          <a:stretch>
            <a:fillRect l="-2000" t="7000" r="4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45B8CA76-2565-432C-81B6-5C5550FAD547}"/>
              </a:ext>
            </a:extLst>
          </p:cNvPr>
          <p:cNvSpPr/>
          <p:nvPr userDrawn="1"/>
        </p:nvSpPr>
        <p:spPr>
          <a:xfrm>
            <a:off x="0" y="0"/>
            <a:ext cx="12192000" cy="1203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: s jedním zakulaceným rohem 4">
            <a:extLst>
              <a:ext uri="{FF2B5EF4-FFF2-40B4-BE49-F238E27FC236}">
                <a16:creationId xmlns:a16="http://schemas.microsoft.com/office/drawing/2014/main" id="{DA177EFD-B722-4EF4-BACD-A2DBEBE04326}"/>
              </a:ext>
            </a:extLst>
          </p:cNvPr>
          <p:cNvSpPr/>
          <p:nvPr userDrawn="1"/>
        </p:nvSpPr>
        <p:spPr>
          <a:xfrm rot="16200000">
            <a:off x="5759767" y="425765"/>
            <a:ext cx="5654042" cy="7210426"/>
          </a:xfrm>
          <a:prstGeom prst="round1Rect">
            <a:avLst>
              <a:gd name="adj" fmla="val 27542"/>
            </a:avLst>
          </a:prstGeom>
          <a:gradFill>
            <a:gsLst>
              <a:gs pos="1000">
                <a:srgbClr val="040455">
                  <a:alpha val="80000"/>
                </a:srgbClr>
              </a:gs>
              <a:gs pos="13000">
                <a:srgbClr val="040455"/>
              </a:gs>
              <a:gs pos="100000">
                <a:srgbClr val="040455"/>
              </a:gs>
            </a:gsLst>
            <a:lin ang="540000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C5AC33A-13B1-4A5B-8078-8D57FF1A01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6045" y="3672283"/>
            <a:ext cx="5063088" cy="1245328"/>
          </a:xfrm>
          <a:prstGeom prst="rect">
            <a:avLst/>
          </a:prstGeom>
        </p:spPr>
        <p:txBody>
          <a:bodyPr lIns="0" tIns="36000" bIns="36000"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</a:t>
            </a:r>
            <a:br>
              <a:rPr lang="cs-CZ" dirty="0"/>
            </a:br>
            <a:r>
              <a:rPr lang="cs-CZ" dirty="0"/>
              <a:t>lze upravit styl.</a:t>
            </a:r>
            <a:endParaRPr lang="en-US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0EFC0F9-9EC4-46C1-9FF7-AC6EBEBAC5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6046" y="5228264"/>
            <a:ext cx="5063087" cy="649329"/>
          </a:xfrm>
          <a:prstGeom prst="rect">
            <a:avLst/>
          </a:prstGeom>
        </p:spPr>
        <p:txBody>
          <a:bodyPr lIns="18000">
            <a:norm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pic>
        <p:nvPicPr>
          <p:cNvPr id="8" name="Obrázek 7" descr="Obsah obrázku objekt&#10;&#10;Popis byl vytvořen automaticky">
            <a:extLst>
              <a:ext uri="{FF2B5EF4-FFF2-40B4-BE49-F238E27FC236}">
                <a16:creationId xmlns:a16="http://schemas.microsoft.com/office/drawing/2014/main" id="{707EFDE7-1004-4B28-A5FD-2BA77E27B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458837" y="307398"/>
            <a:ext cx="2355466" cy="632293"/>
          </a:xfrm>
          <a:prstGeom prst="rect">
            <a:avLst/>
          </a:prstGeom>
        </p:spPr>
      </p:pic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BF978EA6-EAC9-4EEA-A01A-51EB6340F1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6045" y="2983542"/>
            <a:ext cx="5063088" cy="465138"/>
          </a:xfrm>
          <a:prstGeom prst="rect">
            <a:avLst/>
          </a:prstGeom>
        </p:spPr>
        <p:txBody>
          <a:bodyPr lIns="18000"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F1B691E-550F-44FA-A6ED-AC6FE072B97E}"/>
              </a:ext>
            </a:extLst>
          </p:cNvPr>
          <p:cNvSpPr txBox="1">
            <a:spLocks/>
          </p:cNvSpPr>
          <p:nvPr userDrawn="1"/>
        </p:nvSpPr>
        <p:spPr>
          <a:xfrm>
            <a:off x="9879536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0787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+ obrázek vlevo 1/2">
    <p:bg>
      <p:bgPr>
        <a:solidFill>
          <a:srgbClr val="0404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D932A1E-5DF4-40DB-936F-6DCD990F1C80}"/>
              </a:ext>
            </a:extLst>
          </p:cNvPr>
          <p:cNvSpPr txBox="1">
            <a:spLocks/>
          </p:cNvSpPr>
          <p:nvPr userDrawn="1"/>
        </p:nvSpPr>
        <p:spPr>
          <a:xfrm>
            <a:off x="6601294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44AFDD72-95B9-432A-A52E-046058BFB91E}"/>
              </a:ext>
            </a:extLst>
          </p:cNvPr>
          <p:cNvCxnSpPr>
            <a:cxnSpLocks/>
          </p:cNvCxnSpPr>
          <p:nvPr userDrawn="1"/>
        </p:nvCxnSpPr>
        <p:spPr>
          <a:xfrm>
            <a:off x="8145819" y="6520716"/>
            <a:ext cx="340242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0D48DBF4-BC5C-4C33-9E03-A396F4F0C5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124236"/>
            <a:ext cx="6255726" cy="5733764"/>
          </a:xfrm>
          <a:custGeom>
            <a:avLst/>
            <a:gdLst>
              <a:gd name="connsiteX0" fmla="*/ 0 w 12001500"/>
              <a:gd name="connsiteY0" fmla="*/ 0 h 5905500"/>
              <a:gd name="connsiteX1" fmla="*/ 10638511 w 12001500"/>
              <a:gd name="connsiteY1" fmla="*/ 0 h 5905500"/>
              <a:gd name="connsiteX2" fmla="*/ 12001500 w 12001500"/>
              <a:gd name="connsiteY2" fmla="*/ 1362989 h 5905500"/>
              <a:gd name="connsiteX3" fmla="*/ 12001500 w 12001500"/>
              <a:gd name="connsiteY3" fmla="*/ 5905500 h 5905500"/>
              <a:gd name="connsiteX4" fmla="*/ 0 w 12001500"/>
              <a:gd name="connsiteY4" fmla="*/ 5905500 h 5905500"/>
              <a:gd name="connsiteX5" fmla="*/ 0 w 12001500"/>
              <a:gd name="connsiteY5" fmla="*/ 0 h 5905500"/>
              <a:gd name="connsiteX0" fmla="*/ 0 w 12001500"/>
              <a:gd name="connsiteY0" fmla="*/ 0 h 5905500"/>
              <a:gd name="connsiteX1" fmla="*/ 10638511 w 12001500"/>
              <a:gd name="connsiteY1" fmla="*/ 0 h 5905500"/>
              <a:gd name="connsiteX2" fmla="*/ 12001500 w 12001500"/>
              <a:gd name="connsiteY2" fmla="*/ 1362989 h 5905500"/>
              <a:gd name="connsiteX3" fmla="*/ 12001500 w 12001500"/>
              <a:gd name="connsiteY3" fmla="*/ 5188169 h 5905500"/>
              <a:gd name="connsiteX4" fmla="*/ 0 w 12001500"/>
              <a:gd name="connsiteY4" fmla="*/ 5905500 h 5905500"/>
              <a:gd name="connsiteX5" fmla="*/ 0 w 12001500"/>
              <a:gd name="connsiteY5" fmla="*/ 0 h 5905500"/>
              <a:gd name="connsiteX0" fmla="*/ 0 w 12001500"/>
              <a:gd name="connsiteY0" fmla="*/ 0 h 5243349"/>
              <a:gd name="connsiteX1" fmla="*/ 10638511 w 12001500"/>
              <a:gd name="connsiteY1" fmla="*/ 0 h 5243349"/>
              <a:gd name="connsiteX2" fmla="*/ 12001500 w 12001500"/>
              <a:gd name="connsiteY2" fmla="*/ 1362989 h 5243349"/>
              <a:gd name="connsiteX3" fmla="*/ 12001500 w 12001500"/>
              <a:gd name="connsiteY3" fmla="*/ 5188169 h 5243349"/>
              <a:gd name="connsiteX4" fmla="*/ 7883 w 12001500"/>
              <a:gd name="connsiteY4" fmla="*/ 5243349 h 5243349"/>
              <a:gd name="connsiteX5" fmla="*/ 0 w 12001500"/>
              <a:gd name="connsiteY5" fmla="*/ 0 h 5243349"/>
              <a:gd name="connsiteX0" fmla="*/ 0 w 12001500"/>
              <a:gd name="connsiteY0" fmla="*/ 0 h 5188169"/>
              <a:gd name="connsiteX1" fmla="*/ 10638511 w 12001500"/>
              <a:gd name="connsiteY1" fmla="*/ 0 h 5188169"/>
              <a:gd name="connsiteX2" fmla="*/ 12001500 w 12001500"/>
              <a:gd name="connsiteY2" fmla="*/ 1362989 h 5188169"/>
              <a:gd name="connsiteX3" fmla="*/ 12001500 w 12001500"/>
              <a:gd name="connsiteY3" fmla="*/ 5188169 h 5188169"/>
              <a:gd name="connsiteX4" fmla="*/ 15765 w 12001500"/>
              <a:gd name="connsiteY4" fmla="*/ 5180287 h 5188169"/>
              <a:gd name="connsiteX5" fmla="*/ 0 w 12001500"/>
              <a:gd name="connsiteY5" fmla="*/ 0 h 5188169"/>
              <a:gd name="connsiteX0" fmla="*/ 0 w 12001500"/>
              <a:gd name="connsiteY0" fmla="*/ 0 h 5188170"/>
              <a:gd name="connsiteX1" fmla="*/ 10638511 w 12001500"/>
              <a:gd name="connsiteY1" fmla="*/ 0 h 5188170"/>
              <a:gd name="connsiteX2" fmla="*/ 12001500 w 12001500"/>
              <a:gd name="connsiteY2" fmla="*/ 1362989 h 5188170"/>
              <a:gd name="connsiteX3" fmla="*/ 12001500 w 12001500"/>
              <a:gd name="connsiteY3" fmla="*/ 5188169 h 5188170"/>
              <a:gd name="connsiteX4" fmla="*/ 6101254 w 12001500"/>
              <a:gd name="connsiteY4" fmla="*/ 5188170 h 5188170"/>
              <a:gd name="connsiteX5" fmla="*/ 0 w 12001500"/>
              <a:gd name="connsiteY5" fmla="*/ 0 h 5188170"/>
              <a:gd name="connsiteX0" fmla="*/ 0 w 5916010"/>
              <a:gd name="connsiteY0" fmla="*/ 7882 h 5188170"/>
              <a:gd name="connsiteX1" fmla="*/ 4553021 w 5916010"/>
              <a:gd name="connsiteY1" fmla="*/ 0 h 5188170"/>
              <a:gd name="connsiteX2" fmla="*/ 5916010 w 5916010"/>
              <a:gd name="connsiteY2" fmla="*/ 1362989 h 5188170"/>
              <a:gd name="connsiteX3" fmla="*/ 5916010 w 5916010"/>
              <a:gd name="connsiteY3" fmla="*/ 5188169 h 5188170"/>
              <a:gd name="connsiteX4" fmla="*/ 15764 w 5916010"/>
              <a:gd name="connsiteY4" fmla="*/ 5188170 h 5188170"/>
              <a:gd name="connsiteX5" fmla="*/ 0 w 5916010"/>
              <a:gd name="connsiteY5" fmla="*/ 7882 h 5188170"/>
              <a:gd name="connsiteX0" fmla="*/ 0 w 6215555"/>
              <a:gd name="connsiteY0" fmla="*/ 7882 h 5188170"/>
              <a:gd name="connsiteX1" fmla="*/ 4852566 w 6215555"/>
              <a:gd name="connsiteY1" fmla="*/ 0 h 5188170"/>
              <a:gd name="connsiteX2" fmla="*/ 6215555 w 6215555"/>
              <a:gd name="connsiteY2" fmla="*/ 1362989 h 5188170"/>
              <a:gd name="connsiteX3" fmla="*/ 6215555 w 6215555"/>
              <a:gd name="connsiteY3" fmla="*/ 5188169 h 5188170"/>
              <a:gd name="connsiteX4" fmla="*/ 315309 w 6215555"/>
              <a:gd name="connsiteY4" fmla="*/ 5188170 h 5188170"/>
              <a:gd name="connsiteX5" fmla="*/ 0 w 6215555"/>
              <a:gd name="connsiteY5" fmla="*/ 7882 h 5188170"/>
              <a:gd name="connsiteX0" fmla="*/ 8234 w 6223789"/>
              <a:gd name="connsiteY0" fmla="*/ 7882 h 5763611"/>
              <a:gd name="connsiteX1" fmla="*/ 4860800 w 6223789"/>
              <a:gd name="connsiteY1" fmla="*/ 0 h 5763611"/>
              <a:gd name="connsiteX2" fmla="*/ 6223789 w 6223789"/>
              <a:gd name="connsiteY2" fmla="*/ 1362989 h 5763611"/>
              <a:gd name="connsiteX3" fmla="*/ 6223789 w 6223789"/>
              <a:gd name="connsiteY3" fmla="*/ 5188169 h 5763611"/>
              <a:gd name="connsiteX4" fmla="*/ 349 w 6223789"/>
              <a:gd name="connsiteY4" fmla="*/ 5763611 h 5763611"/>
              <a:gd name="connsiteX5" fmla="*/ 8234 w 6223789"/>
              <a:gd name="connsiteY5" fmla="*/ 7882 h 5763611"/>
              <a:gd name="connsiteX0" fmla="*/ 8234 w 6223789"/>
              <a:gd name="connsiteY0" fmla="*/ 7882 h 5763611"/>
              <a:gd name="connsiteX1" fmla="*/ 4860800 w 6223789"/>
              <a:gd name="connsiteY1" fmla="*/ 0 h 5763611"/>
              <a:gd name="connsiteX2" fmla="*/ 6223789 w 6223789"/>
              <a:gd name="connsiteY2" fmla="*/ 1362989 h 5763611"/>
              <a:gd name="connsiteX3" fmla="*/ 6223789 w 6223789"/>
              <a:gd name="connsiteY3" fmla="*/ 5747845 h 5763611"/>
              <a:gd name="connsiteX4" fmla="*/ 349 w 6223789"/>
              <a:gd name="connsiteY4" fmla="*/ 5763611 h 5763611"/>
              <a:gd name="connsiteX5" fmla="*/ 8234 w 6223789"/>
              <a:gd name="connsiteY5" fmla="*/ 7882 h 5763611"/>
              <a:gd name="connsiteX0" fmla="*/ 8234 w 6223789"/>
              <a:gd name="connsiteY0" fmla="*/ 0 h 5763612"/>
              <a:gd name="connsiteX1" fmla="*/ 4860800 w 6223789"/>
              <a:gd name="connsiteY1" fmla="*/ 1 h 5763612"/>
              <a:gd name="connsiteX2" fmla="*/ 6223789 w 6223789"/>
              <a:gd name="connsiteY2" fmla="*/ 1362990 h 5763612"/>
              <a:gd name="connsiteX3" fmla="*/ 6223789 w 6223789"/>
              <a:gd name="connsiteY3" fmla="*/ 5747846 h 5763612"/>
              <a:gd name="connsiteX4" fmla="*/ 349 w 6223789"/>
              <a:gd name="connsiteY4" fmla="*/ 5763612 h 5763612"/>
              <a:gd name="connsiteX5" fmla="*/ 8234 w 6223789"/>
              <a:gd name="connsiteY5" fmla="*/ 0 h 5763612"/>
              <a:gd name="connsiteX0" fmla="*/ 141926 w 6357481"/>
              <a:gd name="connsiteY0" fmla="*/ 0 h 5763612"/>
              <a:gd name="connsiteX1" fmla="*/ 4994492 w 6357481"/>
              <a:gd name="connsiteY1" fmla="*/ 1 h 5763612"/>
              <a:gd name="connsiteX2" fmla="*/ 6357481 w 6357481"/>
              <a:gd name="connsiteY2" fmla="*/ 1362990 h 5763612"/>
              <a:gd name="connsiteX3" fmla="*/ 6357481 w 6357481"/>
              <a:gd name="connsiteY3" fmla="*/ 5747846 h 5763612"/>
              <a:gd name="connsiteX4" fmla="*/ 34 w 6357481"/>
              <a:gd name="connsiteY4" fmla="*/ 5763612 h 5763612"/>
              <a:gd name="connsiteX5" fmla="*/ 141926 w 6357481"/>
              <a:gd name="connsiteY5" fmla="*/ 0 h 5763612"/>
              <a:gd name="connsiteX0" fmla="*/ 760 w 6358205"/>
              <a:gd name="connsiteY0" fmla="*/ 7882 h 5763611"/>
              <a:gd name="connsiteX1" fmla="*/ 4995216 w 6358205"/>
              <a:gd name="connsiteY1" fmla="*/ 0 h 5763611"/>
              <a:gd name="connsiteX2" fmla="*/ 6358205 w 6358205"/>
              <a:gd name="connsiteY2" fmla="*/ 1362989 h 5763611"/>
              <a:gd name="connsiteX3" fmla="*/ 6358205 w 6358205"/>
              <a:gd name="connsiteY3" fmla="*/ 5747845 h 5763611"/>
              <a:gd name="connsiteX4" fmla="*/ 758 w 6358205"/>
              <a:gd name="connsiteY4" fmla="*/ 5763611 h 5763611"/>
              <a:gd name="connsiteX5" fmla="*/ 760 w 6358205"/>
              <a:gd name="connsiteY5" fmla="*/ 7882 h 5763611"/>
              <a:gd name="connsiteX0" fmla="*/ 760 w 6358205"/>
              <a:gd name="connsiteY0" fmla="*/ 7882 h 5767001"/>
              <a:gd name="connsiteX1" fmla="*/ 4995216 w 6358205"/>
              <a:gd name="connsiteY1" fmla="*/ 0 h 5767001"/>
              <a:gd name="connsiteX2" fmla="*/ 6358205 w 6358205"/>
              <a:gd name="connsiteY2" fmla="*/ 1362989 h 5767001"/>
              <a:gd name="connsiteX3" fmla="*/ 6358205 w 6358205"/>
              <a:gd name="connsiteY3" fmla="*/ 5767001 h 5767001"/>
              <a:gd name="connsiteX4" fmla="*/ 758 w 6358205"/>
              <a:gd name="connsiteY4" fmla="*/ 5763611 h 5767001"/>
              <a:gd name="connsiteX5" fmla="*/ 760 w 6358205"/>
              <a:gd name="connsiteY5" fmla="*/ 7882 h 5767001"/>
              <a:gd name="connsiteX0" fmla="*/ 760 w 6358205"/>
              <a:gd name="connsiteY0" fmla="*/ 0 h 5768696"/>
              <a:gd name="connsiteX1" fmla="*/ 4995216 w 6358205"/>
              <a:gd name="connsiteY1" fmla="*/ 1695 h 5768696"/>
              <a:gd name="connsiteX2" fmla="*/ 6358205 w 6358205"/>
              <a:gd name="connsiteY2" fmla="*/ 1364684 h 5768696"/>
              <a:gd name="connsiteX3" fmla="*/ 6358205 w 6358205"/>
              <a:gd name="connsiteY3" fmla="*/ 5768696 h 5768696"/>
              <a:gd name="connsiteX4" fmla="*/ 758 w 6358205"/>
              <a:gd name="connsiteY4" fmla="*/ 5765306 h 5768696"/>
              <a:gd name="connsiteX5" fmla="*/ 760 w 6358205"/>
              <a:gd name="connsiteY5" fmla="*/ 0 h 5768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58205" h="5768696">
                <a:moveTo>
                  <a:pt x="760" y="0"/>
                </a:moveTo>
                <a:lnTo>
                  <a:pt x="4995216" y="1695"/>
                </a:lnTo>
                <a:cubicBezTo>
                  <a:pt x="5747974" y="1695"/>
                  <a:pt x="6358205" y="611926"/>
                  <a:pt x="6358205" y="1364684"/>
                </a:cubicBezTo>
                <a:lnTo>
                  <a:pt x="6358205" y="5768696"/>
                </a:lnTo>
                <a:lnTo>
                  <a:pt x="758" y="5765306"/>
                </a:lnTo>
                <a:cubicBezTo>
                  <a:pt x="-1870" y="4017523"/>
                  <a:pt x="3388" y="1747783"/>
                  <a:pt x="76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anchor="ctr"/>
          <a:lstStyle>
            <a:lvl1pPr marL="12600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7" name="Zástupný symbol pro číslo snímku 5">
            <a:extLst>
              <a:ext uri="{FF2B5EF4-FFF2-40B4-BE49-F238E27FC236}">
                <a16:creationId xmlns:a16="http://schemas.microsoft.com/office/drawing/2014/main" id="{ECC7D9D7-4A9C-4BD6-B0FA-F4BE44A394A5}"/>
              </a:ext>
            </a:extLst>
          </p:cNvPr>
          <p:cNvSpPr txBox="1">
            <a:spLocks/>
          </p:cNvSpPr>
          <p:nvPr userDrawn="1"/>
        </p:nvSpPr>
        <p:spPr>
          <a:xfrm>
            <a:off x="11213029" y="6268271"/>
            <a:ext cx="416989" cy="25258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800" kern="1200">
                <a:solidFill>
                  <a:srgbClr val="04045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47200-33CE-484D-B52B-1934DA66DF1E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Nadpis 1">
            <a:extLst>
              <a:ext uri="{FF2B5EF4-FFF2-40B4-BE49-F238E27FC236}">
                <a16:creationId xmlns:a16="http://schemas.microsoft.com/office/drawing/2014/main" id="{04B5ECA1-A200-4D23-9601-DEE063F62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5998" y="1136533"/>
            <a:ext cx="4964020" cy="820294"/>
          </a:xfrm>
          <a:prstGeom prst="rect">
            <a:avLst/>
          </a:prstGeom>
          <a:ln>
            <a:noFill/>
          </a:ln>
        </p:spPr>
        <p:txBody>
          <a:bodyPr lIns="0" rIns="0"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upravte nadpis.</a:t>
            </a:r>
            <a:endParaRPr lang="en-US" dirty="0"/>
          </a:p>
        </p:txBody>
      </p:sp>
      <p:sp>
        <p:nvSpPr>
          <p:cNvPr id="20" name="Zástupný obsah 7">
            <a:extLst>
              <a:ext uri="{FF2B5EF4-FFF2-40B4-BE49-F238E27FC236}">
                <a16:creationId xmlns:a16="http://schemas.microsoft.com/office/drawing/2014/main" id="{0EB99D4E-E8F0-43F7-9A6A-57CD5988F71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665997" y="1964710"/>
            <a:ext cx="4964021" cy="417713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3600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80000"/>
              <a:buFontTx/>
              <a:buNone/>
              <a:tabLst/>
              <a:defRPr sz="1500">
                <a:solidFill>
                  <a:schemeClr val="bg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marL="126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lang="cs-CZ" dirty="0"/>
              <a:t>Kliknutím upravte text.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E71A6A6-A906-47F7-905A-F35753269C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74" y="521739"/>
            <a:ext cx="1386000" cy="3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1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obrázek vlevo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0F2D1729-5C7F-4066-B771-969B7361DBD6}"/>
              </a:ext>
            </a:extLst>
          </p:cNvPr>
          <p:cNvSpPr txBox="1">
            <a:spLocks/>
          </p:cNvSpPr>
          <p:nvPr userDrawn="1"/>
        </p:nvSpPr>
        <p:spPr>
          <a:xfrm>
            <a:off x="4599073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</a:t>
            </a:r>
            <a:r>
              <a:rPr lang="cs-CZ" sz="800" dirty="0">
                <a:solidFill>
                  <a:schemeClr val="accent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1" name="Obrázek 10" descr="Obsah obrázku objekt&#10;&#10;Popis byl vytvořen automaticky">
            <a:extLst>
              <a:ext uri="{FF2B5EF4-FFF2-40B4-BE49-F238E27FC236}">
                <a16:creationId xmlns:a16="http://schemas.microsoft.com/office/drawing/2014/main" id="{76FF21AC-9AC2-4EA2-939B-AB7EF4F94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500474" y="494944"/>
            <a:ext cx="1386000" cy="372053"/>
          </a:xfrm>
          <a:prstGeom prst="rect">
            <a:avLst/>
          </a:prstGeom>
        </p:spPr>
      </p:pic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55DE2137-2E3C-4DEF-B817-2F831535CD0D}"/>
              </a:ext>
            </a:extLst>
          </p:cNvPr>
          <p:cNvCxnSpPr>
            <a:cxnSpLocks/>
          </p:cNvCxnSpPr>
          <p:nvPr userDrawn="1"/>
        </p:nvCxnSpPr>
        <p:spPr>
          <a:xfrm>
            <a:off x="6143598" y="6520716"/>
            <a:ext cx="549569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" name="Nadpis 1">
            <a:extLst>
              <a:ext uri="{FF2B5EF4-FFF2-40B4-BE49-F238E27FC236}">
                <a16:creationId xmlns:a16="http://schemas.microsoft.com/office/drawing/2014/main" id="{3E5A511A-B7C4-4FF3-A745-316691590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775" y="1136533"/>
            <a:ext cx="6962516" cy="820294"/>
          </a:xfrm>
          <a:prstGeom prst="rect">
            <a:avLst/>
          </a:prstGeom>
          <a:ln>
            <a:noFill/>
          </a:ln>
        </p:spPr>
        <p:txBody>
          <a:bodyPr lIns="0" rIns="0">
            <a:normAutofit/>
          </a:bodyPr>
          <a:lstStyle>
            <a:lvl1pPr>
              <a:defRPr sz="2700">
                <a:solidFill>
                  <a:srgbClr val="040455"/>
                </a:solidFill>
              </a:defRPr>
            </a:lvl1pPr>
          </a:lstStyle>
          <a:p>
            <a:r>
              <a:rPr lang="cs-CZ" dirty="0"/>
              <a:t>Kliknutím upravte nadpis.</a:t>
            </a:r>
            <a:endParaRPr lang="en-US" dirty="0"/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7D327AC-DF3E-4B2C-A099-BD98E48B81D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766" y="1133803"/>
            <a:ext cx="4340220" cy="5724197"/>
          </a:xfrm>
          <a:custGeom>
            <a:avLst/>
            <a:gdLst>
              <a:gd name="connsiteX0" fmla="*/ 0 w 12001500"/>
              <a:gd name="connsiteY0" fmla="*/ 0 h 5905500"/>
              <a:gd name="connsiteX1" fmla="*/ 10638511 w 12001500"/>
              <a:gd name="connsiteY1" fmla="*/ 0 h 5905500"/>
              <a:gd name="connsiteX2" fmla="*/ 12001500 w 12001500"/>
              <a:gd name="connsiteY2" fmla="*/ 1362989 h 5905500"/>
              <a:gd name="connsiteX3" fmla="*/ 12001500 w 12001500"/>
              <a:gd name="connsiteY3" fmla="*/ 5905500 h 5905500"/>
              <a:gd name="connsiteX4" fmla="*/ 0 w 12001500"/>
              <a:gd name="connsiteY4" fmla="*/ 5905500 h 5905500"/>
              <a:gd name="connsiteX5" fmla="*/ 0 w 12001500"/>
              <a:gd name="connsiteY5" fmla="*/ 0 h 5905500"/>
              <a:gd name="connsiteX0" fmla="*/ 0 w 12001500"/>
              <a:gd name="connsiteY0" fmla="*/ 0 h 5905500"/>
              <a:gd name="connsiteX1" fmla="*/ 10638511 w 12001500"/>
              <a:gd name="connsiteY1" fmla="*/ 0 h 5905500"/>
              <a:gd name="connsiteX2" fmla="*/ 12001500 w 12001500"/>
              <a:gd name="connsiteY2" fmla="*/ 1362989 h 5905500"/>
              <a:gd name="connsiteX3" fmla="*/ 12001500 w 12001500"/>
              <a:gd name="connsiteY3" fmla="*/ 5188169 h 5905500"/>
              <a:gd name="connsiteX4" fmla="*/ 0 w 12001500"/>
              <a:gd name="connsiteY4" fmla="*/ 5905500 h 5905500"/>
              <a:gd name="connsiteX5" fmla="*/ 0 w 12001500"/>
              <a:gd name="connsiteY5" fmla="*/ 0 h 5905500"/>
              <a:gd name="connsiteX0" fmla="*/ 0 w 12001500"/>
              <a:gd name="connsiteY0" fmla="*/ 0 h 5243349"/>
              <a:gd name="connsiteX1" fmla="*/ 10638511 w 12001500"/>
              <a:gd name="connsiteY1" fmla="*/ 0 h 5243349"/>
              <a:gd name="connsiteX2" fmla="*/ 12001500 w 12001500"/>
              <a:gd name="connsiteY2" fmla="*/ 1362989 h 5243349"/>
              <a:gd name="connsiteX3" fmla="*/ 12001500 w 12001500"/>
              <a:gd name="connsiteY3" fmla="*/ 5188169 h 5243349"/>
              <a:gd name="connsiteX4" fmla="*/ 7883 w 12001500"/>
              <a:gd name="connsiteY4" fmla="*/ 5243349 h 5243349"/>
              <a:gd name="connsiteX5" fmla="*/ 0 w 12001500"/>
              <a:gd name="connsiteY5" fmla="*/ 0 h 5243349"/>
              <a:gd name="connsiteX0" fmla="*/ 0 w 12001500"/>
              <a:gd name="connsiteY0" fmla="*/ 0 h 5188169"/>
              <a:gd name="connsiteX1" fmla="*/ 10638511 w 12001500"/>
              <a:gd name="connsiteY1" fmla="*/ 0 h 5188169"/>
              <a:gd name="connsiteX2" fmla="*/ 12001500 w 12001500"/>
              <a:gd name="connsiteY2" fmla="*/ 1362989 h 5188169"/>
              <a:gd name="connsiteX3" fmla="*/ 12001500 w 12001500"/>
              <a:gd name="connsiteY3" fmla="*/ 5188169 h 5188169"/>
              <a:gd name="connsiteX4" fmla="*/ 15765 w 12001500"/>
              <a:gd name="connsiteY4" fmla="*/ 5180287 h 5188169"/>
              <a:gd name="connsiteX5" fmla="*/ 0 w 12001500"/>
              <a:gd name="connsiteY5" fmla="*/ 0 h 5188169"/>
              <a:gd name="connsiteX0" fmla="*/ 0 w 12001500"/>
              <a:gd name="connsiteY0" fmla="*/ 0 h 5188170"/>
              <a:gd name="connsiteX1" fmla="*/ 10638511 w 12001500"/>
              <a:gd name="connsiteY1" fmla="*/ 0 h 5188170"/>
              <a:gd name="connsiteX2" fmla="*/ 12001500 w 12001500"/>
              <a:gd name="connsiteY2" fmla="*/ 1362989 h 5188170"/>
              <a:gd name="connsiteX3" fmla="*/ 12001500 w 12001500"/>
              <a:gd name="connsiteY3" fmla="*/ 5188169 h 5188170"/>
              <a:gd name="connsiteX4" fmla="*/ 6101254 w 12001500"/>
              <a:gd name="connsiteY4" fmla="*/ 5188170 h 5188170"/>
              <a:gd name="connsiteX5" fmla="*/ 0 w 12001500"/>
              <a:gd name="connsiteY5" fmla="*/ 0 h 5188170"/>
              <a:gd name="connsiteX0" fmla="*/ 0 w 5916010"/>
              <a:gd name="connsiteY0" fmla="*/ 7882 h 5188170"/>
              <a:gd name="connsiteX1" fmla="*/ 4553021 w 5916010"/>
              <a:gd name="connsiteY1" fmla="*/ 0 h 5188170"/>
              <a:gd name="connsiteX2" fmla="*/ 5916010 w 5916010"/>
              <a:gd name="connsiteY2" fmla="*/ 1362989 h 5188170"/>
              <a:gd name="connsiteX3" fmla="*/ 5916010 w 5916010"/>
              <a:gd name="connsiteY3" fmla="*/ 5188169 h 5188170"/>
              <a:gd name="connsiteX4" fmla="*/ 15764 w 5916010"/>
              <a:gd name="connsiteY4" fmla="*/ 5188170 h 5188170"/>
              <a:gd name="connsiteX5" fmla="*/ 0 w 5916010"/>
              <a:gd name="connsiteY5" fmla="*/ 7882 h 5188170"/>
              <a:gd name="connsiteX0" fmla="*/ 0 w 6215555"/>
              <a:gd name="connsiteY0" fmla="*/ 7882 h 5188170"/>
              <a:gd name="connsiteX1" fmla="*/ 4852566 w 6215555"/>
              <a:gd name="connsiteY1" fmla="*/ 0 h 5188170"/>
              <a:gd name="connsiteX2" fmla="*/ 6215555 w 6215555"/>
              <a:gd name="connsiteY2" fmla="*/ 1362989 h 5188170"/>
              <a:gd name="connsiteX3" fmla="*/ 6215555 w 6215555"/>
              <a:gd name="connsiteY3" fmla="*/ 5188169 h 5188170"/>
              <a:gd name="connsiteX4" fmla="*/ 315309 w 6215555"/>
              <a:gd name="connsiteY4" fmla="*/ 5188170 h 5188170"/>
              <a:gd name="connsiteX5" fmla="*/ 0 w 6215555"/>
              <a:gd name="connsiteY5" fmla="*/ 7882 h 5188170"/>
              <a:gd name="connsiteX0" fmla="*/ 8234 w 6223789"/>
              <a:gd name="connsiteY0" fmla="*/ 7882 h 5763611"/>
              <a:gd name="connsiteX1" fmla="*/ 4860800 w 6223789"/>
              <a:gd name="connsiteY1" fmla="*/ 0 h 5763611"/>
              <a:gd name="connsiteX2" fmla="*/ 6223789 w 6223789"/>
              <a:gd name="connsiteY2" fmla="*/ 1362989 h 5763611"/>
              <a:gd name="connsiteX3" fmla="*/ 6223789 w 6223789"/>
              <a:gd name="connsiteY3" fmla="*/ 5188169 h 5763611"/>
              <a:gd name="connsiteX4" fmla="*/ 349 w 6223789"/>
              <a:gd name="connsiteY4" fmla="*/ 5763611 h 5763611"/>
              <a:gd name="connsiteX5" fmla="*/ 8234 w 6223789"/>
              <a:gd name="connsiteY5" fmla="*/ 7882 h 5763611"/>
              <a:gd name="connsiteX0" fmla="*/ 8234 w 6223789"/>
              <a:gd name="connsiteY0" fmla="*/ 7882 h 5763611"/>
              <a:gd name="connsiteX1" fmla="*/ 4860800 w 6223789"/>
              <a:gd name="connsiteY1" fmla="*/ 0 h 5763611"/>
              <a:gd name="connsiteX2" fmla="*/ 6223789 w 6223789"/>
              <a:gd name="connsiteY2" fmla="*/ 1362989 h 5763611"/>
              <a:gd name="connsiteX3" fmla="*/ 6223789 w 6223789"/>
              <a:gd name="connsiteY3" fmla="*/ 5747845 h 5763611"/>
              <a:gd name="connsiteX4" fmla="*/ 349 w 6223789"/>
              <a:gd name="connsiteY4" fmla="*/ 5763611 h 5763611"/>
              <a:gd name="connsiteX5" fmla="*/ 8234 w 6223789"/>
              <a:gd name="connsiteY5" fmla="*/ 7882 h 5763611"/>
              <a:gd name="connsiteX0" fmla="*/ 8234 w 6223789"/>
              <a:gd name="connsiteY0" fmla="*/ 0 h 5763612"/>
              <a:gd name="connsiteX1" fmla="*/ 4860800 w 6223789"/>
              <a:gd name="connsiteY1" fmla="*/ 1 h 5763612"/>
              <a:gd name="connsiteX2" fmla="*/ 6223789 w 6223789"/>
              <a:gd name="connsiteY2" fmla="*/ 1362990 h 5763612"/>
              <a:gd name="connsiteX3" fmla="*/ 6223789 w 6223789"/>
              <a:gd name="connsiteY3" fmla="*/ 5747846 h 5763612"/>
              <a:gd name="connsiteX4" fmla="*/ 349 w 6223789"/>
              <a:gd name="connsiteY4" fmla="*/ 5763612 h 5763612"/>
              <a:gd name="connsiteX5" fmla="*/ 8234 w 6223789"/>
              <a:gd name="connsiteY5" fmla="*/ 0 h 5763612"/>
              <a:gd name="connsiteX0" fmla="*/ 141926 w 6357481"/>
              <a:gd name="connsiteY0" fmla="*/ 0 h 5763612"/>
              <a:gd name="connsiteX1" fmla="*/ 4994492 w 6357481"/>
              <a:gd name="connsiteY1" fmla="*/ 1 h 5763612"/>
              <a:gd name="connsiteX2" fmla="*/ 6357481 w 6357481"/>
              <a:gd name="connsiteY2" fmla="*/ 1362990 h 5763612"/>
              <a:gd name="connsiteX3" fmla="*/ 6357481 w 6357481"/>
              <a:gd name="connsiteY3" fmla="*/ 5747846 h 5763612"/>
              <a:gd name="connsiteX4" fmla="*/ 34 w 6357481"/>
              <a:gd name="connsiteY4" fmla="*/ 5763612 h 5763612"/>
              <a:gd name="connsiteX5" fmla="*/ 141926 w 6357481"/>
              <a:gd name="connsiteY5" fmla="*/ 0 h 5763612"/>
              <a:gd name="connsiteX0" fmla="*/ 760 w 6358205"/>
              <a:gd name="connsiteY0" fmla="*/ 7882 h 5763611"/>
              <a:gd name="connsiteX1" fmla="*/ 4995216 w 6358205"/>
              <a:gd name="connsiteY1" fmla="*/ 0 h 5763611"/>
              <a:gd name="connsiteX2" fmla="*/ 6358205 w 6358205"/>
              <a:gd name="connsiteY2" fmla="*/ 1362989 h 5763611"/>
              <a:gd name="connsiteX3" fmla="*/ 6358205 w 6358205"/>
              <a:gd name="connsiteY3" fmla="*/ 5747845 h 5763611"/>
              <a:gd name="connsiteX4" fmla="*/ 758 w 6358205"/>
              <a:gd name="connsiteY4" fmla="*/ 5763611 h 5763611"/>
              <a:gd name="connsiteX5" fmla="*/ 760 w 6358205"/>
              <a:gd name="connsiteY5" fmla="*/ 7882 h 5763611"/>
              <a:gd name="connsiteX0" fmla="*/ 0 w 6357445"/>
              <a:gd name="connsiteY0" fmla="*/ 7882 h 5763611"/>
              <a:gd name="connsiteX1" fmla="*/ 4994456 w 6357445"/>
              <a:gd name="connsiteY1" fmla="*/ 0 h 5763611"/>
              <a:gd name="connsiteX2" fmla="*/ 6357445 w 6357445"/>
              <a:gd name="connsiteY2" fmla="*/ 1362989 h 5763611"/>
              <a:gd name="connsiteX3" fmla="*/ 6357445 w 6357445"/>
              <a:gd name="connsiteY3" fmla="*/ 5747845 h 5763611"/>
              <a:gd name="connsiteX4" fmla="*/ 2483067 w 6357445"/>
              <a:gd name="connsiteY4" fmla="*/ 5763611 h 5763611"/>
              <a:gd name="connsiteX5" fmla="*/ 0 w 6357445"/>
              <a:gd name="connsiteY5" fmla="*/ 7882 h 5763611"/>
              <a:gd name="connsiteX0" fmla="*/ 0 w 6357445"/>
              <a:gd name="connsiteY0" fmla="*/ 7882 h 5747845"/>
              <a:gd name="connsiteX1" fmla="*/ 4994456 w 6357445"/>
              <a:gd name="connsiteY1" fmla="*/ 0 h 5747845"/>
              <a:gd name="connsiteX2" fmla="*/ 6357445 w 6357445"/>
              <a:gd name="connsiteY2" fmla="*/ 1362989 h 5747845"/>
              <a:gd name="connsiteX3" fmla="*/ 6357445 w 6357445"/>
              <a:gd name="connsiteY3" fmla="*/ 5747845 h 5747845"/>
              <a:gd name="connsiteX4" fmla="*/ 2017984 w 6357445"/>
              <a:gd name="connsiteY4" fmla="*/ 5747845 h 5747845"/>
              <a:gd name="connsiteX5" fmla="*/ 0 w 6357445"/>
              <a:gd name="connsiteY5" fmla="*/ 7882 h 5747845"/>
              <a:gd name="connsiteX0" fmla="*/ 1497730 w 4339465"/>
              <a:gd name="connsiteY0" fmla="*/ 0 h 5929149"/>
              <a:gd name="connsiteX1" fmla="*/ 2976476 w 4339465"/>
              <a:gd name="connsiteY1" fmla="*/ 181304 h 5929149"/>
              <a:gd name="connsiteX2" fmla="*/ 4339465 w 4339465"/>
              <a:gd name="connsiteY2" fmla="*/ 1544293 h 5929149"/>
              <a:gd name="connsiteX3" fmla="*/ 4339465 w 4339465"/>
              <a:gd name="connsiteY3" fmla="*/ 5929149 h 5929149"/>
              <a:gd name="connsiteX4" fmla="*/ 4 w 4339465"/>
              <a:gd name="connsiteY4" fmla="*/ 5929149 h 5929149"/>
              <a:gd name="connsiteX5" fmla="*/ 1497730 w 4339465"/>
              <a:gd name="connsiteY5" fmla="*/ 0 h 5929149"/>
              <a:gd name="connsiteX0" fmla="*/ 0 w 4347342"/>
              <a:gd name="connsiteY0" fmla="*/ 31530 h 5747845"/>
              <a:gd name="connsiteX1" fmla="*/ 2984353 w 4347342"/>
              <a:gd name="connsiteY1" fmla="*/ 0 h 5747845"/>
              <a:gd name="connsiteX2" fmla="*/ 4347342 w 4347342"/>
              <a:gd name="connsiteY2" fmla="*/ 1362989 h 5747845"/>
              <a:gd name="connsiteX3" fmla="*/ 4347342 w 4347342"/>
              <a:gd name="connsiteY3" fmla="*/ 5747845 h 5747845"/>
              <a:gd name="connsiteX4" fmla="*/ 7881 w 4347342"/>
              <a:gd name="connsiteY4" fmla="*/ 5747845 h 5747845"/>
              <a:gd name="connsiteX5" fmla="*/ 0 w 4347342"/>
              <a:gd name="connsiteY5" fmla="*/ 31530 h 5747845"/>
              <a:gd name="connsiteX0" fmla="*/ 761 w 4340220"/>
              <a:gd name="connsiteY0" fmla="*/ 0 h 5747846"/>
              <a:gd name="connsiteX1" fmla="*/ 2977231 w 4340220"/>
              <a:gd name="connsiteY1" fmla="*/ 1 h 5747846"/>
              <a:gd name="connsiteX2" fmla="*/ 4340220 w 4340220"/>
              <a:gd name="connsiteY2" fmla="*/ 1362990 h 5747846"/>
              <a:gd name="connsiteX3" fmla="*/ 4340220 w 4340220"/>
              <a:gd name="connsiteY3" fmla="*/ 5747846 h 5747846"/>
              <a:gd name="connsiteX4" fmla="*/ 759 w 4340220"/>
              <a:gd name="connsiteY4" fmla="*/ 5747846 h 5747846"/>
              <a:gd name="connsiteX5" fmla="*/ 761 w 4340220"/>
              <a:gd name="connsiteY5" fmla="*/ 0 h 5747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40220" h="5747846">
                <a:moveTo>
                  <a:pt x="761" y="0"/>
                </a:moveTo>
                <a:lnTo>
                  <a:pt x="2977231" y="1"/>
                </a:lnTo>
                <a:cubicBezTo>
                  <a:pt x="3729989" y="1"/>
                  <a:pt x="4340220" y="610232"/>
                  <a:pt x="4340220" y="1362990"/>
                </a:cubicBezTo>
                <a:lnTo>
                  <a:pt x="4340220" y="5747846"/>
                </a:lnTo>
                <a:lnTo>
                  <a:pt x="759" y="5747846"/>
                </a:lnTo>
                <a:cubicBezTo>
                  <a:pt x="-1869" y="4000063"/>
                  <a:pt x="3389" y="1747783"/>
                  <a:pt x="7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anchor="ctr"/>
          <a:lstStyle>
            <a:lvl1pPr marL="12600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7" name="Zástupný symbol pro číslo snímku 5">
            <a:extLst>
              <a:ext uri="{FF2B5EF4-FFF2-40B4-BE49-F238E27FC236}">
                <a16:creationId xmlns:a16="http://schemas.microsoft.com/office/drawing/2014/main" id="{4AAC4514-94BA-4313-A16F-CFAFCE734E81}"/>
              </a:ext>
            </a:extLst>
          </p:cNvPr>
          <p:cNvSpPr txBox="1">
            <a:spLocks/>
          </p:cNvSpPr>
          <p:nvPr userDrawn="1"/>
        </p:nvSpPr>
        <p:spPr>
          <a:xfrm>
            <a:off x="11328594" y="6268135"/>
            <a:ext cx="416989" cy="25258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800" kern="1200">
                <a:solidFill>
                  <a:srgbClr val="04045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47200-33CE-484D-B52B-1934DA66D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Zástupný obsah 7">
            <a:extLst>
              <a:ext uri="{FF2B5EF4-FFF2-40B4-BE49-F238E27FC236}">
                <a16:creationId xmlns:a16="http://schemas.microsoft.com/office/drawing/2014/main" id="{073DFB52-CF17-4DC4-B8AD-46A6C2A32F6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676775" y="1964710"/>
            <a:ext cx="6962516" cy="417713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3600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80000"/>
              <a:buFontTx/>
              <a:buNone/>
              <a:tabLst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marL="126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lang="cs-CZ" dirty="0"/>
              <a:t>Kliknutím upravte text.</a:t>
            </a:r>
          </a:p>
        </p:txBody>
      </p:sp>
    </p:spTree>
    <p:extLst>
      <p:ext uri="{BB962C8B-B14F-4D97-AF65-F5344CB8AC3E}">
        <p14:creationId xmlns:p14="http://schemas.microsoft.com/office/powerpoint/2010/main" val="22605313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+ obrázek vlevo 1/3">
    <p:bg>
      <p:bgPr>
        <a:solidFill>
          <a:srgbClr val="0404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0F2D1729-5C7F-4066-B771-969B7361DBD6}"/>
              </a:ext>
            </a:extLst>
          </p:cNvPr>
          <p:cNvSpPr txBox="1">
            <a:spLocks/>
          </p:cNvSpPr>
          <p:nvPr userDrawn="1"/>
        </p:nvSpPr>
        <p:spPr>
          <a:xfrm>
            <a:off x="4599073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55DE2137-2E3C-4DEF-B817-2F831535CD0D}"/>
              </a:ext>
            </a:extLst>
          </p:cNvPr>
          <p:cNvCxnSpPr>
            <a:cxnSpLocks/>
          </p:cNvCxnSpPr>
          <p:nvPr userDrawn="1"/>
        </p:nvCxnSpPr>
        <p:spPr>
          <a:xfrm>
            <a:off x="6143598" y="6520716"/>
            <a:ext cx="549569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" name="Nadpis 1">
            <a:extLst>
              <a:ext uri="{FF2B5EF4-FFF2-40B4-BE49-F238E27FC236}">
                <a16:creationId xmlns:a16="http://schemas.microsoft.com/office/drawing/2014/main" id="{3E5A511A-B7C4-4FF3-A745-316691590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775" y="1136533"/>
            <a:ext cx="6962516" cy="820294"/>
          </a:xfrm>
          <a:prstGeom prst="rect">
            <a:avLst/>
          </a:prstGeom>
          <a:ln>
            <a:noFill/>
          </a:ln>
        </p:spPr>
        <p:txBody>
          <a:bodyPr lIns="0" rIns="0"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upravte nadpis.</a:t>
            </a:r>
            <a:endParaRPr lang="en-US" dirty="0"/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7D327AC-DF3E-4B2C-A099-BD98E48B81D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766" y="1133803"/>
            <a:ext cx="4340220" cy="5724197"/>
          </a:xfrm>
          <a:custGeom>
            <a:avLst/>
            <a:gdLst>
              <a:gd name="connsiteX0" fmla="*/ 0 w 12001500"/>
              <a:gd name="connsiteY0" fmla="*/ 0 h 5905500"/>
              <a:gd name="connsiteX1" fmla="*/ 10638511 w 12001500"/>
              <a:gd name="connsiteY1" fmla="*/ 0 h 5905500"/>
              <a:gd name="connsiteX2" fmla="*/ 12001500 w 12001500"/>
              <a:gd name="connsiteY2" fmla="*/ 1362989 h 5905500"/>
              <a:gd name="connsiteX3" fmla="*/ 12001500 w 12001500"/>
              <a:gd name="connsiteY3" fmla="*/ 5905500 h 5905500"/>
              <a:gd name="connsiteX4" fmla="*/ 0 w 12001500"/>
              <a:gd name="connsiteY4" fmla="*/ 5905500 h 5905500"/>
              <a:gd name="connsiteX5" fmla="*/ 0 w 12001500"/>
              <a:gd name="connsiteY5" fmla="*/ 0 h 5905500"/>
              <a:gd name="connsiteX0" fmla="*/ 0 w 12001500"/>
              <a:gd name="connsiteY0" fmla="*/ 0 h 5905500"/>
              <a:gd name="connsiteX1" fmla="*/ 10638511 w 12001500"/>
              <a:gd name="connsiteY1" fmla="*/ 0 h 5905500"/>
              <a:gd name="connsiteX2" fmla="*/ 12001500 w 12001500"/>
              <a:gd name="connsiteY2" fmla="*/ 1362989 h 5905500"/>
              <a:gd name="connsiteX3" fmla="*/ 12001500 w 12001500"/>
              <a:gd name="connsiteY3" fmla="*/ 5188169 h 5905500"/>
              <a:gd name="connsiteX4" fmla="*/ 0 w 12001500"/>
              <a:gd name="connsiteY4" fmla="*/ 5905500 h 5905500"/>
              <a:gd name="connsiteX5" fmla="*/ 0 w 12001500"/>
              <a:gd name="connsiteY5" fmla="*/ 0 h 5905500"/>
              <a:gd name="connsiteX0" fmla="*/ 0 w 12001500"/>
              <a:gd name="connsiteY0" fmla="*/ 0 h 5243349"/>
              <a:gd name="connsiteX1" fmla="*/ 10638511 w 12001500"/>
              <a:gd name="connsiteY1" fmla="*/ 0 h 5243349"/>
              <a:gd name="connsiteX2" fmla="*/ 12001500 w 12001500"/>
              <a:gd name="connsiteY2" fmla="*/ 1362989 h 5243349"/>
              <a:gd name="connsiteX3" fmla="*/ 12001500 w 12001500"/>
              <a:gd name="connsiteY3" fmla="*/ 5188169 h 5243349"/>
              <a:gd name="connsiteX4" fmla="*/ 7883 w 12001500"/>
              <a:gd name="connsiteY4" fmla="*/ 5243349 h 5243349"/>
              <a:gd name="connsiteX5" fmla="*/ 0 w 12001500"/>
              <a:gd name="connsiteY5" fmla="*/ 0 h 5243349"/>
              <a:gd name="connsiteX0" fmla="*/ 0 w 12001500"/>
              <a:gd name="connsiteY0" fmla="*/ 0 h 5188169"/>
              <a:gd name="connsiteX1" fmla="*/ 10638511 w 12001500"/>
              <a:gd name="connsiteY1" fmla="*/ 0 h 5188169"/>
              <a:gd name="connsiteX2" fmla="*/ 12001500 w 12001500"/>
              <a:gd name="connsiteY2" fmla="*/ 1362989 h 5188169"/>
              <a:gd name="connsiteX3" fmla="*/ 12001500 w 12001500"/>
              <a:gd name="connsiteY3" fmla="*/ 5188169 h 5188169"/>
              <a:gd name="connsiteX4" fmla="*/ 15765 w 12001500"/>
              <a:gd name="connsiteY4" fmla="*/ 5180287 h 5188169"/>
              <a:gd name="connsiteX5" fmla="*/ 0 w 12001500"/>
              <a:gd name="connsiteY5" fmla="*/ 0 h 5188169"/>
              <a:gd name="connsiteX0" fmla="*/ 0 w 12001500"/>
              <a:gd name="connsiteY0" fmla="*/ 0 h 5188170"/>
              <a:gd name="connsiteX1" fmla="*/ 10638511 w 12001500"/>
              <a:gd name="connsiteY1" fmla="*/ 0 h 5188170"/>
              <a:gd name="connsiteX2" fmla="*/ 12001500 w 12001500"/>
              <a:gd name="connsiteY2" fmla="*/ 1362989 h 5188170"/>
              <a:gd name="connsiteX3" fmla="*/ 12001500 w 12001500"/>
              <a:gd name="connsiteY3" fmla="*/ 5188169 h 5188170"/>
              <a:gd name="connsiteX4" fmla="*/ 6101254 w 12001500"/>
              <a:gd name="connsiteY4" fmla="*/ 5188170 h 5188170"/>
              <a:gd name="connsiteX5" fmla="*/ 0 w 12001500"/>
              <a:gd name="connsiteY5" fmla="*/ 0 h 5188170"/>
              <a:gd name="connsiteX0" fmla="*/ 0 w 5916010"/>
              <a:gd name="connsiteY0" fmla="*/ 7882 h 5188170"/>
              <a:gd name="connsiteX1" fmla="*/ 4553021 w 5916010"/>
              <a:gd name="connsiteY1" fmla="*/ 0 h 5188170"/>
              <a:gd name="connsiteX2" fmla="*/ 5916010 w 5916010"/>
              <a:gd name="connsiteY2" fmla="*/ 1362989 h 5188170"/>
              <a:gd name="connsiteX3" fmla="*/ 5916010 w 5916010"/>
              <a:gd name="connsiteY3" fmla="*/ 5188169 h 5188170"/>
              <a:gd name="connsiteX4" fmla="*/ 15764 w 5916010"/>
              <a:gd name="connsiteY4" fmla="*/ 5188170 h 5188170"/>
              <a:gd name="connsiteX5" fmla="*/ 0 w 5916010"/>
              <a:gd name="connsiteY5" fmla="*/ 7882 h 5188170"/>
              <a:gd name="connsiteX0" fmla="*/ 0 w 6215555"/>
              <a:gd name="connsiteY0" fmla="*/ 7882 h 5188170"/>
              <a:gd name="connsiteX1" fmla="*/ 4852566 w 6215555"/>
              <a:gd name="connsiteY1" fmla="*/ 0 h 5188170"/>
              <a:gd name="connsiteX2" fmla="*/ 6215555 w 6215555"/>
              <a:gd name="connsiteY2" fmla="*/ 1362989 h 5188170"/>
              <a:gd name="connsiteX3" fmla="*/ 6215555 w 6215555"/>
              <a:gd name="connsiteY3" fmla="*/ 5188169 h 5188170"/>
              <a:gd name="connsiteX4" fmla="*/ 315309 w 6215555"/>
              <a:gd name="connsiteY4" fmla="*/ 5188170 h 5188170"/>
              <a:gd name="connsiteX5" fmla="*/ 0 w 6215555"/>
              <a:gd name="connsiteY5" fmla="*/ 7882 h 5188170"/>
              <a:gd name="connsiteX0" fmla="*/ 8234 w 6223789"/>
              <a:gd name="connsiteY0" fmla="*/ 7882 h 5763611"/>
              <a:gd name="connsiteX1" fmla="*/ 4860800 w 6223789"/>
              <a:gd name="connsiteY1" fmla="*/ 0 h 5763611"/>
              <a:gd name="connsiteX2" fmla="*/ 6223789 w 6223789"/>
              <a:gd name="connsiteY2" fmla="*/ 1362989 h 5763611"/>
              <a:gd name="connsiteX3" fmla="*/ 6223789 w 6223789"/>
              <a:gd name="connsiteY3" fmla="*/ 5188169 h 5763611"/>
              <a:gd name="connsiteX4" fmla="*/ 349 w 6223789"/>
              <a:gd name="connsiteY4" fmla="*/ 5763611 h 5763611"/>
              <a:gd name="connsiteX5" fmla="*/ 8234 w 6223789"/>
              <a:gd name="connsiteY5" fmla="*/ 7882 h 5763611"/>
              <a:gd name="connsiteX0" fmla="*/ 8234 w 6223789"/>
              <a:gd name="connsiteY0" fmla="*/ 7882 h 5763611"/>
              <a:gd name="connsiteX1" fmla="*/ 4860800 w 6223789"/>
              <a:gd name="connsiteY1" fmla="*/ 0 h 5763611"/>
              <a:gd name="connsiteX2" fmla="*/ 6223789 w 6223789"/>
              <a:gd name="connsiteY2" fmla="*/ 1362989 h 5763611"/>
              <a:gd name="connsiteX3" fmla="*/ 6223789 w 6223789"/>
              <a:gd name="connsiteY3" fmla="*/ 5747845 h 5763611"/>
              <a:gd name="connsiteX4" fmla="*/ 349 w 6223789"/>
              <a:gd name="connsiteY4" fmla="*/ 5763611 h 5763611"/>
              <a:gd name="connsiteX5" fmla="*/ 8234 w 6223789"/>
              <a:gd name="connsiteY5" fmla="*/ 7882 h 5763611"/>
              <a:gd name="connsiteX0" fmla="*/ 8234 w 6223789"/>
              <a:gd name="connsiteY0" fmla="*/ 0 h 5763612"/>
              <a:gd name="connsiteX1" fmla="*/ 4860800 w 6223789"/>
              <a:gd name="connsiteY1" fmla="*/ 1 h 5763612"/>
              <a:gd name="connsiteX2" fmla="*/ 6223789 w 6223789"/>
              <a:gd name="connsiteY2" fmla="*/ 1362990 h 5763612"/>
              <a:gd name="connsiteX3" fmla="*/ 6223789 w 6223789"/>
              <a:gd name="connsiteY3" fmla="*/ 5747846 h 5763612"/>
              <a:gd name="connsiteX4" fmla="*/ 349 w 6223789"/>
              <a:gd name="connsiteY4" fmla="*/ 5763612 h 5763612"/>
              <a:gd name="connsiteX5" fmla="*/ 8234 w 6223789"/>
              <a:gd name="connsiteY5" fmla="*/ 0 h 5763612"/>
              <a:gd name="connsiteX0" fmla="*/ 141926 w 6357481"/>
              <a:gd name="connsiteY0" fmla="*/ 0 h 5763612"/>
              <a:gd name="connsiteX1" fmla="*/ 4994492 w 6357481"/>
              <a:gd name="connsiteY1" fmla="*/ 1 h 5763612"/>
              <a:gd name="connsiteX2" fmla="*/ 6357481 w 6357481"/>
              <a:gd name="connsiteY2" fmla="*/ 1362990 h 5763612"/>
              <a:gd name="connsiteX3" fmla="*/ 6357481 w 6357481"/>
              <a:gd name="connsiteY3" fmla="*/ 5747846 h 5763612"/>
              <a:gd name="connsiteX4" fmla="*/ 34 w 6357481"/>
              <a:gd name="connsiteY4" fmla="*/ 5763612 h 5763612"/>
              <a:gd name="connsiteX5" fmla="*/ 141926 w 6357481"/>
              <a:gd name="connsiteY5" fmla="*/ 0 h 5763612"/>
              <a:gd name="connsiteX0" fmla="*/ 760 w 6358205"/>
              <a:gd name="connsiteY0" fmla="*/ 7882 h 5763611"/>
              <a:gd name="connsiteX1" fmla="*/ 4995216 w 6358205"/>
              <a:gd name="connsiteY1" fmla="*/ 0 h 5763611"/>
              <a:gd name="connsiteX2" fmla="*/ 6358205 w 6358205"/>
              <a:gd name="connsiteY2" fmla="*/ 1362989 h 5763611"/>
              <a:gd name="connsiteX3" fmla="*/ 6358205 w 6358205"/>
              <a:gd name="connsiteY3" fmla="*/ 5747845 h 5763611"/>
              <a:gd name="connsiteX4" fmla="*/ 758 w 6358205"/>
              <a:gd name="connsiteY4" fmla="*/ 5763611 h 5763611"/>
              <a:gd name="connsiteX5" fmla="*/ 760 w 6358205"/>
              <a:gd name="connsiteY5" fmla="*/ 7882 h 5763611"/>
              <a:gd name="connsiteX0" fmla="*/ 0 w 6357445"/>
              <a:gd name="connsiteY0" fmla="*/ 7882 h 5763611"/>
              <a:gd name="connsiteX1" fmla="*/ 4994456 w 6357445"/>
              <a:gd name="connsiteY1" fmla="*/ 0 h 5763611"/>
              <a:gd name="connsiteX2" fmla="*/ 6357445 w 6357445"/>
              <a:gd name="connsiteY2" fmla="*/ 1362989 h 5763611"/>
              <a:gd name="connsiteX3" fmla="*/ 6357445 w 6357445"/>
              <a:gd name="connsiteY3" fmla="*/ 5747845 h 5763611"/>
              <a:gd name="connsiteX4" fmla="*/ 2483067 w 6357445"/>
              <a:gd name="connsiteY4" fmla="*/ 5763611 h 5763611"/>
              <a:gd name="connsiteX5" fmla="*/ 0 w 6357445"/>
              <a:gd name="connsiteY5" fmla="*/ 7882 h 5763611"/>
              <a:gd name="connsiteX0" fmla="*/ 0 w 6357445"/>
              <a:gd name="connsiteY0" fmla="*/ 7882 h 5747845"/>
              <a:gd name="connsiteX1" fmla="*/ 4994456 w 6357445"/>
              <a:gd name="connsiteY1" fmla="*/ 0 h 5747845"/>
              <a:gd name="connsiteX2" fmla="*/ 6357445 w 6357445"/>
              <a:gd name="connsiteY2" fmla="*/ 1362989 h 5747845"/>
              <a:gd name="connsiteX3" fmla="*/ 6357445 w 6357445"/>
              <a:gd name="connsiteY3" fmla="*/ 5747845 h 5747845"/>
              <a:gd name="connsiteX4" fmla="*/ 2017984 w 6357445"/>
              <a:gd name="connsiteY4" fmla="*/ 5747845 h 5747845"/>
              <a:gd name="connsiteX5" fmla="*/ 0 w 6357445"/>
              <a:gd name="connsiteY5" fmla="*/ 7882 h 5747845"/>
              <a:gd name="connsiteX0" fmla="*/ 1497730 w 4339465"/>
              <a:gd name="connsiteY0" fmla="*/ 0 h 5929149"/>
              <a:gd name="connsiteX1" fmla="*/ 2976476 w 4339465"/>
              <a:gd name="connsiteY1" fmla="*/ 181304 h 5929149"/>
              <a:gd name="connsiteX2" fmla="*/ 4339465 w 4339465"/>
              <a:gd name="connsiteY2" fmla="*/ 1544293 h 5929149"/>
              <a:gd name="connsiteX3" fmla="*/ 4339465 w 4339465"/>
              <a:gd name="connsiteY3" fmla="*/ 5929149 h 5929149"/>
              <a:gd name="connsiteX4" fmla="*/ 4 w 4339465"/>
              <a:gd name="connsiteY4" fmla="*/ 5929149 h 5929149"/>
              <a:gd name="connsiteX5" fmla="*/ 1497730 w 4339465"/>
              <a:gd name="connsiteY5" fmla="*/ 0 h 5929149"/>
              <a:gd name="connsiteX0" fmla="*/ 0 w 4347342"/>
              <a:gd name="connsiteY0" fmla="*/ 31530 h 5747845"/>
              <a:gd name="connsiteX1" fmla="*/ 2984353 w 4347342"/>
              <a:gd name="connsiteY1" fmla="*/ 0 h 5747845"/>
              <a:gd name="connsiteX2" fmla="*/ 4347342 w 4347342"/>
              <a:gd name="connsiteY2" fmla="*/ 1362989 h 5747845"/>
              <a:gd name="connsiteX3" fmla="*/ 4347342 w 4347342"/>
              <a:gd name="connsiteY3" fmla="*/ 5747845 h 5747845"/>
              <a:gd name="connsiteX4" fmla="*/ 7881 w 4347342"/>
              <a:gd name="connsiteY4" fmla="*/ 5747845 h 5747845"/>
              <a:gd name="connsiteX5" fmla="*/ 0 w 4347342"/>
              <a:gd name="connsiteY5" fmla="*/ 31530 h 5747845"/>
              <a:gd name="connsiteX0" fmla="*/ 761 w 4340220"/>
              <a:gd name="connsiteY0" fmla="*/ 0 h 5747846"/>
              <a:gd name="connsiteX1" fmla="*/ 2977231 w 4340220"/>
              <a:gd name="connsiteY1" fmla="*/ 1 h 5747846"/>
              <a:gd name="connsiteX2" fmla="*/ 4340220 w 4340220"/>
              <a:gd name="connsiteY2" fmla="*/ 1362990 h 5747846"/>
              <a:gd name="connsiteX3" fmla="*/ 4340220 w 4340220"/>
              <a:gd name="connsiteY3" fmla="*/ 5747846 h 5747846"/>
              <a:gd name="connsiteX4" fmla="*/ 759 w 4340220"/>
              <a:gd name="connsiteY4" fmla="*/ 5747846 h 5747846"/>
              <a:gd name="connsiteX5" fmla="*/ 761 w 4340220"/>
              <a:gd name="connsiteY5" fmla="*/ 0 h 5747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40220" h="5747846">
                <a:moveTo>
                  <a:pt x="761" y="0"/>
                </a:moveTo>
                <a:lnTo>
                  <a:pt x="2977231" y="1"/>
                </a:lnTo>
                <a:cubicBezTo>
                  <a:pt x="3729989" y="1"/>
                  <a:pt x="4340220" y="610232"/>
                  <a:pt x="4340220" y="1362990"/>
                </a:cubicBezTo>
                <a:lnTo>
                  <a:pt x="4340220" y="5747846"/>
                </a:lnTo>
                <a:lnTo>
                  <a:pt x="759" y="5747846"/>
                </a:lnTo>
                <a:cubicBezTo>
                  <a:pt x="-1869" y="4000063"/>
                  <a:pt x="3389" y="1747783"/>
                  <a:pt x="7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anchor="ctr"/>
          <a:lstStyle>
            <a:lvl1pPr marL="12600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7" name="Zástupný symbol pro číslo snímku 5">
            <a:extLst>
              <a:ext uri="{FF2B5EF4-FFF2-40B4-BE49-F238E27FC236}">
                <a16:creationId xmlns:a16="http://schemas.microsoft.com/office/drawing/2014/main" id="{4AAC4514-94BA-4313-A16F-CFAFCE734E81}"/>
              </a:ext>
            </a:extLst>
          </p:cNvPr>
          <p:cNvSpPr txBox="1">
            <a:spLocks/>
          </p:cNvSpPr>
          <p:nvPr userDrawn="1"/>
        </p:nvSpPr>
        <p:spPr>
          <a:xfrm>
            <a:off x="11328594" y="6268135"/>
            <a:ext cx="416989" cy="25258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800" kern="1200">
                <a:solidFill>
                  <a:srgbClr val="04045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47200-33CE-484D-B52B-1934DA66DF1E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Zástupný obsah 7">
            <a:extLst>
              <a:ext uri="{FF2B5EF4-FFF2-40B4-BE49-F238E27FC236}">
                <a16:creationId xmlns:a16="http://schemas.microsoft.com/office/drawing/2014/main" id="{073DFB52-CF17-4DC4-B8AD-46A6C2A32F6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676775" y="1964710"/>
            <a:ext cx="6962516" cy="417713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3600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80000"/>
              <a:buFontTx/>
              <a:buNone/>
              <a:tabLst/>
              <a:defRPr sz="1500">
                <a:solidFill>
                  <a:schemeClr val="bg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marL="126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lang="cs-CZ" dirty="0"/>
              <a:t>Kliknutím upravte text.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3A6ECA3-5FD2-4C6C-9A1D-382C59E85C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74" y="521739"/>
            <a:ext cx="1386000" cy="3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8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alerie / jeden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obrázku 10">
            <a:extLst>
              <a:ext uri="{FF2B5EF4-FFF2-40B4-BE49-F238E27FC236}">
                <a16:creationId xmlns:a16="http://schemas.microsoft.com/office/drawing/2014/main" id="{D9BCCC7E-F018-4903-9108-262E433096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03959"/>
            <a:ext cx="12192000" cy="5654041"/>
          </a:xfrm>
          <a:prstGeom prst="roundRect">
            <a:avLst>
              <a:gd name="adj" fmla="val 0"/>
            </a:avLst>
          </a:prstGeom>
          <a:solidFill>
            <a:schemeClr val="accent4"/>
          </a:solidFill>
        </p:spPr>
        <p:txBody>
          <a:bodyPr anchor="ctr"/>
          <a:lstStyle>
            <a:lvl1pPr marL="12600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6" name="Zástupný text 14">
            <a:extLst>
              <a:ext uri="{FF2B5EF4-FFF2-40B4-BE49-F238E27FC236}">
                <a16:creationId xmlns:a16="http://schemas.microsoft.com/office/drawing/2014/main" id="{0FCA84FF-7C0C-4DB6-929E-3FDE1B6196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87848" y="626131"/>
            <a:ext cx="9503678" cy="248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Aft>
                <a:spcPts val="0"/>
              </a:spcAft>
              <a:buNone/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21" name="Obrázek 20" descr="Obsah obrázku objekt&#10;&#10;Popis byl vytvořen automaticky">
            <a:extLst>
              <a:ext uri="{FF2B5EF4-FFF2-40B4-BE49-F238E27FC236}">
                <a16:creationId xmlns:a16="http://schemas.microsoft.com/office/drawing/2014/main" id="{B63A5A9E-4D7F-4CC9-8499-AF04251730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500474" y="494944"/>
            <a:ext cx="1386000" cy="372053"/>
          </a:xfrm>
          <a:prstGeom prst="rect">
            <a:avLst/>
          </a:prstGeom>
        </p:spPr>
      </p:pic>
      <p:sp>
        <p:nvSpPr>
          <p:cNvPr id="25" name="Zástupný symbol pro číslo snímku 5">
            <a:extLst>
              <a:ext uri="{FF2B5EF4-FFF2-40B4-BE49-F238E27FC236}">
                <a16:creationId xmlns:a16="http://schemas.microsoft.com/office/drawing/2014/main" id="{530C62CA-8A48-4D95-8533-A54436C72C1B}"/>
              </a:ext>
            </a:extLst>
          </p:cNvPr>
          <p:cNvSpPr txBox="1">
            <a:spLocks/>
          </p:cNvSpPr>
          <p:nvPr userDrawn="1"/>
        </p:nvSpPr>
        <p:spPr>
          <a:xfrm>
            <a:off x="11139134" y="6260251"/>
            <a:ext cx="416989" cy="25258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800" kern="1200">
                <a:solidFill>
                  <a:srgbClr val="04045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47200-33CE-484D-B52B-1934DA66DF1E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7181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alerie / dva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10">
            <a:extLst>
              <a:ext uri="{FF2B5EF4-FFF2-40B4-BE49-F238E27FC236}">
                <a16:creationId xmlns:a16="http://schemas.microsoft.com/office/drawing/2014/main" id="{A499A84B-C1E8-4100-A03D-E95C931230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3966" y="1203959"/>
            <a:ext cx="5479048" cy="3998595"/>
          </a:xfrm>
          <a:prstGeom prst="roundRect">
            <a:avLst>
              <a:gd name="adj" fmla="val 0"/>
            </a:avLst>
          </a:prstGeom>
          <a:solidFill>
            <a:schemeClr val="accent4"/>
          </a:solidFill>
        </p:spPr>
        <p:txBody>
          <a:bodyPr anchor="ctr"/>
          <a:lstStyle>
            <a:lvl1pPr marL="12600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1" name="Zástupný text 14">
            <a:extLst>
              <a:ext uri="{FF2B5EF4-FFF2-40B4-BE49-F238E27FC236}">
                <a16:creationId xmlns:a16="http://schemas.microsoft.com/office/drawing/2014/main" id="{752BAE58-7A94-4FC7-A5CB-6DB9AC321D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474" y="5366428"/>
            <a:ext cx="5479048" cy="5651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None/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4" name="Obrázek 13" descr="Obsah obrázku objekt&#10;&#10;Popis byl vytvořen automaticky">
            <a:extLst>
              <a:ext uri="{FF2B5EF4-FFF2-40B4-BE49-F238E27FC236}">
                <a16:creationId xmlns:a16="http://schemas.microsoft.com/office/drawing/2014/main" id="{3C41293B-AA9F-4167-B46B-BA3742C6F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500474" y="494944"/>
            <a:ext cx="1386000" cy="372053"/>
          </a:xfrm>
          <a:prstGeom prst="rect">
            <a:avLst/>
          </a:prstGeom>
        </p:spPr>
      </p:pic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ED2BD08A-0104-425C-ADFA-45EF388E2353}"/>
              </a:ext>
            </a:extLst>
          </p:cNvPr>
          <p:cNvCxnSpPr>
            <a:cxnSpLocks/>
          </p:cNvCxnSpPr>
          <p:nvPr userDrawn="1"/>
        </p:nvCxnSpPr>
        <p:spPr>
          <a:xfrm>
            <a:off x="1965736" y="6520716"/>
            <a:ext cx="971880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3" name="Subtitle 2">
            <a:extLst>
              <a:ext uri="{FF2B5EF4-FFF2-40B4-BE49-F238E27FC236}">
                <a16:creationId xmlns:a16="http://schemas.microsoft.com/office/drawing/2014/main" id="{A34F1376-9F0D-4FA3-90CF-FCAF38A81867}"/>
              </a:ext>
            </a:extLst>
          </p:cNvPr>
          <p:cNvSpPr txBox="1">
            <a:spLocks/>
          </p:cNvSpPr>
          <p:nvPr userDrawn="1"/>
        </p:nvSpPr>
        <p:spPr>
          <a:xfrm>
            <a:off x="421211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</a:t>
            </a:r>
            <a:r>
              <a:rPr lang="cs-CZ" sz="800" dirty="0">
                <a:solidFill>
                  <a:schemeClr val="accent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4" name="Zástupný symbol obrázku 10">
            <a:extLst>
              <a:ext uri="{FF2B5EF4-FFF2-40B4-BE49-F238E27FC236}">
                <a16:creationId xmlns:a16="http://schemas.microsoft.com/office/drawing/2014/main" id="{FA04FEEB-632F-44B4-8CBB-3B45E743BDE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5494" y="1203959"/>
            <a:ext cx="5479048" cy="3998595"/>
          </a:xfrm>
          <a:prstGeom prst="roundRect">
            <a:avLst>
              <a:gd name="adj" fmla="val 0"/>
            </a:avLst>
          </a:prstGeom>
          <a:solidFill>
            <a:schemeClr val="accent4"/>
          </a:solidFill>
        </p:spPr>
        <p:txBody>
          <a:bodyPr anchor="ctr"/>
          <a:lstStyle>
            <a:lvl1pPr marL="12600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5" name="Zástupný text 14">
            <a:extLst>
              <a:ext uri="{FF2B5EF4-FFF2-40B4-BE49-F238E27FC236}">
                <a16:creationId xmlns:a16="http://schemas.microsoft.com/office/drawing/2014/main" id="{89B364CE-5195-415B-B920-7DBC26C150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02002" y="5366428"/>
            <a:ext cx="5479048" cy="5651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None/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Zástupný symbol pro číslo snímku 5">
            <a:extLst>
              <a:ext uri="{FF2B5EF4-FFF2-40B4-BE49-F238E27FC236}">
                <a16:creationId xmlns:a16="http://schemas.microsoft.com/office/drawing/2014/main" id="{ACE73EF9-5F3A-4B34-B454-8019767395D7}"/>
              </a:ext>
            </a:extLst>
          </p:cNvPr>
          <p:cNvSpPr txBox="1">
            <a:spLocks/>
          </p:cNvSpPr>
          <p:nvPr userDrawn="1"/>
        </p:nvSpPr>
        <p:spPr>
          <a:xfrm>
            <a:off x="11361775" y="6260251"/>
            <a:ext cx="416989" cy="25258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800" kern="1200">
                <a:solidFill>
                  <a:srgbClr val="04045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47200-33CE-484D-B52B-1934DA66DF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8032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alerie / 1obrázek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Obsah obrázku objekt&#10;&#10;Popis byl vytvořen automaticky">
            <a:extLst>
              <a:ext uri="{FF2B5EF4-FFF2-40B4-BE49-F238E27FC236}">
                <a16:creationId xmlns:a16="http://schemas.microsoft.com/office/drawing/2014/main" id="{3C41293B-AA9F-4167-B46B-BA3742C6F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500474" y="494944"/>
            <a:ext cx="1386000" cy="372053"/>
          </a:xfrm>
          <a:prstGeom prst="rect">
            <a:avLst/>
          </a:prstGeom>
        </p:spPr>
      </p:pic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ED2BD08A-0104-425C-ADFA-45EF388E2353}"/>
              </a:ext>
            </a:extLst>
          </p:cNvPr>
          <p:cNvCxnSpPr>
            <a:cxnSpLocks/>
          </p:cNvCxnSpPr>
          <p:nvPr userDrawn="1"/>
        </p:nvCxnSpPr>
        <p:spPr>
          <a:xfrm>
            <a:off x="1965736" y="6520716"/>
            <a:ext cx="971880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3" name="Subtitle 2">
            <a:extLst>
              <a:ext uri="{FF2B5EF4-FFF2-40B4-BE49-F238E27FC236}">
                <a16:creationId xmlns:a16="http://schemas.microsoft.com/office/drawing/2014/main" id="{A34F1376-9F0D-4FA3-90CF-FCAF38A81867}"/>
              </a:ext>
            </a:extLst>
          </p:cNvPr>
          <p:cNvSpPr txBox="1">
            <a:spLocks/>
          </p:cNvSpPr>
          <p:nvPr userDrawn="1"/>
        </p:nvSpPr>
        <p:spPr>
          <a:xfrm>
            <a:off x="421211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</a:t>
            </a:r>
            <a:r>
              <a:rPr lang="cs-CZ" sz="800" dirty="0">
                <a:solidFill>
                  <a:schemeClr val="accent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4" name="Zástupný symbol obrázku 10">
            <a:extLst>
              <a:ext uri="{FF2B5EF4-FFF2-40B4-BE49-F238E27FC236}">
                <a16:creationId xmlns:a16="http://schemas.microsoft.com/office/drawing/2014/main" id="{FA04FEEB-632F-44B4-8CBB-3B45E743BDE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0474" y="1203960"/>
            <a:ext cx="11184068" cy="2567940"/>
          </a:xfrm>
          <a:prstGeom prst="roundRect">
            <a:avLst>
              <a:gd name="adj" fmla="val 0"/>
            </a:avLst>
          </a:prstGeom>
          <a:solidFill>
            <a:schemeClr val="accent4"/>
          </a:solidFill>
        </p:spPr>
        <p:txBody>
          <a:bodyPr anchor="ctr"/>
          <a:lstStyle>
            <a:lvl1pPr marL="12600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6" name="Zástupný symbol pro číslo snímku 5">
            <a:extLst>
              <a:ext uri="{FF2B5EF4-FFF2-40B4-BE49-F238E27FC236}">
                <a16:creationId xmlns:a16="http://schemas.microsoft.com/office/drawing/2014/main" id="{ACE73EF9-5F3A-4B34-B454-8019767395D7}"/>
              </a:ext>
            </a:extLst>
          </p:cNvPr>
          <p:cNvSpPr txBox="1">
            <a:spLocks/>
          </p:cNvSpPr>
          <p:nvPr userDrawn="1"/>
        </p:nvSpPr>
        <p:spPr>
          <a:xfrm>
            <a:off x="11361775" y="6260251"/>
            <a:ext cx="416989" cy="25258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800" kern="1200">
                <a:solidFill>
                  <a:srgbClr val="04045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47200-33CE-484D-B52B-1934DA66D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C34A3B8-D1A7-4B7E-9494-626550B950A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0063" y="3906838"/>
            <a:ext cx="5489575" cy="20240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6228512-87D4-451E-BA9D-E39DA2896E4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00775" y="3906838"/>
            <a:ext cx="5491163" cy="20240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68794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alerie / tři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50695C36-4375-4DE5-A333-0F95CAE261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3966" y="1203959"/>
            <a:ext cx="3563538" cy="3998595"/>
          </a:xfrm>
          <a:prstGeom prst="roundRect">
            <a:avLst>
              <a:gd name="adj" fmla="val 0"/>
            </a:avLst>
          </a:prstGeom>
          <a:solidFill>
            <a:schemeClr val="accent4"/>
          </a:solidFill>
        </p:spPr>
        <p:txBody>
          <a:bodyPr anchor="ctr"/>
          <a:lstStyle>
            <a:lvl1pPr marL="12600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pic>
        <p:nvPicPr>
          <p:cNvPr id="14" name="Obrázek 13" descr="Obsah obrázku objekt&#10;&#10;Popis byl vytvořen automaticky">
            <a:extLst>
              <a:ext uri="{FF2B5EF4-FFF2-40B4-BE49-F238E27FC236}">
                <a16:creationId xmlns:a16="http://schemas.microsoft.com/office/drawing/2014/main" id="{A2291248-C921-4EA2-A87F-321CAA00D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500474" y="494944"/>
            <a:ext cx="1386000" cy="372053"/>
          </a:xfrm>
          <a:prstGeom prst="rect">
            <a:avLst/>
          </a:prstGeom>
        </p:spPr>
      </p:pic>
      <p:sp>
        <p:nvSpPr>
          <p:cNvPr id="25" name="Zástupný text 14">
            <a:extLst>
              <a:ext uri="{FF2B5EF4-FFF2-40B4-BE49-F238E27FC236}">
                <a16:creationId xmlns:a16="http://schemas.microsoft.com/office/drawing/2014/main" id="{94D127C5-4032-4115-AA88-0F2DBCE1A5A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474" y="5366428"/>
            <a:ext cx="3563538" cy="5651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None/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9" name="Zástupný symbol obrázku 10">
            <a:extLst>
              <a:ext uri="{FF2B5EF4-FFF2-40B4-BE49-F238E27FC236}">
                <a16:creationId xmlns:a16="http://schemas.microsoft.com/office/drawing/2014/main" id="{B1CDC497-8569-4211-8865-D3BE0C3CBD7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08993" y="1203959"/>
            <a:ext cx="3563538" cy="3998595"/>
          </a:xfrm>
          <a:prstGeom prst="roundRect">
            <a:avLst>
              <a:gd name="adj" fmla="val 0"/>
            </a:avLst>
          </a:prstGeom>
          <a:solidFill>
            <a:schemeClr val="accent4"/>
          </a:solidFill>
        </p:spPr>
        <p:txBody>
          <a:bodyPr anchor="ctr"/>
          <a:lstStyle>
            <a:lvl1pPr marL="12600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0" name="Zástupný text 14">
            <a:extLst>
              <a:ext uri="{FF2B5EF4-FFF2-40B4-BE49-F238E27FC236}">
                <a16:creationId xmlns:a16="http://schemas.microsoft.com/office/drawing/2014/main" id="{48945B5B-307F-4E3A-9243-6C5A453C2D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05501" y="5366428"/>
            <a:ext cx="3563538" cy="5651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None/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1" name="Zástupný symbol obrázku 10">
            <a:extLst>
              <a:ext uri="{FF2B5EF4-FFF2-40B4-BE49-F238E27FC236}">
                <a16:creationId xmlns:a16="http://schemas.microsoft.com/office/drawing/2014/main" id="{0933C2DD-36EB-4689-9ED6-88D209A0B6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24496" y="1203959"/>
            <a:ext cx="3563538" cy="3998595"/>
          </a:xfrm>
          <a:prstGeom prst="roundRect">
            <a:avLst>
              <a:gd name="adj" fmla="val 0"/>
            </a:avLst>
          </a:prstGeom>
          <a:solidFill>
            <a:schemeClr val="accent4"/>
          </a:solidFill>
        </p:spPr>
        <p:txBody>
          <a:bodyPr anchor="ctr"/>
          <a:lstStyle>
            <a:lvl1pPr marL="12600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2" name="Zástupný text 14">
            <a:extLst>
              <a:ext uri="{FF2B5EF4-FFF2-40B4-BE49-F238E27FC236}">
                <a16:creationId xmlns:a16="http://schemas.microsoft.com/office/drawing/2014/main" id="{A3F12680-F547-424C-81CE-5B92650A8A6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21004" y="5366428"/>
            <a:ext cx="3563538" cy="5651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None/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43" name="Přímá spojnice 42">
            <a:extLst>
              <a:ext uri="{FF2B5EF4-FFF2-40B4-BE49-F238E27FC236}">
                <a16:creationId xmlns:a16="http://schemas.microsoft.com/office/drawing/2014/main" id="{3E3427D5-5D1B-4BF4-BC91-848C1705A400}"/>
              </a:ext>
            </a:extLst>
          </p:cNvPr>
          <p:cNvCxnSpPr>
            <a:cxnSpLocks/>
          </p:cNvCxnSpPr>
          <p:nvPr userDrawn="1"/>
        </p:nvCxnSpPr>
        <p:spPr>
          <a:xfrm>
            <a:off x="1965736" y="6520716"/>
            <a:ext cx="971880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5" name="Subtitle 2">
            <a:extLst>
              <a:ext uri="{FF2B5EF4-FFF2-40B4-BE49-F238E27FC236}">
                <a16:creationId xmlns:a16="http://schemas.microsoft.com/office/drawing/2014/main" id="{1A664057-E6FE-4E8F-B5F4-F6741B750447}"/>
              </a:ext>
            </a:extLst>
          </p:cNvPr>
          <p:cNvSpPr txBox="1">
            <a:spLocks/>
          </p:cNvSpPr>
          <p:nvPr userDrawn="1"/>
        </p:nvSpPr>
        <p:spPr>
          <a:xfrm>
            <a:off x="421211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</a:t>
            </a:r>
            <a:r>
              <a:rPr lang="cs-CZ" sz="800" dirty="0">
                <a:solidFill>
                  <a:schemeClr val="accent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6" name="Zástupný symbol pro číslo snímku 5">
            <a:extLst>
              <a:ext uri="{FF2B5EF4-FFF2-40B4-BE49-F238E27FC236}">
                <a16:creationId xmlns:a16="http://schemas.microsoft.com/office/drawing/2014/main" id="{97429A8E-D13D-427C-A6F4-FD639D1857C3}"/>
              </a:ext>
            </a:extLst>
          </p:cNvPr>
          <p:cNvSpPr txBox="1">
            <a:spLocks/>
          </p:cNvSpPr>
          <p:nvPr userDrawn="1"/>
        </p:nvSpPr>
        <p:spPr>
          <a:xfrm>
            <a:off x="11361775" y="6260251"/>
            <a:ext cx="416989" cy="25258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800" kern="1200">
                <a:solidFill>
                  <a:srgbClr val="04045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47200-33CE-484D-B52B-1934DA66DF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164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alerie / 6 obrázk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50695C36-4375-4DE5-A333-0F95CAE261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9204" y="1203960"/>
            <a:ext cx="3563538" cy="2465000"/>
          </a:xfrm>
          <a:prstGeom prst="roundRect">
            <a:avLst>
              <a:gd name="adj" fmla="val 0"/>
            </a:avLst>
          </a:prstGeom>
          <a:solidFill>
            <a:schemeClr val="accent4"/>
          </a:solidFill>
        </p:spPr>
        <p:txBody>
          <a:bodyPr anchor="ctr"/>
          <a:lstStyle>
            <a:lvl1pPr marL="12600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pic>
        <p:nvPicPr>
          <p:cNvPr id="14" name="Obrázek 13" descr="Obsah obrázku objekt&#10;&#10;Popis byl vytvořen automaticky">
            <a:extLst>
              <a:ext uri="{FF2B5EF4-FFF2-40B4-BE49-F238E27FC236}">
                <a16:creationId xmlns:a16="http://schemas.microsoft.com/office/drawing/2014/main" id="{A2291248-C921-4EA2-A87F-321CAA00D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500474" y="494944"/>
            <a:ext cx="1386000" cy="372053"/>
          </a:xfrm>
          <a:prstGeom prst="rect">
            <a:avLst/>
          </a:prstGeom>
        </p:spPr>
      </p:pic>
      <p:sp>
        <p:nvSpPr>
          <p:cNvPr id="39" name="Zástupný symbol obrázku 10">
            <a:extLst>
              <a:ext uri="{FF2B5EF4-FFF2-40B4-BE49-F238E27FC236}">
                <a16:creationId xmlns:a16="http://schemas.microsoft.com/office/drawing/2014/main" id="{B1CDC497-8569-4211-8865-D3BE0C3CBD7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14231" y="1203960"/>
            <a:ext cx="3563538" cy="2465000"/>
          </a:xfrm>
          <a:prstGeom prst="roundRect">
            <a:avLst>
              <a:gd name="adj" fmla="val 0"/>
            </a:avLst>
          </a:prstGeom>
          <a:solidFill>
            <a:schemeClr val="accent4"/>
          </a:solidFill>
        </p:spPr>
        <p:txBody>
          <a:bodyPr anchor="ctr"/>
          <a:lstStyle>
            <a:lvl1pPr marL="12600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1" name="Zástupný symbol obrázku 10">
            <a:extLst>
              <a:ext uri="{FF2B5EF4-FFF2-40B4-BE49-F238E27FC236}">
                <a16:creationId xmlns:a16="http://schemas.microsoft.com/office/drawing/2014/main" id="{0933C2DD-36EB-4689-9ED6-88D209A0B6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24496" y="1203960"/>
            <a:ext cx="3563538" cy="2465000"/>
          </a:xfrm>
          <a:prstGeom prst="roundRect">
            <a:avLst>
              <a:gd name="adj" fmla="val 0"/>
            </a:avLst>
          </a:prstGeom>
          <a:solidFill>
            <a:schemeClr val="accent4"/>
          </a:solidFill>
        </p:spPr>
        <p:txBody>
          <a:bodyPr anchor="ctr"/>
          <a:lstStyle>
            <a:lvl1pPr marL="12600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cxnSp>
        <p:nvCxnSpPr>
          <p:cNvPr id="43" name="Přímá spojnice 42">
            <a:extLst>
              <a:ext uri="{FF2B5EF4-FFF2-40B4-BE49-F238E27FC236}">
                <a16:creationId xmlns:a16="http://schemas.microsoft.com/office/drawing/2014/main" id="{3E3427D5-5D1B-4BF4-BC91-848C1705A400}"/>
              </a:ext>
            </a:extLst>
          </p:cNvPr>
          <p:cNvCxnSpPr>
            <a:cxnSpLocks/>
          </p:cNvCxnSpPr>
          <p:nvPr userDrawn="1"/>
        </p:nvCxnSpPr>
        <p:spPr>
          <a:xfrm>
            <a:off x="1965736" y="6520716"/>
            <a:ext cx="971880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5" name="Subtitle 2">
            <a:extLst>
              <a:ext uri="{FF2B5EF4-FFF2-40B4-BE49-F238E27FC236}">
                <a16:creationId xmlns:a16="http://schemas.microsoft.com/office/drawing/2014/main" id="{1A664057-E6FE-4E8F-B5F4-F6741B750447}"/>
              </a:ext>
            </a:extLst>
          </p:cNvPr>
          <p:cNvSpPr txBox="1">
            <a:spLocks/>
          </p:cNvSpPr>
          <p:nvPr userDrawn="1"/>
        </p:nvSpPr>
        <p:spPr>
          <a:xfrm>
            <a:off x="421211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</a:t>
            </a:r>
            <a:r>
              <a:rPr lang="cs-CZ" sz="800" dirty="0">
                <a:solidFill>
                  <a:schemeClr val="accent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6" name="Zástupný symbol pro číslo snímku 5">
            <a:extLst>
              <a:ext uri="{FF2B5EF4-FFF2-40B4-BE49-F238E27FC236}">
                <a16:creationId xmlns:a16="http://schemas.microsoft.com/office/drawing/2014/main" id="{97429A8E-D13D-427C-A6F4-FD639D1857C3}"/>
              </a:ext>
            </a:extLst>
          </p:cNvPr>
          <p:cNvSpPr txBox="1">
            <a:spLocks/>
          </p:cNvSpPr>
          <p:nvPr userDrawn="1"/>
        </p:nvSpPr>
        <p:spPr>
          <a:xfrm>
            <a:off x="11361775" y="6260251"/>
            <a:ext cx="416989" cy="25258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800" kern="1200">
                <a:solidFill>
                  <a:srgbClr val="04045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47200-33CE-484D-B52B-1934DA66D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Zástupný symbol obrázku 10">
            <a:extLst>
              <a:ext uri="{FF2B5EF4-FFF2-40B4-BE49-F238E27FC236}">
                <a16:creationId xmlns:a16="http://schemas.microsoft.com/office/drawing/2014/main" id="{8CED7E27-7E2B-4A7E-9762-4CAEB5E7BC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9204" y="3795251"/>
            <a:ext cx="3563538" cy="2465000"/>
          </a:xfrm>
          <a:prstGeom prst="roundRect">
            <a:avLst>
              <a:gd name="adj" fmla="val 0"/>
            </a:avLst>
          </a:prstGeom>
          <a:solidFill>
            <a:schemeClr val="accent4"/>
          </a:solidFill>
        </p:spPr>
        <p:txBody>
          <a:bodyPr anchor="ctr"/>
          <a:lstStyle>
            <a:lvl1pPr marL="12600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3" name="Zástupný symbol obrázku 10">
            <a:extLst>
              <a:ext uri="{FF2B5EF4-FFF2-40B4-BE49-F238E27FC236}">
                <a16:creationId xmlns:a16="http://schemas.microsoft.com/office/drawing/2014/main" id="{CAD4BF32-3DF3-4AFD-B827-26DBC678D54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314231" y="3795251"/>
            <a:ext cx="3563538" cy="2465000"/>
          </a:xfrm>
          <a:prstGeom prst="roundRect">
            <a:avLst>
              <a:gd name="adj" fmla="val 0"/>
            </a:avLst>
          </a:prstGeom>
          <a:solidFill>
            <a:schemeClr val="accent4"/>
          </a:solidFill>
        </p:spPr>
        <p:txBody>
          <a:bodyPr anchor="ctr"/>
          <a:lstStyle>
            <a:lvl1pPr marL="12600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5" name="Zástupný symbol obrázku 10">
            <a:extLst>
              <a:ext uri="{FF2B5EF4-FFF2-40B4-BE49-F238E27FC236}">
                <a16:creationId xmlns:a16="http://schemas.microsoft.com/office/drawing/2014/main" id="{2F2EF8BE-F2D7-4152-946B-DAEBA6B7937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124496" y="3795251"/>
            <a:ext cx="3563538" cy="2465000"/>
          </a:xfrm>
          <a:prstGeom prst="roundRect">
            <a:avLst>
              <a:gd name="adj" fmla="val 0"/>
            </a:avLst>
          </a:prstGeom>
          <a:solidFill>
            <a:schemeClr val="accent4"/>
          </a:solidFill>
        </p:spPr>
        <p:txBody>
          <a:bodyPr anchor="ctr"/>
          <a:lstStyle>
            <a:lvl1pPr marL="12600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386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 jedním zakulaceným rohem 1">
            <a:extLst>
              <a:ext uri="{FF2B5EF4-FFF2-40B4-BE49-F238E27FC236}">
                <a16:creationId xmlns:a16="http://schemas.microsoft.com/office/drawing/2014/main" id="{353A0C9F-9381-4F84-9D42-41C1C401EA6E}"/>
              </a:ext>
            </a:extLst>
          </p:cNvPr>
          <p:cNvSpPr/>
          <p:nvPr userDrawn="1"/>
        </p:nvSpPr>
        <p:spPr>
          <a:xfrm flipH="1">
            <a:off x="5839876" y="1057836"/>
            <a:ext cx="6352124" cy="5800164"/>
          </a:xfrm>
          <a:prstGeom prst="round1Rect">
            <a:avLst>
              <a:gd name="adj" fmla="val 23400"/>
            </a:avLst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4AB1172A-09CA-4301-BFC9-9483BFB9CD1F}"/>
              </a:ext>
            </a:extLst>
          </p:cNvPr>
          <p:cNvSpPr/>
          <p:nvPr userDrawn="1"/>
        </p:nvSpPr>
        <p:spPr>
          <a:xfrm>
            <a:off x="5470598" y="0"/>
            <a:ext cx="3587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EA7E1121-4882-494D-8DCD-00D154DD589B}"/>
              </a:ext>
            </a:extLst>
          </p:cNvPr>
          <p:cNvSpPr txBox="1">
            <a:spLocks/>
          </p:cNvSpPr>
          <p:nvPr userDrawn="1"/>
        </p:nvSpPr>
        <p:spPr>
          <a:xfrm>
            <a:off x="421211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</a:t>
            </a:r>
            <a:r>
              <a:rPr lang="cs-CZ" sz="800" dirty="0">
                <a:solidFill>
                  <a:schemeClr val="accent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15AE5E83-5B6D-4EA7-B62D-AC25007221D1}"/>
              </a:ext>
            </a:extLst>
          </p:cNvPr>
          <p:cNvCxnSpPr>
            <a:cxnSpLocks/>
          </p:cNvCxnSpPr>
          <p:nvPr userDrawn="1"/>
        </p:nvCxnSpPr>
        <p:spPr>
          <a:xfrm>
            <a:off x="1965736" y="6520716"/>
            <a:ext cx="340242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5965E45D-A9D2-4E29-A79B-616E276468EA}"/>
              </a:ext>
            </a:extLst>
          </p:cNvPr>
          <p:cNvSpPr txBox="1"/>
          <p:nvPr userDrawn="1"/>
        </p:nvSpPr>
        <p:spPr>
          <a:xfrm>
            <a:off x="2624959" y="654269"/>
            <a:ext cx="55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7" name="Zástupný symbol pro číslo snímku 5">
            <a:extLst>
              <a:ext uri="{FF2B5EF4-FFF2-40B4-BE49-F238E27FC236}">
                <a16:creationId xmlns:a16="http://schemas.microsoft.com/office/drawing/2014/main" id="{99D06117-A4E4-4FE5-9BC3-C49F8BD10AA5}"/>
              </a:ext>
            </a:extLst>
          </p:cNvPr>
          <p:cNvSpPr txBox="1">
            <a:spLocks/>
          </p:cNvSpPr>
          <p:nvPr userDrawn="1"/>
        </p:nvSpPr>
        <p:spPr>
          <a:xfrm>
            <a:off x="5053609" y="6268271"/>
            <a:ext cx="416989" cy="25258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800" kern="1200">
                <a:solidFill>
                  <a:srgbClr val="04045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47200-33CE-484D-B52B-1934DA66D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304974D-CAE7-4945-9007-0C9EC92AC9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46798" y="1596039"/>
            <a:ext cx="5374725" cy="1677895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126000" indent="0">
              <a:buNone/>
              <a:defRPr sz="45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Vložte poděkování za pozornost.</a:t>
            </a:r>
          </a:p>
        </p:txBody>
      </p:sp>
      <p:pic>
        <p:nvPicPr>
          <p:cNvPr id="17" name="Obrázek 16" descr="Obsah obrázku objekt&#10;&#10;Popis byl vytvořen automaticky">
            <a:extLst>
              <a:ext uri="{FF2B5EF4-FFF2-40B4-BE49-F238E27FC236}">
                <a16:creationId xmlns:a16="http://schemas.microsoft.com/office/drawing/2014/main" id="{33D2F07A-D078-4B1B-9C80-E46A0D8AA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445972" y="337283"/>
            <a:ext cx="2925146" cy="785216"/>
          </a:xfrm>
          <a:prstGeom prst="rect">
            <a:avLst/>
          </a:prstGeom>
        </p:spPr>
      </p:pic>
      <p:sp>
        <p:nvSpPr>
          <p:cNvPr id="21" name="Nadpis 1">
            <a:extLst>
              <a:ext uri="{FF2B5EF4-FFF2-40B4-BE49-F238E27FC236}">
                <a16:creationId xmlns:a16="http://schemas.microsoft.com/office/drawing/2014/main" id="{F0B9A13B-F7A7-4822-9821-26E1F6C79F6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051" y="3273934"/>
            <a:ext cx="4623469" cy="614054"/>
          </a:xfrm>
          <a:prstGeom prst="rect">
            <a:avLst/>
          </a:prstGeom>
        </p:spPr>
        <p:txBody>
          <a:bodyPr lIns="0" tIns="36000" bIns="36000" anchor="t" anchorCtr="0">
            <a:normAutofit/>
          </a:bodyPr>
          <a:lstStyle>
            <a:lvl1pPr algn="l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cs-CZ" dirty="0"/>
              <a:t>Jméno a příjmení</a:t>
            </a:r>
            <a:endParaRPr lang="en-US" dirty="0"/>
          </a:p>
        </p:txBody>
      </p:sp>
      <p:sp>
        <p:nvSpPr>
          <p:cNvPr id="22" name="Podnadpis 2">
            <a:extLst>
              <a:ext uri="{FF2B5EF4-FFF2-40B4-BE49-F238E27FC236}">
                <a16:creationId xmlns:a16="http://schemas.microsoft.com/office/drawing/2014/main" id="{C5F44E97-0699-4044-A1BB-68494E58AE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473" y="4137332"/>
            <a:ext cx="4634047" cy="614052"/>
          </a:xfrm>
          <a:prstGeom prst="rect">
            <a:avLst/>
          </a:prstGeom>
        </p:spPr>
        <p:txBody>
          <a:bodyPr lIns="180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 sz="15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Funkce</a:t>
            </a:r>
          </a:p>
        </p:txBody>
      </p:sp>
      <p:sp>
        <p:nvSpPr>
          <p:cNvPr id="23" name="Zástupný text 14">
            <a:extLst>
              <a:ext uri="{FF2B5EF4-FFF2-40B4-BE49-F238E27FC236}">
                <a16:creationId xmlns:a16="http://schemas.microsoft.com/office/drawing/2014/main" id="{4B7823FF-08A4-4F95-B06E-88DDD281A0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474" y="4953458"/>
            <a:ext cx="4634046" cy="910665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l">
              <a:lnSpc>
                <a:spcPct val="150000"/>
              </a:lnSpc>
              <a:spcAft>
                <a:spcPts val="0"/>
              </a:spcAft>
              <a:buNone/>
              <a:defRPr sz="15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E: emailová adresa</a:t>
            </a:r>
            <a:br>
              <a:rPr lang="pt-BR" dirty="0"/>
            </a:br>
            <a:r>
              <a:rPr lang="pt-BR" dirty="0"/>
              <a:t>T: telefonní číslo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56392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CF3139A9-9852-45A2-88E5-15D145018B96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5839876" y="1057836"/>
            <a:ext cx="6362701" cy="5800164"/>
          </a:xfrm>
          <a:custGeom>
            <a:avLst/>
            <a:gdLst>
              <a:gd name="connsiteX0" fmla="*/ 0 w 6362701"/>
              <a:gd name="connsiteY0" fmla="*/ 0 h 5800164"/>
              <a:gd name="connsiteX1" fmla="*/ 6362701 w 6362701"/>
              <a:gd name="connsiteY1" fmla="*/ 0 h 5800164"/>
              <a:gd name="connsiteX2" fmla="*/ 6362701 w 6362701"/>
              <a:gd name="connsiteY2" fmla="*/ 5800164 h 5800164"/>
              <a:gd name="connsiteX3" fmla="*/ 0 w 6362701"/>
              <a:gd name="connsiteY3" fmla="*/ 5800164 h 5800164"/>
              <a:gd name="connsiteX4" fmla="*/ 0 w 6362701"/>
              <a:gd name="connsiteY4" fmla="*/ 0 h 5800164"/>
              <a:gd name="connsiteX0" fmla="*/ 0 w 6362701"/>
              <a:gd name="connsiteY0" fmla="*/ 9429 h 5809593"/>
              <a:gd name="connsiteX1" fmla="*/ 1351895 w 6362701"/>
              <a:gd name="connsiteY1" fmla="*/ 0 h 5809593"/>
              <a:gd name="connsiteX2" fmla="*/ 6362701 w 6362701"/>
              <a:gd name="connsiteY2" fmla="*/ 9429 h 5809593"/>
              <a:gd name="connsiteX3" fmla="*/ 6362701 w 6362701"/>
              <a:gd name="connsiteY3" fmla="*/ 5809593 h 5809593"/>
              <a:gd name="connsiteX4" fmla="*/ 0 w 6362701"/>
              <a:gd name="connsiteY4" fmla="*/ 5809593 h 5809593"/>
              <a:gd name="connsiteX5" fmla="*/ 0 w 6362701"/>
              <a:gd name="connsiteY5" fmla="*/ 9429 h 5809593"/>
              <a:gd name="connsiteX0" fmla="*/ 3939 w 6366640"/>
              <a:gd name="connsiteY0" fmla="*/ 9429 h 5809593"/>
              <a:gd name="connsiteX1" fmla="*/ 1355834 w 6366640"/>
              <a:gd name="connsiteY1" fmla="*/ 0 h 5809593"/>
              <a:gd name="connsiteX2" fmla="*/ 6366640 w 6366640"/>
              <a:gd name="connsiteY2" fmla="*/ 9429 h 5809593"/>
              <a:gd name="connsiteX3" fmla="*/ 6366640 w 6366640"/>
              <a:gd name="connsiteY3" fmla="*/ 5809593 h 5809593"/>
              <a:gd name="connsiteX4" fmla="*/ 3939 w 6366640"/>
              <a:gd name="connsiteY4" fmla="*/ 5809593 h 5809593"/>
              <a:gd name="connsiteX5" fmla="*/ 0 w 6366640"/>
              <a:gd name="connsiteY5" fmla="*/ 1300656 h 5809593"/>
              <a:gd name="connsiteX6" fmla="*/ 3939 w 6366640"/>
              <a:gd name="connsiteY6" fmla="*/ 9429 h 5809593"/>
              <a:gd name="connsiteX0" fmla="*/ 0 w 6366640"/>
              <a:gd name="connsiteY0" fmla="*/ 1300656 h 5809593"/>
              <a:gd name="connsiteX1" fmla="*/ 1355834 w 6366640"/>
              <a:gd name="connsiteY1" fmla="*/ 0 h 5809593"/>
              <a:gd name="connsiteX2" fmla="*/ 6366640 w 6366640"/>
              <a:gd name="connsiteY2" fmla="*/ 9429 h 5809593"/>
              <a:gd name="connsiteX3" fmla="*/ 6366640 w 6366640"/>
              <a:gd name="connsiteY3" fmla="*/ 5809593 h 5809593"/>
              <a:gd name="connsiteX4" fmla="*/ 3939 w 6366640"/>
              <a:gd name="connsiteY4" fmla="*/ 5809593 h 5809593"/>
              <a:gd name="connsiteX5" fmla="*/ 0 w 6366640"/>
              <a:gd name="connsiteY5" fmla="*/ 1300656 h 5809593"/>
              <a:gd name="connsiteX0" fmla="*/ 0 w 6366640"/>
              <a:gd name="connsiteY0" fmla="*/ 1300656 h 5809593"/>
              <a:gd name="connsiteX1" fmla="*/ 1355834 w 6366640"/>
              <a:gd name="connsiteY1" fmla="*/ 0 h 5809593"/>
              <a:gd name="connsiteX2" fmla="*/ 6366640 w 6366640"/>
              <a:gd name="connsiteY2" fmla="*/ 9429 h 5809593"/>
              <a:gd name="connsiteX3" fmla="*/ 6366640 w 6366640"/>
              <a:gd name="connsiteY3" fmla="*/ 5809593 h 5809593"/>
              <a:gd name="connsiteX4" fmla="*/ 3939 w 6366640"/>
              <a:gd name="connsiteY4" fmla="*/ 5809593 h 5809593"/>
              <a:gd name="connsiteX5" fmla="*/ 0 w 6366640"/>
              <a:gd name="connsiteY5" fmla="*/ 1300656 h 5809593"/>
              <a:gd name="connsiteX0" fmla="*/ 0 w 6366640"/>
              <a:gd name="connsiteY0" fmla="*/ 1300656 h 5809593"/>
              <a:gd name="connsiteX1" fmla="*/ 441434 w 6366640"/>
              <a:gd name="connsiteY1" fmla="*/ 409904 h 5809593"/>
              <a:gd name="connsiteX2" fmla="*/ 1355834 w 6366640"/>
              <a:gd name="connsiteY2" fmla="*/ 0 h 5809593"/>
              <a:gd name="connsiteX3" fmla="*/ 6366640 w 6366640"/>
              <a:gd name="connsiteY3" fmla="*/ 9429 h 5809593"/>
              <a:gd name="connsiteX4" fmla="*/ 6366640 w 6366640"/>
              <a:gd name="connsiteY4" fmla="*/ 5809593 h 5809593"/>
              <a:gd name="connsiteX5" fmla="*/ 3939 w 6366640"/>
              <a:gd name="connsiteY5" fmla="*/ 5809593 h 5809593"/>
              <a:gd name="connsiteX6" fmla="*/ 0 w 6366640"/>
              <a:gd name="connsiteY6" fmla="*/ 1300656 h 5809593"/>
              <a:gd name="connsiteX0" fmla="*/ 0 w 6366640"/>
              <a:gd name="connsiteY0" fmla="*/ 1300656 h 5809593"/>
              <a:gd name="connsiteX1" fmla="*/ 441434 w 6366640"/>
              <a:gd name="connsiteY1" fmla="*/ 409904 h 5809593"/>
              <a:gd name="connsiteX2" fmla="*/ 1355834 w 6366640"/>
              <a:gd name="connsiteY2" fmla="*/ 0 h 5809593"/>
              <a:gd name="connsiteX3" fmla="*/ 6366640 w 6366640"/>
              <a:gd name="connsiteY3" fmla="*/ 9429 h 5809593"/>
              <a:gd name="connsiteX4" fmla="*/ 6366640 w 6366640"/>
              <a:gd name="connsiteY4" fmla="*/ 5809593 h 5809593"/>
              <a:gd name="connsiteX5" fmla="*/ 3939 w 6366640"/>
              <a:gd name="connsiteY5" fmla="*/ 5809593 h 5809593"/>
              <a:gd name="connsiteX6" fmla="*/ 0 w 6366640"/>
              <a:gd name="connsiteY6" fmla="*/ 1300656 h 5809593"/>
              <a:gd name="connsiteX0" fmla="*/ 0 w 6366640"/>
              <a:gd name="connsiteY0" fmla="*/ 1300656 h 5809593"/>
              <a:gd name="connsiteX1" fmla="*/ 1355834 w 6366640"/>
              <a:gd name="connsiteY1" fmla="*/ 0 h 5809593"/>
              <a:gd name="connsiteX2" fmla="*/ 6366640 w 6366640"/>
              <a:gd name="connsiteY2" fmla="*/ 9429 h 5809593"/>
              <a:gd name="connsiteX3" fmla="*/ 6366640 w 6366640"/>
              <a:gd name="connsiteY3" fmla="*/ 5809593 h 5809593"/>
              <a:gd name="connsiteX4" fmla="*/ 3939 w 6366640"/>
              <a:gd name="connsiteY4" fmla="*/ 5809593 h 5809593"/>
              <a:gd name="connsiteX5" fmla="*/ 0 w 6366640"/>
              <a:gd name="connsiteY5" fmla="*/ 1300656 h 5809593"/>
              <a:gd name="connsiteX0" fmla="*/ 0 w 6366640"/>
              <a:gd name="connsiteY0" fmla="*/ 1300656 h 5809593"/>
              <a:gd name="connsiteX1" fmla="*/ 1363717 w 6366640"/>
              <a:gd name="connsiteY1" fmla="*/ 0 h 5809593"/>
              <a:gd name="connsiteX2" fmla="*/ 6366640 w 6366640"/>
              <a:gd name="connsiteY2" fmla="*/ 9429 h 5809593"/>
              <a:gd name="connsiteX3" fmla="*/ 6366640 w 6366640"/>
              <a:gd name="connsiteY3" fmla="*/ 5809593 h 5809593"/>
              <a:gd name="connsiteX4" fmla="*/ 3939 w 6366640"/>
              <a:gd name="connsiteY4" fmla="*/ 5809593 h 5809593"/>
              <a:gd name="connsiteX5" fmla="*/ 0 w 6366640"/>
              <a:gd name="connsiteY5" fmla="*/ 1300656 h 5809593"/>
              <a:gd name="connsiteX0" fmla="*/ 0 w 6366640"/>
              <a:gd name="connsiteY0" fmla="*/ 1300656 h 5809593"/>
              <a:gd name="connsiteX1" fmla="*/ 1363717 w 6366640"/>
              <a:gd name="connsiteY1" fmla="*/ 0 h 5809593"/>
              <a:gd name="connsiteX2" fmla="*/ 6366640 w 6366640"/>
              <a:gd name="connsiteY2" fmla="*/ 9429 h 5809593"/>
              <a:gd name="connsiteX3" fmla="*/ 6366640 w 6366640"/>
              <a:gd name="connsiteY3" fmla="*/ 5809593 h 5809593"/>
              <a:gd name="connsiteX4" fmla="*/ 3939 w 6366640"/>
              <a:gd name="connsiteY4" fmla="*/ 5809593 h 5809593"/>
              <a:gd name="connsiteX5" fmla="*/ 0 w 6366640"/>
              <a:gd name="connsiteY5" fmla="*/ 1300656 h 5809593"/>
              <a:gd name="connsiteX0" fmla="*/ 0 w 6366640"/>
              <a:gd name="connsiteY0" fmla="*/ 1300656 h 5809593"/>
              <a:gd name="connsiteX1" fmla="*/ 1363717 w 6366640"/>
              <a:gd name="connsiteY1" fmla="*/ 0 h 5809593"/>
              <a:gd name="connsiteX2" fmla="*/ 6366640 w 6366640"/>
              <a:gd name="connsiteY2" fmla="*/ 9429 h 5809593"/>
              <a:gd name="connsiteX3" fmla="*/ 6366640 w 6366640"/>
              <a:gd name="connsiteY3" fmla="*/ 5809593 h 5809593"/>
              <a:gd name="connsiteX4" fmla="*/ 3939 w 6366640"/>
              <a:gd name="connsiteY4" fmla="*/ 5809593 h 5809593"/>
              <a:gd name="connsiteX5" fmla="*/ 0 w 6366640"/>
              <a:gd name="connsiteY5" fmla="*/ 1300656 h 5809593"/>
              <a:gd name="connsiteX0" fmla="*/ 0 w 6366640"/>
              <a:gd name="connsiteY0" fmla="*/ 1300656 h 5809593"/>
              <a:gd name="connsiteX1" fmla="*/ 1363717 w 6366640"/>
              <a:gd name="connsiteY1" fmla="*/ 0 h 5809593"/>
              <a:gd name="connsiteX2" fmla="*/ 6366640 w 6366640"/>
              <a:gd name="connsiteY2" fmla="*/ 9429 h 5809593"/>
              <a:gd name="connsiteX3" fmla="*/ 6366640 w 6366640"/>
              <a:gd name="connsiteY3" fmla="*/ 5809593 h 5809593"/>
              <a:gd name="connsiteX4" fmla="*/ 3939 w 6366640"/>
              <a:gd name="connsiteY4" fmla="*/ 5809593 h 5809593"/>
              <a:gd name="connsiteX5" fmla="*/ 0 w 6366640"/>
              <a:gd name="connsiteY5" fmla="*/ 1300656 h 5809593"/>
              <a:gd name="connsiteX0" fmla="*/ 0 w 6366640"/>
              <a:gd name="connsiteY0" fmla="*/ 1300656 h 5809593"/>
              <a:gd name="connsiteX1" fmla="*/ 1363717 w 6366640"/>
              <a:gd name="connsiteY1" fmla="*/ 0 h 5809593"/>
              <a:gd name="connsiteX2" fmla="*/ 6366640 w 6366640"/>
              <a:gd name="connsiteY2" fmla="*/ 9429 h 5809593"/>
              <a:gd name="connsiteX3" fmla="*/ 6366640 w 6366640"/>
              <a:gd name="connsiteY3" fmla="*/ 5809593 h 5809593"/>
              <a:gd name="connsiteX4" fmla="*/ 3939 w 6366640"/>
              <a:gd name="connsiteY4" fmla="*/ 5809593 h 5809593"/>
              <a:gd name="connsiteX5" fmla="*/ 0 w 6366640"/>
              <a:gd name="connsiteY5" fmla="*/ 1300656 h 5809593"/>
              <a:gd name="connsiteX0" fmla="*/ 0 w 6366640"/>
              <a:gd name="connsiteY0" fmla="*/ 1776461 h 6285398"/>
              <a:gd name="connsiteX1" fmla="*/ 1363717 w 6366640"/>
              <a:gd name="connsiteY1" fmla="*/ 475805 h 6285398"/>
              <a:gd name="connsiteX2" fmla="*/ 6366640 w 6366640"/>
              <a:gd name="connsiteY2" fmla="*/ 485234 h 6285398"/>
              <a:gd name="connsiteX3" fmla="*/ 6366640 w 6366640"/>
              <a:gd name="connsiteY3" fmla="*/ 6285398 h 6285398"/>
              <a:gd name="connsiteX4" fmla="*/ 3939 w 6366640"/>
              <a:gd name="connsiteY4" fmla="*/ 6285398 h 6285398"/>
              <a:gd name="connsiteX5" fmla="*/ 0 w 6366640"/>
              <a:gd name="connsiteY5" fmla="*/ 1776461 h 6285398"/>
              <a:gd name="connsiteX0" fmla="*/ 0 w 6366640"/>
              <a:gd name="connsiteY0" fmla="*/ 1300656 h 5809593"/>
              <a:gd name="connsiteX1" fmla="*/ 1363717 w 6366640"/>
              <a:gd name="connsiteY1" fmla="*/ 0 h 5809593"/>
              <a:gd name="connsiteX2" fmla="*/ 6366640 w 6366640"/>
              <a:gd name="connsiteY2" fmla="*/ 9429 h 5809593"/>
              <a:gd name="connsiteX3" fmla="*/ 6366640 w 6366640"/>
              <a:gd name="connsiteY3" fmla="*/ 5809593 h 5809593"/>
              <a:gd name="connsiteX4" fmla="*/ 3939 w 6366640"/>
              <a:gd name="connsiteY4" fmla="*/ 5809593 h 5809593"/>
              <a:gd name="connsiteX5" fmla="*/ 0 w 6366640"/>
              <a:gd name="connsiteY5" fmla="*/ 1300656 h 5809593"/>
              <a:gd name="connsiteX0" fmla="*/ 15312 w 6362701"/>
              <a:gd name="connsiteY0" fmla="*/ 1300656 h 5809593"/>
              <a:gd name="connsiteX1" fmla="*/ 1359778 w 6362701"/>
              <a:gd name="connsiteY1" fmla="*/ 0 h 5809593"/>
              <a:gd name="connsiteX2" fmla="*/ 6362701 w 6362701"/>
              <a:gd name="connsiteY2" fmla="*/ 9429 h 5809593"/>
              <a:gd name="connsiteX3" fmla="*/ 6362701 w 6362701"/>
              <a:gd name="connsiteY3" fmla="*/ 5809593 h 5809593"/>
              <a:gd name="connsiteX4" fmla="*/ 0 w 6362701"/>
              <a:gd name="connsiteY4" fmla="*/ 5809593 h 5809593"/>
              <a:gd name="connsiteX5" fmla="*/ 15312 w 6362701"/>
              <a:gd name="connsiteY5" fmla="*/ 1300656 h 5809593"/>
              <a:gd name="connsiteX0" fmla="*/ 5687 w 6362701"/>
              <a:gd name="connsiteY0" fmla="*/ 1300656 h 5809593"/>
              <a:gd name="connsiteX1" fmla="*/ 1359778 w 6362701"/>
              <a:gd name="connsiteY1" fmla="*/ 0 h 5809593"/>
              <a:gd name="connsiteX2" fmla="*/ 6362701 w 6362701"/>
              <a:gd name="connsiteY2" fmla="*/ 9429 h 5809593"/>
              <a:gd name="connsiteX3" fmla="*/ 6362701 w 6362701"/>
              <a:gd name="connsiteY3" fmla="*/ 5809593 h 5809593"/>
              <a:gd name="connsiteX4" fmla="*/ 0 w 6362701"/>
              <a:gd name="connsiteY4" fmla="*/ 5809593 h 5809593"/>
              <a:gd name="connsiteX5" fmla="*/ 5687 w 6362701"/>
              <a:gd name="connsiteY5" fmla="*/ 1300656 h 5809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62701" h="5809593">
                <a:moveTo>
                  <a:pt x="5687" y="1300656"/>
                </a:moveTo>
                <a:cubicBezTo>
                  <a:pt x="128527" y="245681"/>
                  <a:pt x="850464" y="26019"/>
                  <a:pt x="1359778" y="0"/>
                </a:cubicBezTo>
                <a:lnTo>
                  <a:pt x="6362701" y="9429"/>
                </a:lnTo>
                <a:lnTo>
                  <a:pt x="6362701" y="5809593"/>
                </a:lnTo>
                <a:lnTo>
                  <a:pt x="0" y="5809593"/>
                </a:lnTo>
                <a:cubicBezTo>
                  <a:pt x="1896" y="4306614"/>
                  <a:pt x="3791" y="2803635"/>
                  <a:pt x="5687" y="130065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 anchorCtr="0"/>
          <a:lstStyle>
            <a:lvl1pPr marL="126000" indent="0" algn="ctr">
              <a:buNone/>
              <a:defRPr/>
            </a:lvl1pPr>
          </a:lstStyle>
          <a:p>
            <a:r>
              <a:rPr lang="cs-CZ" dirty="0"/>
              <a:t>Vložte obrázek.</a:t>
            </a:r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4AB1172A-09CA-4301-BFC9-9483BFB9CD1F}"/>
              </a:ext>
            </a:extLst>
          </p:cNvPr>
          <p:cNvSpPr/>
          <p:nvPr userDrawn="1"/>
        </p:nvSpPr>
        <p:spPr>
          <a:xfrm>
            <a:off x="5470598" y="0"/>
            <a:ext cx="3587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EA7E1121-4882-494D-8DCD-00D154DD589B}"/>
              </a:ext>
            </a:extLst>
          </p:cNvPr>
          <p:cNvSpPr txBox="1">
            <a:spLocks/>
          </p:cNvSpPr>
          <p:nvPr userDrawn="1"/>
        </p:nvSpPr>
        <p:spPr>
          <a:xfrm>
            <a:off x="421211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</a:t>
            </a:r>
            <a:r>
              <a:rPr lang="cs-CZ" sz="800" dirty="0">
                <a:solidFill>
                  <a:schemeClr val="accent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15AE5E83-5B6D-4EA7-B62D-AC25007221D1}"/>
              </a:ext>
            </a:extLst>
          </p:cNvPr>
          <p:cNvCxnSpPr>
            <a:cxnSpLocks/>
          </p:cNvCxnSpPr>
          <p:nvPr userDrawn="1"/>
        </p:nvCxnSpPr>
        <p:spPr>
          <a:xfrm>
            <a:off x="1965736" y="6520716"/>
            <a:ext cx="340242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5965E45D-A9D2-4E29-A79B-616E276468EA}"/>
              </a:ext>
            </a:extLst>
          </p:cNvPr>
          <p:cNvSpPr txBox="1"/>
          <p:nvPr userDrawn="1"/>
        </p:nvSpPr>
        <p:spPr>
          <a:xfrm>
            <a:off x="2624959" y="654269"/>
            <a:ext cx="55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7" name="Zástupný symbol pro číslo snímku 5">
            <a:extLst>
              <a:ext uri="{FF2B5EF4-FFF2-40B4-BE49-F238E27FC236}">
                <a16:creationId xmlns:a16="http://schemas.microsoft.com/office/drawing/2014/main" id="{99D06117-A4E4-4FE5-9BC3-C49F8BD10AA5}"/>
              </a:ext>
            </a:extLst>
          </p:cNvPr>
          <p:cNvSpPr txBox="1">
            <a:spLocks/>
          </p:cNvSpPr>
          <p:nvPr userDrawn="1"/>
        </p:nvSpPr>
        <p:spPr>
          <a:xfrm>
            <a:off x="5053609" y="6268271"/>
            <a:ext cx="416989" cy="25258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800" kern="1200">
                <a:solidFill>
                  <a:srgbClr val="04045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47200-33CE-484D-B52B-1934DA66D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304974D-CAE7-4945-9007-0C9EC92AC9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96064" y="4838543"/>
            <a:ext cx="5374725" cy="1677895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126000" indent="0">
              <a:buNone/>
              <a:defRPr sz="45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Vložte poděkování za pozornost.</a:t>
            </a:r>
          </a:p>
        </p:txBody>
      </p:sp>
      <p:pic>
        <p:nvPicPr>
          <p:cNvPr id="17" name="Obrázek 16" descr="Obsah obrázku objekt&#10;&#10;Popis byl vytvořen automaticky">
            <a:extLst>
              <a:ext uri="{FF2B5EF4-FFF2-40B4-BE49-F238E27FC236}">
                <a16:creationId xmlns:a16="http://schemas.microsoft.com/office/drawing/2014/main" id="{33D2F07A-D078-4B1B-9C80-E46A0D8AA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445972" y="337283"/>
            <a:ext cx="2925146" cy="785216"/>
          </a:xfrm>
          <a:prstGeom prst="rect">
            <a:avLst/>
          </a:prstGeom>
        </p:spPr>
      </p:pic>
      <p:sp>
        <p:nvSpPr>
          <p:cNvPr id="21" name="Nadpis 1">
            <a:extLst>
              <a:ext uri="{FF2B5EF4-FFF2-40B4-BE49-F238E27FC236}">
                <a16:creationId xmlns:a16="http://schemas.microsoft.com/office/drawing/2014/main" id="{F0B9A13B-F7A7-4822-9821-26E1F6C79F6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051" y="3273934"/>
            <a:ext cx="4623469" cy="614054"/>
          </a:xfrm>
          <a:prstGeom prst="rect">
            <a:avLst/>
          </a:prstGeom>
        </p:spPr>
        <p:txBody>
          <a:bodyPr lIns="0" tIns="36000" bIns="36000" anchor="t" anchorCtr="0">
            <a:normAutofit/>
          </a:bodyPr>
          <a:lstStyle>
            <a:lvl1pPr algn="l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cs-CZ" dirty="0"/>
              <a:t>Jméno a příjmení</a:t>
            </a:r>
            <a:endParaRPr lang="en-US" dirty="0"/>
          </a:p>
        </p:txBody>
      </p:sp>
      <p:sp>
        <p:nvSpPr>
          <p:cNvPr id="22" name="Podnadpis 2">
            <a:extLst>
              <a:ext uri="{FF2B5EF4-FFF2-40B4-BE49-F238E27FC236}">
                <a16:creationId xmlns:a16="http://schemas.microsoft.com/office/drawing/2014/main" id="{C5F44E97-0699-4044-A1BB-68494E58AE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473" y="4137332"/>
            <a:ext cx="4634047" cy="614052"/>
          </a:xfrm>
          <a:prstGeom prst="rect">
            <a:avLst/>
          </a:prstGeom>
        </p:spPr>
        <p:txBody>
          <a:bodyPr lIns="180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 sz="15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Funkce</a:t>
            </a:r>
          </a:p>
        </p:txBody>
      </p:sp>
      <p:sp>
        <p:nvSpPr>
          <p:cNvPr id="23" name="Zástupný text 14">
            <a:extLst>
              <a:ext uri="{FF2B5EF4-FFF2-40B4-BE49-F238E27FC236}">
                <a16:creationId xmlns:a16="http://schemas.microsoft.com/office/drawing/2014/main" id="{4B7823FF-08A4-4F95-B06E-88DDD281A0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474" y="4953458"/>
            <a:ext cx="4634046" cy="910665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l">
              <a:lnSpc>
                <a:spcPct val="150000"/>
              </a:lnSpc>
              <a:spcAft>
                <a:spcPts val="0"/>
              </a:spcAft>
              <a:buNone/>
              <a:defRPr sz="15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E: emailová adresa</a:t>
            </a:r>
            <a:br>
              <a:rPr lang="pt-BR" dirty="0"/>
            </a:br>
            <a:r>
              <a:rPr lang="pt-BR" dirty="0"/>
              <a:t>T: telefonní číslo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5835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úvod_R4A + banner vpravo">
    <p:bg>
      <p:bgPr>
        <a:blipFill dpi="0" rotWithShape="1">
          <a:blip r:embed="rId2">
            <a:lum/>
          </a:blip>
          <a:srcRect/>
          <a:stretch>
            <a:fillRect l="-13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45B8CA76-2565-432C-81B6-5C5550FAD547}"/>
              </a:ext>
            </a:extLst>
          </p:cNvPr>
          <p:cNvSpPr/>
          <p:nvPr userDrawn="1"/>
        </p:nvSpPr>
        <p:spPr>
          <a:xfrm>
            <a:off x="0" y="0"/>
            <a:ext cx="12192000" cy="1203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: s jedním zakulaceným rohem 4">
            <a:extLst>
              <a:ext uri="{FF2B5EF4-FFF2-40B4-BE49-F238E27FC236}">
                <a16:creationId xmlns:a16="http://schemas.microsoft.com/office/drawing/2014/main" id="{DA177EFD-B722-4EF4-BACD-A2DBEBE04326}"/>
              </a:ext>
            </a:extLst>
          </p:cNvPr>
          <p:cNvSpPr/>
          <p:nvPr userDrawn="1"/>
        </p:nvSpPr>
        <p:spPr>
          <a:xfrm rot="16200000">
            <a:off x="5759767" y="425765"/>
            <a:ext cx="5654042" cy="7210426"/>
          </a:xfrm>
          <a:prstGeom prst="round1Rect">
            <a:avLst>
              <a:gd name="adj" fmla="val 27542"/>
            </a:avLst>
          </a:prstGeom>
          <a:gradFill>
            <a:gsLst>
              <a:gs pos="1000">
                <a:srgbClr val="040455">
                  <a:alpha val="80000"/>
                </a:srgbClr>
              </a:gs>
              <a:gs pos="58000">
                <a:srgbClr val="040455"/>
              </a:gs>
              <a:gs pos="100000">
                <a:srgbClr val="040455"/>
              </a:gs>
            </a:gsLst>
            <a:lin ang="540000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C5AC33A-13B1-4A5B-8078-8D57FF1A01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6045" y="3672283"/>
            <a:ext cx="5063088" cy="1245328"/>
          </a:xfrm>
          <a:prstGeom prst="rect">
            <a:avLst/>
          </a:prstGeom>
        </p:spPr>
        <p:txBody>
          <a:bodyPr lIns="0" tIns="36000" bIns="36000"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</a:t>
            </a:r>
            <a:br>
              <a:rPr lang="cs-CZ" dirty="0"/>
            </a:br>
            <a:r>
              <a:rPr lang="cs-CZ" dirty="0"/>
              <a:t>lze upravit styl.</a:t>
            </a:r>
            <a:endParaRPr lang="en-US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0EFC0F9-9EC4-46C1-9FF7-AC6EBEBAC5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6046" y="5228264"/>
            <a:ext cx="5063087" cy="649329"/>
          </a:xfrm>
          <a:prstGeom prst="rect">
            <a:avLst/>
          </a:prstGeom>
        </p:spPr>
        <p:txBody>
          <a:bodyPr lIns="18000">
            <a:norm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pic>
        <p:nvPicPr>
          <p:cNvPr id="8" name="Obrázek 7" descr="Obsah obrázku objekt&#10;&#10;Popis byl vytvořen automaticky">
            <a:extLst>
              <a:ext uri="{FF2B5EF4-FFF2-40B4-BE49-F238E27FC236}">
                <a16:creationId xmlns:a16="http://schemas.microsoft.com/office/drawing/2014/main" id="{707EFDE7-1004-4B28-A5FD-2BA77E27B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458837" y="307398"/>
            <a:ext cx="2355466" cy="632293"/>
          </a:xfrm>
          <a:prstGeom prst="rect">
            <a:avLst/>
          </a:prstGeom>
        </p:spPr>
      </p:pic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BF978EA6-EAC9-4EEA-A01A-51EB6340F1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6045" y="2983542"/>
            <a:ext cx="5063088" cy="465138"/>
          </a:xfrm>
          <a:prstGeom prst="rect">
            <a:avLst/>
          </a:prstGeom>
        </p:spPr>
        <p:txBody>
          <a:bodyPr lIns="18000"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F1B691E-550F-44FA-A6ED-AC6FE072B97E}"/>
              </a:ext>
            </a:extLst>
          </p:cNvPr>
          <p:cNvSpPr txBox="1">
            <a:spLocks/>
          </p:cNvSpPr>
          <p:nvPr userDrawn="1"/>
        </p:nvSpPr>
        <p:spPr>
          <a:xfrm>
            <a:off x="9879536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7144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fld id="{42A54C80-263E-416B-A8E0-580EDEADCBDC}" type="datetimeFigureOut">
              <a:rPr lang="en-US" smtClean="0"/>
              <a:t>6/21/2022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9878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va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3485D88D-D363-4FA9-8BDD-2B577029734C}"/>
              </a:ext>
            </a:extLst>
          </p:cNvPr>
          <p:cNvSpPr/>
          <p:nvPr userDrawn="1"/>
        </p:nvSpPr>
        <p:spPr>
          <a:xfrm>
            <a:off x="11417492" y="6269896"/>
            <a:ext cx="360000" cy="360000"/>
          </a:xfrm>
          <a:prstGeom prst="roundRect">
            <a:avLst/>
          </a:prstGeom>
          <a:solidFill>
            <a:srgbClr val="F10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F2A963E-8389-4547-9A4A-978636236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04E9-788D-4E6E-B4AE-F45233BF1A2D}" type="datetime1">
              <a:rPr lang="en-US" smtClean="0"/>
              <a:t>6/21/2022</a:t>
            </a:fld>
            <a:endParaRPr lang="en-US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B890BE5-37D6-418B-8D5C-C03649A94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3A4E303-BB33-4D61-B218-4FE2BD678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47200-33CE-484D-B52B-1934DA66DF1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Obrázek 5" descr="Obsah obrázku objekt&#10;&#10;Popis byl vytvořen automaticky">
            <a:extLst>
              <a:ext uri="{FF2B5EF4-FFF2-40B4-BE49-F238E27FC236}">
                <a16:creationId xmlns:a16="http://schemas.microsoft.com/office/drawing/2014/main" id="{A99CAC92-4AE2-439B-83D1-E137F2B90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354062" y="297873"/>
            <a:ext cx="1386000" cy="372053"/>
          </a:xfrm>
          <a:prstGeom prst="rect">
            <a:avLst/>
          </a:prstGeom>
        </p:spPr>
      </p:pic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50695C36-4375-4DE5-A333-0F95CAE261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21080" y="1203959"/>
            <a:ext cx="4759234" cy="3998595"/>
          </a:xfrm>
          <a:prstGeom prst="roundRect">
            <a:avLst>
              <a:gd name="adj" fmla="val 2428"/>
            </a:avLst>
          </a:prstGeom>
          <a:solidFill>
            <a:schemeClr val="accent4"/>
          </a:solidFill>
        </p:spPr>
        <p:txBody>
          <a:bodyPr/>
          <a:lstStyle>
            <a:lvl1pPr marL="126000" indent="0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2" name="Zástupný symbol obrázku 10">
            <a:extLst>
              <a:ext uri="{FF2B5EF4-FFF2-40B4-BE49-F238E27FC236}">
                <a16:creationId xmlns:a16="http://schemas.microsoft.com/office/drawing/2014/main" id="{2DD6C18B-4CDC-4D05-87C4-AD3CFAAFE6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11688" y="1203959"/>
            <a:ext cx="4759234" cy="3998595"/>
          </a:xfrm>
          <a:prstGeom prst="roundRect">
            <a:avLst>
              <a:gd name="adj" fmla="val 2428"/>
            </a:avLst>
          </a:prstGeom>
          <a:solidFill>
            <a:schemeClr val="accent4"/>
          </a:solidFill>
        </p:spPr>
        <p:txBody>
          <a:bodyPr/>
          <a:lstStyle>
            <a:lvl1pPr marL="126000" indent="0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5" name="Zástupný text 14">
            <a:extLst>
              <a:ext uri="{FF2B5EF4-FFF2-40B4-BE49-F238E27FC236}">
                <a16:creationId xmlns:a16="http://schemas.microsoft.com/office/drawing/2014/main" id="{99ACA02E-FA08-4E25-BCFA-BE2EBBD4D3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17588" y="5366428"/>
            <a:ext cx="4759234" cy="5651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Zástupný text 14">
            <a:extLst>
              <a:ext uri="{FF2B5EF4-FFF2-40B4-BE49-F238E27FC236}">
                <a16:creationId xmlns:a16="http://schemas.microsoft.com/office/drawing/2014/main" id="{98C503E0-4946-403C-A7F8-FE3C4922D5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11687" y="5366428"/>
            <a:ext cx="4759234" cy="5651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Subtitle 2">
            <a:hlinkClick r:id="rId3"/>
            <a:extLst>
              <a:ext uri="{FF2B5EF4-FFF2-40B4-BE49-F238E27FC236}">
                <a16:creationId xmlns:a16="http://schemas.microsoft.com/office/drawing/2014/main" id="{B2284765-0AAB-443C-AE9E-08CE86364E35}"/>
              </a:ext>
            </a:extLst>
          </p:cNvPr>
          <p:cNvSpPr txBox="1">
            <a:spLocks/>
          </p:cNvSpPr>
          <p:nvPr userDrawn="1"/>
        </p:nvSpPr>
        <p:spPr>
          <a:xfrm>
            <a:off x="334996" y="6306832"/>
            <a:ext cx="2612520" cy="286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" sz="1400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2</a:t>
            </a:r>
            <a:r>
              <a:rPr lang="cs-CZ" sz="1400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020</a:t>
            </a:r>
            <a:r>
              <a:rPr lang="pt" sz="1400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CEDA |  www.ceda.cz</a:t>
            </a:r>
            <a:endParaRPr lang="cs-CZ" sz="1400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1620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F0B8B7-E289-48C7-8E16-7CC49B1BF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DD9AD9-6926-4296-8047-32CF34C5E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9AE7-174B-4A61-AB2B-97921D90B650}" type="datetime1">
              <a:rPr lang="en-US" smtClean="0"/>
              <a:t>6/21/2022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2B80960-EF15-483A-82AF-77ABEAB09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3730D8-1C58-4093-A089-9A70057D8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64771"/>
            <a:ext cx="473340" cy="365125"/>
          </a:xfrm>
        </p:spPr>
        <p:txBody>
          <a:bodyPr/>
          <a:lstStyle/>
          <a:p>
            <a:fld id="{4A747200-33CE-484D-B52B-1934DA66DF1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DCF90904-ACF0-49E6-B86E-638814D03D5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4688" y="2179638"/>
            <a:ext cx="10128250" cy="3997325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8438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ázdný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objekt&#10;&#10;Popis byl vytvořen automaticky">
            <a:extLst>
              <a:ext uri="{FF2B5EF4-FFF2-40B4-BE49-F238E27FC236}">
                <a16:creationId xmlns:a16="http://schemas.microsoft.com/office/drawing/2014/main" id="{A99CAC92-4AE2-439B-83D1-E137F2B90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354062" y="297873"/>
            <a:ext cx="1386000" cy="372053"/>
          </a:xfrm>
          <a:prstGeom prst="rect">
            <a:avLst/>
          </a:prstGeom>
        </p:spPr>
      </p:pic>
      <p:sp>
        <p:nvSpPr>
          <p:cNvPr id="19" name="Subtitle 2">
            <a:hlinkClick r:id="rId3"/>
            <a:extLst>
              <a:ext uri="{FF2B5EF4-FFF2-40B4-BE49-F238E27FC236}">
                <a16:creationId xmlns:a16="http://schemas.microsoft.com/office/drawing/2014/main" id="{B2284765-0AAB-443C-AE9E-08CE86364E35}"/>
              </a:ext>
            </a:extLst>
          </p:cNvPr>
          <p:cNvSpPr txBox="1">
            <a:spLocks/>
          </p:cNvSpPr>
          <p:nvPr userDrawn="1"/>
        </p:nvSpPr>
        <p:spPr>
          <a:xfrm>
            <a:off x="334996" y="6306832"/>
            <a:ext cx="2612520" cy="286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" sz="1400" dirty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20</a:t>
            </a:r>
            <a:r>
              <a:rPr lang="cs-CZ" sz="1400" dirty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22</a:t>
            </a:r>
            <a:r>
              <a:rPr lang="pt" sz="1400" dirty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CEDA </a:t>
            </a:r>
            <a:r>
              <a:rPr lang="pt" sz="1400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 www.ceda.cz</a:t>
            </a:r>
            <a:endParaRPr lang="cs-CZ" sz="1400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9265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B1BC40-4057-40D7-B345-1464A9298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530CF0A-E450-4B9F-AA02-0F2BD0548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BDA0-AB95-4F5F-8CC9-1EBA934F9D19}" type="datetime1">
              <a:rPr lang="en-US" smtClean="0"/>
              <a:t>6/21/2022</a:t>
            </a:fld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75069B3-3678-4A0A-933E-16FBD4574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6977893-415E-4948-8F9E-93A007D7F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47200-33CE-484D-B52B-1934DA66DF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276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úvod_R4A + banner vpravo">
    <p:bg>
      <p:bgPr>
        <a:blipFill dpi="0" rotWithShape="1">
          <a:blip r:embed="rId2">
            <a:lum/>
          </a:blip>
          <a:srcRect/>
          <a:stretch>
            <a:fillRect l="-3000" t="-17000" r="11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45B8CA76-2565-432C-81B6-5C5550FAD547}"/>
              </a:ext>
            </a:extLst>
          </p:cNvPr>
          <p:cNvSpPr/>
          <p:nvPr userDrawn="1"/>
        </p:nvSpPr>
        <p:spPr>
          <a:xfrm>
            <a:off x="0" y="0"/>
            <a:ext cx="12192000" cy="1203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: s jedním zakulaceným rohem 4">
            <a:extLst>
              <a:ext uri="{FF2B5EF4-FFF2-40B4-BE49-F238E27FC236}">
                <a16:creationId xmlns:a16="http://schemas.microsoft.com/office/drawing/2014/main" id="{DA177EFD-B722-4EF4-BACD-A2DBEBE04326}"/>
              </a:ext>
            </a:extLst>
          </p:cNvPr>
          <p:cNvSpPr/>
          <p:nvPr userDrawn="1"/>
        </p:nvSpPr>
        <p:spPr>
          <a:xfrm rot="16200000">
            <a:off x="5759767" y="425765"/>
            <a:ext cx="5654042" cy="7210426"/>
          </a:xfrm>
          <a:prstGeom prst="round1Rect">
            <a:avLst>
              <a:gd name="adj" fmla="val 27542"/>
            </a:avLst>
          </a:prstGeom>
          <a:gradFill>
            <a:gsLst>
              <a:gs pos="1000">
                <a:srgbClr val="040455">
                  <a:alpha val="80000"/>
                </a:srgbClr>
              </a:gs>
              <a:gs pos="58000">
                <a:srgbClr val="040455"/>
              </a:gs>
              <a:gs pos="100000">
                <a:srgbClr val="040455"/>
              </a:gs>
            </a:gsLst>
            <a:lin ang="540000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C5AC33A-13B1-4A5B-8078-8D57FF1A01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6045" y="3672283"/>
            <a:ext cx="5063088" cy="1245328"/>
          </a:xfrm>
          <a:prstGeom prst="rect">
            <a:avLst/>
          </a:prstGeom>
        </p:spPr>
        <p:txBody>
          <a:bodyPr lIns="0" tIns="36000" bIns="36000"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</a:t>
            </a:r>
            <a:br>
              <a:rPr lang="cs-CZ" dirty="0"/>
            </a:br>
            <a:r>
              <a:rPr lang="cs-CZ" dirty="0"/>
              <a:t>lze upravit styl.</a:t>
            </a:r>
            <a:endParaRPr lang="en-US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0EFC0F9-9EC4-46C1-9FF7-AC6EBEBAC5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6046" y="5228264"/>
            <a:ext cx="5063087" cy="649329"/>
          </a:xfrm>
          <a:prstGeom prst="rect">
            <a:avLst/>
          </a:prstGeom>
        </p:spPr>
        <p:txBody>
          <a:bodyPr lIns="18000">
            <a:norm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pic>
        <p:nvPicPr>
          <p:cNvPr id="8" name="Obrázek 7" descr="Obsah obrázku objekt&#10;&#10;Popis byl vytvořen automaticky">
            <a:extLst>
              <a:ext uri="{FF2B5EF4-FFF2-40B4-BE49-F238E27FC236}">
                <a16:creationId xmlns:a16="http://schemas.microsoft.com/office/drawing/2014/main" id="{707EFDE7-1004-4B28-A5FD-2BA77E27B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458837" y="307398"/>
            <a:ext cx="2355466" cy="632293"/>
          </a:xfrm>
          <a:prstGeom prst="rect">
            <a:avLst/>
          </a:prstGeom>
        </p:spPr>
      </p:pic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BF978EA6-EAC9-4EEA-A01A-51EB6340F1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6045" y="2983542"/>
            <a:ext cx="5063088" cy="465138"/>
          </a:xfrm>
          <a:prstGeom prst="rect">
            <a:avLst/>
          </a:prstGeom>
        </p:spPr>
        <p:txBody>
          <a:bodyPr lIns="18000"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F1B691E-550F-44FA-A6ED-AC6FE072B97E}"/>
              </a:ext>
            </a:extLst>
          </p:cNvPr>
          <p:cNvSpPr txBox="1">
            <a:spLocks/>
          </p:cNvSpPr>
          <p:nvPr userDrawn="1"/>
        </p:nvSpPr>
        <p:spPr>
          <a:xfrm>
            <a:off x="9879536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513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úvod_VLASTNI_NEPRUHLEDNY + banner vpra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: s jedním zakulaceným rohem 4">
            <a:extLst>
              <a:ext uri="{FF2B5EF4-FFF2-40B4-BE49-F238E27FC236}">
                <a16:creationId xmlns:a16="http://schemas.microsoft.com/office/drawing/2014/main" id="{DA177EFD-B722-4EF4-BACD-A2DBEBE04326}"/>
              </a:ext>
            </a:extLst>
          </p:cNvPr>
          <p:cNvSpPr/>
          <p:nvPr userDrawn="1"/>
        </p:nvSpPr>
        <p:spPr>
          <a:xfrm rot="16200000">
            <a:off x="5574688" y="240681"/>
            <a:ext cx="5654041" cy="7580596"/>
          </a:xfrm>
          <a:prstGeom prst="round1Rect">
            <a:avLst>
              <a:gd name="adj" fmla="val 27542"/>
            </a:avLst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C5AC33A-13B1-4A5B-8078-8D57FF1A01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76031" y="2884597"/>
            <a:ext cx="5639670" cy="1245328"/>
          </a:xfrm>
          <a:prstGeom prst="rect">
            <a:avLst/>
          </a:prstGeom>
        </p:spPr>
        <p:txBody>
          <a:bodyPr lIns="0" tIns="36000" bIns="36000"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</a:t>
            </a:r>
            <a:br>
              <a:rPr lang="cs-CZ" dirty="0"/>
            </a:br>
            <a:r>
              <a:rPr lang="cs-CZ" dirty="0"/>
              <a:t>lze upravit styl.</a:t>
            </a:r>
            <a:endParaRPr lang="en-US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0EFC0F9-9EC4-46C1-9FF7-AC6EBEBAC5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76077" y="4286446"/>
            <a:ext cx="5639669" cy="1828604"/>
          </a:xfrm>
          <a:prstGeom prst="rect">
            <a:avLst/>
          </a:prstGeom>
        </p:spPr>
        <p:txBody>
          <a:bodyPr lIns="18000">
            <a:norm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pic>
        <p:nvPicPr>
          <p:cNvPr id="8" name="Obrázek 7" descr="Obsah obrázku objekt&#10;&#10;Popis byl vytvořen automaticky">
            <a:extLst>
              <a:ext uri="{FF2B5EF4-FFF2-40B4-BE49-F238E27FC236}">
                <a16:creationId xmlns:a16="http://schemas.microsoft.com/office/drawing/2014/main" id="{707EFDE7-1004-4B28-A5FD-2BA77E27B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458837" y="307398"/>
            <a:ext cx="2355466" cy="632293"/>
          </a:xfrm>
          <a:prstGeom prst="rect">
            <a:avLst/>
          </a:prstGeom>
        </p:spPr>
      </p:pic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BF978EA6-EAC9-4EEA-A01A-51EB6340F1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6980" y="2262938"/>
            <a:ext cx="5639670" cy="465138"/>
          </a:xfrm>
          <a:prstGeom prst="rect">
            <a:avLst/>
          </a:prstGeom>
        </p:spPr>
        <p:txBody>
          <a:bodyPr lIns="18000"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F1B691E-550F-44FA-A6ED-AC6FE072B97E}"/>
              </a:ext>
            </a:extLst>
          </p:cNvPr>
          <p:cNvSpPr txBox="1">
            <a:spLocks/>
          </p:cNvSpPr>
          <p:nvPr userDrawn="1"/>
        </p:nvSpPr>
        <p:spPr>
          <a:xfrm>
            <a:off x="9879536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Zástupný symbol obrázku 4">
            <a:extLst>
              <a:ext uri="{FF2B5EF4-FFF2-40B4-BE49-F238E27FC236}">
                <a16:creationId xmlns:a16="http://schemas.microsoft.com/office/drawing/2014/main" id="{2C9E6820-286E-4028-BBFD-53B7F0EA4F4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03891"/>
            <a:ext cx="6147450" cy="5658435"/>
          </a:xfrm>
          <a:custGeom>
            <a:avLst/>
            <a:gdLst>
              <a:gd name="connsiteX0" fmla="*/ 0 w 12001500"/>
              <a:gd name="connsiteY0" fmla="*/ 0 h 5905500"/>
              <a:gd name="connsiteX1" fmla="*/ 10638511 w 12001500"/>
              <a:gd name="connsiteY1" fmla="*/ 0 h 5905500"/>
              <a:gd name="connsiteX2" fmla="*/ 12001500 w 12001500"/>
              <a:gd name="connsiteY2" fmla="*/ 1362989 h 5905500"/>
              <a:gd name="connsiteX3" fmla="*/ 12001500 w 12001500"/>
              <a:gd name="connsiteY3" fmla="*/ 5905500 h 5905500"/>
              <a:gd name="connsiteX4" fmla="*/ 0 w 12001500"/>
              <a:gd name="connsiteY4" fmla="*/ 5905500 h 5905500"/>
              <a:gd name="connsiteX5" fmla="*/ 0 w 12001500"/>
              <a:gd name="connsiteY5" fmla="*/ 0 h 5905500"/>
              <a:gd name="connsiteX0" fmla="*/ 0 w 12001500"/>
              <a:gd name="connsiteY0" fmla="*/ 0 h 5905500"/>
              <a:gd name="connsiteX1" fmla="*/ 10638511 w 12001500"/>
              <a:gd name="connsiteY1" fmla="*/ 0 h 5905500"/>
              <a:gd name="connsiteX2" fmla="*/ 12001500 w 12001500"/>
              <a:gd name="connsiteY2" fmla="*/ 1362989 h 5905500"/>
              <a:gd name="connsiteX3" fmla="*/ 12001500 w 12001500"/>
              <a:gd name="connsiteY3" fmla="*/ 5188169 h 5905500"/>
              <a:gd name="connsiteX4" fmla="*/ 0 w 12001500"/>
              <a:gd name="connsiteY4" fmla="*/ 5905500 h 5905500"/>
              <a:gd name="connsiteX5" fmla="*/ 0 w 12001500"/>
              <a:gd name="connsiteY5" fmla="*/ 0 h 5905500"/>
              <a:gd name="connsiteX0" fmla="*/ 0 w 12001500"/>
              <a:gd name="connsiteY0" fmla="*/ 0 h 5243349"/>
              <a:gd name="connsiteX1" fmla="*/ 10638511 w 12001500"/>
              <a:gd name="connsiteY1" fmla="*/ 0 h 5243349"/>
              <a:gd name="connsiteX2" fmla="*/ 12001500 w 12001500"/>
              <a:gd name="connsiteY2" fmla="*/ 1362989 h 5243349"/>
              <a:gd name="connsiteX3" fmla="*/ 12001500 w 12001500"/>
              <a:gd name="connsiteY3" fmla="*/ 5188169 h 5243349"/>
              <a:gd name="connsiteX4" fmla="*/ 7883 w 12001500"/>
              <a:gd name="connsiteY4" fmla="*/ 5243349 h 5243349"/>
              <a:gd name="connsiteX5" fmla="*/ 0 w 12001500"/>
              <a:gd name="connsiteY5" fmla="*/ 0 h 5243349"/>
              <a:gd name="connsiteX0" fmla="*/ 0 w 12001500"/>
              <a:gd name="connsiteY0" fmla="*/ 0 h 5188169"/>
              <a:gd name="connsiteX1" fmla="*/ 10638511 w 12001500"/>
              <a:gd name="connsiteY1" fmla="*/ 0 h 5188169"/>
              <a:gd name="connsiteX2" fmla="*/ 12001500 w 12001500"/>
              <a:gd name="connsiteY2" fmla="*/ 1362989 h 5188169"/>
              <a:gd name="connsiteX3" fmla="*/ 12001500 w 12001500"/>
              <a:gd name="connsiteY3" fmla="*/ 5188169 h 5188169"/>
              <a:gd name="connsiteX4" fmla="*/ 15765 w 12001500"/>
              <a:gd name="connsiteY4" fmla="*/ 5180287 h 5188169"/>
              <a:gd name="connsiteX5" fmla="*/ 0 w 12001500"/>
              <a:gd name="connsiteY5" fmla="*/ 0 h 5188169"/>
              <a:gd name="connsiteX0" fmla="*/ 0 w 12001500"/>
              <a:gd name="connsiteY0" fmla="*/ 0 h 5188170"/>
              <a:gd name="connsiteX1" fmla="*/ 10638511 w 12001500"/>
              <a:gd name="connsiteY1" fmla="*/ 0 h 5188170"/>
              <a:gd name="connsiteX2" fmla="*/ 12001500 w 12001500"/>
              <a:gd name="connsiteY2" fmla="*/ 1362989 h 5188170"/>
              <a:gd name="connsiteX3" fmla="*/ 12001500 w 12001500"/>
              <a:gd name="connsiteY3" fmla="*/ 5188169 h 5188170"/>
              <a:gd name="connsiteX4" fmla="*/ 6101254 w 12001500"/>
              <a:gd name="connsiteY4" fmla="*/ 5188170 h 5188170"/>
              <a:gd name="connsiteX5" fmla="*/ 0 w 12001500"/>
              <a:gd name="connsiteY5" fmla="*/ 0 h 5188170"/>
              <a:gd name="connsiteX0" fmla="*/ 0 w 5916010"/>
              <a:gd name="connsiteY0" fmla="*/ 7882 h 5188170"/>
              <a:gd name="connsiteX1" fmla="*/ 4553021 w 5916010"/>
              <a:gd name="connsiteY1" fmla="*/ 0 h 5188170"/>
              <a:gd name="connsiteX2" fmla="*/ 5916010 w 5916010"/>
              <a:gd name="connsiteY2" fmla="*/ 1362989 h 5188170"/>
              <a:gd name="connsiteX3" fmla="*/ 5916010 w 5916010"/>
              <a:gd name="connsiteY3" fmla="*/ 5188169 h 5188170"/>
              <a:gd name="connsiteX4" fmla="*/ 15764 w 5916010"/>
              <a:gd name="connsiteY4" fmla="*/ 5188170 h 5188170"/>
              <a:gd name="connsiteX5" fmla="*/ 0 w 5916010"/>
              <a:gd name="connsiteY5" fmla="*/ 7882 h 5188170"/>
              <a:gd name="connsiteX0" fmla="*/ 0 w 6215555"/>
              <a:gd name="connsiteY0" fmla="*/ 7882 h 5188170"/>
              <a:gd name="connsiteX1" fmla="*/ 4852566 w 6215555"/>
              <a:gd name="connsiteY1" fmla="*/ 0 h 5188170"/>
              <a:gd name="connsiteX2" fmla="*/ 6215555 w 6215555"/>
              <a:gd name="connsiteY2" fmla="*/ 1362989 h 5188170"/>
              <a:gd name="connsiteX3" fmla="*/ 6215555 w 6215555"/>
              <a:gd name="connsiteY3" fmla="*/ 5188169 h 5188170"/>
              <a:gd name="connsiteX4" fmla="*/ 315309 w 6215555"/>
              <a:gd name="connsiteY4" fmla="*/ 5188170 h 5188170"/>
              <a:gd name="connsiteX5" fmla="*/ 0 w 6215555"/>
              <a:gd name="connsiteY5" fmla="*/ 7882 h 5188170"/>
              <a:gd name="connsiteX0" fmla="*/ 8234 w 6223789"/>
              <a:gd name="connsiteY0" fmla="*/ 7882 h 5763611"/>
              <a:gd name="connsiteX1" fmla="*/ 4860800 w 6223789"/>
              <a:gd name="connsiteY1" fmla="*/ 0 h 5763611"/>
              <a:gd name="connsiteX2" fmla="*/ 6223789 w 6223789"/>
              <a:gd name="connsiteY2" fmla="*/ 1362989 h 5763611"/>
              <a:gd name="connsiteX3" fmla="*/ 6223789 w 6223789"/>
              <a:gd name="connsiteY3" fmla="*/ 5188169 h 5763611"/>
              <a:gd name="connsiteX4" fmla="*/ 349 w 6223789"/>
              <a:gd name="connsiteY4" fmla="*/ 5763611 h 5763611"/>
              <a:gd name="connsiteX5" fmla="*/ 8234 w 6223789"/>
              <a:gd name="connsiteY5" fmla="*/ 7882 h 5763611"/>
              <a:gd name="connsiteX0" fmla="*/ 8234 w 6223789"/>
              <a:gd name="connsiteY0" fmla="*/ 7882 h 5763611"/>
              <a:gd name="connsiteX1" fmla="*/ 4860800 w 6223789"/>
              <a:gd name="connsiteY1" fmla="*/ 0 h 5763611"/>
              <a:gd name="connsiteX2" fmla="*/ 6223789 w 6223789"/>
              <a:gd name="connsiteY2" fmla="*/ 1362989 h 5763611"/>
              <a:gd name="connsiteX3" fmla="*/ 6223789 w 6223789"/>
              <a:gd name="connsiteY3" fmla="*/ 5747845 h 5763611"/>
              <a:gd name="connsiteX4" fmla="*/ 349 w 6223789"/>
              <a:gd name="connsiteY4" fmla="*/ 5763611 h 5763611"/>
              <a:gd name="connsiteX5" fmla="*/ 8234 w 6223789"/>
              <a:gd name="connsiteY5" fmla="*/ 7882 h 5763611"/>
              <a:gd name="connsiteX0" fmla="*/ 8234 w 6223789"/>
              <a:gd name="connsiteY0" fmla="*/ 0 h 5763612"/>
              <a:gd name="connsiteX1" fmla="*/ 4860800 w 6223789"/>
              <a:gd name="connsiteY1" fmla="*/ 1 h 5763612"/>
              <a:gd name="connsiteX2" fmla="*/ 6223789 w 6223789"/>
              <a:gd name="connsiteY2" fmla="*/ 1362990 h 5763612"/>
              <a:gd name="connsiteX3" fmla="*/ 6223789 w 6223789"/>
              <a:gd name="connsiteY3" fmla="*/ 5747846 h 5763612"/>
              <a:gd name="connsiteX4" fmla="*/ 349 w 6223789"/>
              <a:gd name="connsiteY4" fmla="*/ 5763612 h 5763612"/>
              <a:gd name="connsiteX5" fmla="*/ 8234 w 6223789"/>
              <a:gd name="connsiteY5" fmla="*/ 0 h 5763612"/>
              <a:gd name="connsiteX0" fmla="*/ 141926 w 6357481"/>
              <a:gd name="connsiteY0" fmla="*/ 0 h 5763612"/>
              <a:gd name="connsiteX1" fmla="*/ 4994492 w 6357481"/>
              <a:gd name="connsiteY1" fmla="*/ 1 h 5763612"/>
              <a:gd name="connsiteX2" fmla="*/ 6357481 w 6357481"/>
              <a:gd name="connsiteY2" fmla="*/ 1362990 h 5763612"/>
              <a:gd name="connsiteX3" fmla="*/ 6357481 w 6357481"/>
              <a:gd name="connsiteY3" fmla="*/ 5747846 h 5763612"/>
              <a:gd name="connsiteX4" fmla="*/ 34 w 6357481"/>
              <a:gd name="connsiteY4" fmla="*/ 5763612 h 5763612"/>
              <a:gd name="connsiteX5" fmla="*/ 141926 w 6357481"/>
              <a:gd name="connsiteY5" fmla="*/ 0 h 5763612"/>
              <a:gd name="connsiteX0" fmla="*/ 760 w 6358205"/>
              <a:gd name="connsiteY0" fmla="*/ 7882 h 5763611"/>
              <a:gd name="connsiteX1" fmla="*/ 4995216 w 6358205"/>
              <a:gd name="connsiteY1" fmla="*/ 0 h 5763611"/>
              <a:gd name="connsiteX2" fmla="*/ 6358205 w 6358205"/>
              <a:gd name="connsiteY2" fmla="*/ 1362989 h 5763611"/>
              <a:gd name="connsiteX3" fmla="*/ 6358205 w 6358205"/>
              <a:gd name="connsiteY3" fmla="*/ 5747845 h 5763611"/>
              <a:gd name="connsiteX4" fmla="*/ 758 w 6358205"/>
              <a:gd name="connsiteY4" fmla="*/ 5763611 h 5763611"/>
              <a:gd name="connsiteX5" fmla="*/ 760 w 6358205"/>
              <a:gd name="connsiteY5" fmla="*/ 7882 h 5763611"/>
              <a:gd name="connsiteX0" fmla="*/ 760 w 6358205"/>
              <a:gd name="connsiteY0" fmla="*/ 7882 h 5763611"/>
              <a:gd name="connsiteX1" fmla="*/ 4995216 w 6358205"/>
              <a:gd name="connsiteY1" fmla="*/ 0 h 5763611"/>
              <a:gd name="connsiteX2" fmla="*/ 6358205 w 6358205"/>
              <a:gd name="connsiteY2" fmla="*/ 1362989 h 5763611"/>
              <a:gd name="connsiteX3" fmla="*/ 5283358 w 6358205"/>
              <a:gd name="connsiteY3" fmla="*/ 5747845 h 5763611"/>
              <a:gd name="connsiteX4" fmla="*/ 758 w 6358205"/>
              <a:gd name="connsiteY4" fmla="*/ 5763611 h 5763611"/>
              <a:gd name="connsiteX5" fmla="*/ 760 w 6358205"/>
              <a:gd name="connsiteY5" fmla="*/ 7882 h 5763611"/>
              <a:gd name="connsiteX0" fmla="*/ 760 w 6358205"/>
              <a:gd name="connsiteY0" fmla="*/ 7882 h 5763611"/>
              <a:gd name="connsiteX1" fmla="*/ 4995216 w 6358205"/>
              <a:gd name="connsiteY1" fmla="*/ 0 h 5763611"/>
              <a:gd name="connsiteX2" fmla="*/ 6358205 w 6358205"/>
              <a:gd name="connsiteY2" fmla="*/ 1362989 h 5763611"/>
              <a:gd name="connsiteX3" fmla="*/ 4612589 w 6358205"/>
              <a:gd name="connsiteY3" fmla="*/ 5747845 h 5763611"/>
              <a:gd name="connsiteX4" fmla="*/ 758 w 6358205"/>
              <a:gd name="connsiteY4" fmla="*/ 5763611 h 5763611"/>
              <a:gd name="connsiteX5" fmla="*/ 760 w 6358205"/>
              <a:gd name="connsiteY5" fmla="*/ 7882 h 5763611"/>
              <a:gd name="connsiteX0" fmla="*/ 760 w 6358205"/>
              <a:gd name="connsiteY0" fmla="*/ 7882 h 5763611"/>
              <a:gd name="connsiteX1" fmla="*/ 4995216 w 6358205"/>
              <a:gd name="connsiteY1" fmla="*/ 0 h 5763611"/>
              <a:gd name="connsiteX2" fmla="*/ 6358205 w 6358205"/>
              <a:gd name="connsiteY2" fmla="*/ 1362989 h 5763611"/>
              <a:gd name="connsiteX3" fmla="*/ 4701486 w 6358205"/>
              <a:gd name="connsiteY3" fmla="*/ 5739770 h 5763611"/>
              <a:gd name="connsiteX4" fmla="*/ 758 w 6358205"/>
              <a:gd name="connsiteY4" fmla="*/ 5763611 h 5763611"/>
              <a:gd name="connsiteX5" fmla="*/ 760 w 6358205"/>
              <a:gd name="connsiteY5" fmla="*/ 7882 h 5763611"/>
              <a:gd name="connsiteX0" fmla="*/ 760 w 6613632"/>
              <a:gd name="connsiteY0" fmla="*/ 15957 h 5771686"/>
              <a:gd name="connsiteX1" fmla="*/ 6247857 w 6613632"/>
              <a:gd name="connsiteY1" fmla="*/ 0 h 5771686"/>
              <a:gd name="connsiteX2" fmla="*/ 6358205 w 6613632"/>
              <a:gd name="connsiteY2" fmla="*/ 1371064 h 5771686"/>
              <a:gd name="connsiteX3" fmla="*/ 4701486 w 6613632"/>
              <a:gd name="connsiteY3" fmla="*/ 5747845 h 5771686"/>
              <a:gd name="connsiteX4" fmla="*/ 758 w 6613632"/>
              <a:gd name="connsiteY4" fmla="*/ 5771686 h 5771686"/>
              <a:gd name="connsiteX5" fmla="*/ 760 w 6613632"/>
              <a:gd name="connsiteY5" fmla="*/ 15957 h 5771686"/>
              <a:gd name="connsiteX0" fmla="*/ 760 w 6398386"/>
              <a:gd name="connsiteY0" fmla="*/ 15957 h 5771686"/>
              <a:gd name="connsiteX1" fmla="*/ 6247857 w 6398386"/>
              <a:gd name="connsiteY1" fmla="*/ 0 h 5771686"/>
              <a:gd name="connsiteX2" fmla="*/ 4685322 w 6398386"/>
              <a:gd name="connsiteY2" fmla="*/ 1362987 h 5771686"/>
              <a:gd name="connsiteX3" fmla="*/ 4701486 w 6398386"/>
              <a:gd name="connsiteY3" fmla="*/ 5747845 h 5771686"/>
              <a:gd name="connsiteX4" fmla="*/ 758 w 6398386"/>
              <a:gd name="connsiteY4" fmla="*/ 5771686 h 5771686"/>
              <a:gd name="connsiteX5" fmla="*/ 760 w 6398386"/>
              <a:gd name="connsiteY5" fmla="*/ 15957 h 5771686"/>
              <a:gd name="connsiteX0" fmla="*/ 760 w 6397957"/>
              <a:gd name="connsiteY0" fmla="*/ 15957 h 5771686"/>
              <a:gd name="connsiteX1" fmla="*/ 6247857 w 6397957"/>
              <a:gd name="connsiteY1" fmla="*/ 0 h 5771686"/>
              <a:gd name="connsiteX2" fmla="*/ 4677240 w 6397957"/>
              <a:gd name="connsiteY2" fmla="*/ 1855606 h 5771686"/>
              <a:gd name="connsiteX3" fmla="*/ 4701486 w 6397957"/>
              <a:gd name="connsiteY3" fmla="*/ 5747845 h 5771686"/>
              <a:gd name="connsiteX4" fmla="*/ 758 w 6397957"/>
              <a:gd name="connsiteY4" fmla="*/ 5771686 h 5771686"/>
              <a:gd name="connsiteX5" fmla="*/ 760 w 6397957"/>
              <a:gd name="connsiteY5" fmla="*/ 15957 h 5771686"/>
              <a:gd name="connsiteX0" fmla="*/ 760 w 6399596"/>
              <a:gd name="connsiteY0" fmla="*/ 15957 h 5771686"/>
              <a:gd name="connsiteX1" fmla="*/ 6247857 w 6399596"/>
              <a:gd name="connsiteY1" fmla="*/ 0 h 5771686"/>
              <a:gd name="connsiteX2" fmla="*/ 4677240 w 6399596"/>
              <a:gd name="connsiteY2" fmla="*/ 1855606 h 5771686"/>
              <a:gd name="connsiteX3" fmla="*/ 4701486 w 6399596"/>
              <a:gd name="connsiteY3" fmla="*/ 5747845 h 5771686"/>
              <a:gd name="connsiteX4" fmla="*/ 758 w 6399596"/>
              <a:gd name="connsiteY4" fmla="*/ 5771686 h 5771686"/>
              <a:gd name="connsiteX5" fmla="*/ 760 w 6399596"/>
              <a:gd name="connsiteY5" fmla="*/ 15957 h 5771686"/>
              <a:gd name="connsiteX0" fmla="*/ 760 w 6398363"/>
              <a:gd name="connsiteY0" fmla="*/ 15957 h 5771686"/>
              <a:gd name="connsiteX1" fmla="*/ 6247857 w 6398363"/>
              <a:gd name="connsiteY1" fmla="*/ 0 h 5771686"/>
              <a:gd name="connsiteX2" fmla="*/ 4677240 w 6398363"/>
              <a:gd name="connsiteY2" fmla="*/ 1855606 h 5771686"/>
              <a:gd name="connsiteX3" fmla="*/ 4701486 w 6398363"/>
              <a:gd name="connsiteY3" fmla="*/ 5747845 h 5771686"/>
              <a:gd name="connsiteX4" fmla="*/ 758 w 6398363"/>
              <a:gd name="connsiteY4" fmla="*/ 5771686 h 5771686"/>
              <a:gd name="connsiteX5" fmla="*/ 760 w 6398363"/>
              <a:gd name="connsiteY5" fmla="*/ 15957 h 5771686"/>
              <a:gd name="connsiteX0" fmla="*/ 760 w 6383511"/>
              <a:gd name="connsiteY0" fmla="*/ 15957 h 5771686"/>
              <a:gd name="connsiteX1" fmla="*/ 6247857 w 6383511"/>
              <a:gd name="connsiteY1" fmla="*/ 0 h 5771686"/>
              <a:gd name="connsiteX2" fmla="*/ 4677240 w 6383511"/>
              <a:gd name="connsiteY2" fmla="*/ 1855606 h 5771686"/>
              <a:gd name="connsiteX3" fmla="*/ 4701486 w 6383511"/>
              <a:gd name="connsiteY3" fmla="*/ 5747845 h 5771686"/>
              <a:gd name="connsiteX4" fmla="*/ 758 w 6383511"/>
              <a:gd name="connsiteY4" fmla="*/ 5771686 h 5771686"/>
              <a:gd name="connsiteX5" fmla="*/ 760 w 6383511"/>
              <a:gd name="connsiteY5" fmla="*/ 15957 h 5771686"/>
              <a:gd name="connsiteX0" fmla="*/ 760 w 6383511"/>
              <a:gd name="connsiteY0" fmla="*/ 15957 h 5771686"/>
              <a:gd name="connsiteX1" fmla="*/ 6247857 w 6383511"/>
              <a:gd name="connsiteY1" fmla="*/ 0 h 5771686"/>
              <a:gd name="connsiteX2" fmla="*/ 4677240 w 6383511"/>
              <a:gd name="connsiteY2" fmla="*/ 1855606 h 5771686"/>
              <a:gd name="connsiteX3" fmla="*/ 4701486 w 6383511"/>
              <a:gd name="connsiteY3" fmla="*/ 5747845 h 5771686"/>
              <a:gd name="connsiteX4" fmla="*/ 758 w 6383511"/>
              <a:gd name="connsiteY4" fmla="*/ 5771686 h 5771686"/>
              <a:gd name="connsiteX5" fmla="*/ 760 w 6383511"/>
              <a:gd name="connsiteY5" fmla="*/ 15957 h 5771686"/>
              <a:gd name="connsiteX0" fmla="*/ 760 w 6248158"/>
              <a:gd name="connsiteY0" fmla="*/ 15957 h 5771686"/>
              <a:gd name="connsiteX1" fmla="*/ 6247857 w 6248158"/>
              <a:gd name="connsiteY1" fmla="*/ 0 h 5771686"/>
              <a:gd name="connsiteX2" fmla="*/ 4677240 w 6248158"/>
              <a:gd name="connsiteY2" fmla="*/ 1855606 h 5771686"/>
              <a:gd name="connsiteX3" fmla="*/ 4701486 w 6248158"/>
              <a:gd name="connsiteY3" fmla="*/ 5747845 h 5771686"/>
              <a:gd name="connsiteX4" fmla="*/ 758 w 6248158"/>
              <a:gd name="connsiteY4" fmla="*/ 5771686 h 5771686"/>
              <a:gd name="connsiteX5" fmla="*/ 760 w 6248158"/>
              <a:gd name="connsiteY5" fmla="*/ 15957 h 5771686"/>
              <a:gd name="connsiteX0" fmla="*/ 760 w 6248157"/>
              <a:gd name="connsiteY0" fmla="*/ 15957 h 5771686"/>
              <a:gd name="connsiteX1" fmla="*/ 6247857 w 6248157"/>
              <a:gd name="connsiteY1" fmla="*/ 0 h 5771686"/>
              <a:gd name="connsiteX2" fmla="*/ 4677240 w 6248157"/>
              <a:gd name="connsiteY2" fmla="*/ 1855606 h 5771686"/>
              <a:gd name="connsiteX3" fmla="*/ 4701486 w 6248157"/>
              <a:gd name="connsiteY3" fmla="*/ 5747845 h 5771686"/>
              <a:gd name="connsiteX4" fmla="*/ 758 w 6248157"/>
              <a:gd name="connsiteY4" fmla="*/ 5771686 h 5771686"/>
              <a:gd name="connsiteX5" fmla="*/ 760 w 6248157"/>
              <a:gd name="connsiteY5" fmla="*/ 15957 h 5771686"/>
              <a:gd name="connsiteX0" fmla="*/ 760 w 6248157"/>
              <a:gd name="connsiteY0" fmla="*/ 15957 h 5796477"/>
              <a:gd name="connsiteX1" fmla="*/ 6247857 w 6248157"/>
              <a:gd name="connsiteY1" fmla="*/ 0 h 5796477"/>
              <a:gd name="connsiteX2" fmla="*/ 4677240 w 6248157"/>
              <a:gd name="connsiteY2" fmla="*/ 1855606 h 5796477"/>
              <a:gd name="connsiteX3" fmla="*/ 4701486 w 6248157"/>
              <a:gd name="connsiteY3" fmla="*/ 5796477 h 5796477"/>
              <a:gd name="connsiteX4" fmla="*/ 758 w 6248157"/>
              <a:gd name="connsiteY4" fmla="*/ 5771686 h 5796477"/>
              <a:gd name="connsiteX5" fmla="*/ 760 w 6248157"/>
              <a:gd name="connsiteY5" fmla="*/ 15957 h 5796477"/>
              <a:gd name="connsiteX0" fmla="*/ 760 w 6248157"/>
              <a:gd name="connsiteY0" fmla="*/ 15957 h 5800981"/>
              <a:gd name="connsiteX1" fmla="*/ 6247857 w 6248157"/>
              <a:gd name="connsiteY1" fmla="*/ 0 h 5800981"/>
              <a:gd name="connsiteX2" fmla="*/ 4677240 w 6248157"/>
              <a:gd name="connsiteY2" fmla="*/ 1855606 h 5800981"/>
              <a:gd name="connsiteX3" fmla="*/ 4701486 w 6248157"/>
              <a:gd name="connsiteY3" fmla="*/ 5796477 h 5800981"/>
              <a:gd name="connsiteX4" fmla="*/ 758 w 6248157"/>
              <a:gd name="connsiteY4" fmla="*/ 5800981 h 5800981"/>
              <a:gd name="connsiteX5" fmla="*/ 760 w 6248157"/>
              <a:gd name="connsiteY5" fmla="*/ 15957 h 5800981"/>
              <a:gd name="connsiteX0" fmla="*/ 760 w 6248157"/>
              <a:gd name="connsiteY0" fmla="*/ 6192 h 5800981"/>
              <a:gd name="connsiteX1" fmla="*/ 6247857 w 6248157"/>
              <a:gd name="connsiteY1" fmla="*/ 0 h 5800981"/>
              <a:gd name="connsiteX2" fmla="*/ 4677240 w 6248157"/>
              <a:gd name="connsiteY2" fmla="*/ 1855606 h 5800981"/>
              <a:gd name="connsiteX3" fmla="*/ 4701486 w 6248157"/>
              <a:gd name="connsiteY3" fmla="*/ 5796477 h 5800981"/>
              <a:gd name="connsiteX4" fmla="*/ 758 w 6248157"/>
              <a:gd name="connsiteY4" fmla="*/ 5800981 h 5800981"/>
              <a:gd name="connsiteX5" fmla="*/ 760 w 6248157"/>
              <a:gd name="connsiteY5" fmla="*/ 6192 h 5800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8157" h="5800981">
                <a:moveTo>
                  <a:pt x="760" y="6192"/>
                </a:moveTo>
                <a:lnTo>
                  <a:pt x="6247857" y="0"/>
                </a:lnTo>
                <a:cubicBezTo>
                  <a:pt x="6273275" y="16151"/>
                  <a:pt x="4677240" y="4549"/>
                  <a:pt x="4677240" y="1855606"/>
                </a:cubicBezTo>
                <a:lnTo>
                  <a:pt x="4701486" y="5796477"/>
                </a:lnTo>
                <a:lnTo>
                  <a:pt x="758" y="5800981"/>
                </a:lnTo>
                <a:cubicBezTo>
                  <a:pt x="-1870" y="4053198"/>
                  <a:pt x="3388" y="1753975"/>
                  <a:pt x="760" y="6192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anchor="ctr"/>
          <a:lstStyle>
            <a:lvl1pPr marL="12600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303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 + banner vle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: s jedním zakulaceným rohem 10">
            <a:extLst>
              <a:ext uri="{FF2B5EF4-FFF2-40B4-BE49-F238E27FC236}">
                <a16:creationId xmlns:a16="http://schemas.microsoft.com/office/drawing/2014/main" id="{364F9DC0-2428-4F5A-9A6E-17F3BF687C2E}"/>
              </a:ext>
            </a:extLst>
          </p:cNvPr>
          <p:cNvSpPr/>
          <p:nvPr userDrawn="1"/>
        </p:nvSpPr>
        <p:spPr>
          <a:xfrm rot="5400000" flipH="1">
            <a:off x="963278" y="240681"/>
            <a:ext cx="5654041" cy="7580596"/>
          </a:xfrm>
          <a:prstGeom prst="round1Rect">
            <a:avLst>
              <a:gd name="adj" fmla="val 27542"/>
            </a:avLst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78D37002-CEE8-40DF-BB5E-C742D64476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4621" y="2884597"/>
            <a:ext cx="5639670" cy="1245328"/>
          </a:xfrm>
          <a:prstGeom prst="rect">
            <a:avLst/>
          </a:prstGeom>
        </p:spPr>
        <p:txBody>
          <a:bodyPr lIns="0" tIns="36000" bIns="36000"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</a:t>
            </a:r>
            <a:br>
              <a:rPr lang="cs-CZ" dirty="0"/>
            </a:br>
            <a:r>
              <a:rPr lang="cs-CZ" dirty="0"/>
              <a:t>lze upravit styl.</a:t>
            </a:r>
            <a:endParaRPr lang="en-US" dirty="0"/>
          </a:p>
        </p:txBody>
      </p:sp>
      <p:sp>
        <p:nvSpPr>
          <p:cNvPr id="15" name="Podnadpis 2">
            <a:extLst>
              <a:ext uri="{FF2B5EF4-FFF2-40B4-BE49-F238E27FC236}">
                <a16:creationId xmlns:a16="http://schemas.microsoft.com/office/drawing/2014/main" id="{43E9E636-91AA-4575-AE59-DCD3A87DE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4667" y="4286446"/>
            <a:ext cx="5639669" cy="1828604"/>
          </a:xfrm>
          <a:prstGeom prst="rect">
            <a:avLst/>
          </a:prstGeom>
        </p:spPr>
        <p:txBody>
          <a:bodyPr lIns="18000">
            <a:norm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pic>
        <p:nvPicPr>
          <p:cNvPr id="17" name="Obrázek 16" descr="Obsah obrázku objekt&#10;&#10;Popis byl vytvořen automaticky">
            <a:extLst>
              <a:ext uri="{FF2B5EF4-FFF2-40B4-BE49-F238E27FC236}">
                <a16:creationId xmlns:a16="http://schemas.microsoft.com/office/drawing/2014/main" id="{8BF535D9-648E-49E6-B1AB-4F24C46D62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458837" y="307398"/>
            <a:ext cx="2355466" cy="632293"/>
          </a:xfrm>
          <a:prstGeom prst="rect">
            <a:avLst/>
          </a:prstGeom>
        </p:spPr>
      </p:pic>
      <p:sp>
        <p:nvSpPr>
          <p:cNvPr id="18" name="Zástupný text 13">
            <a:extLst>
              <a:ext uri="{FF2B5EF4-FFF2-40B4-BE49-F238E27FC236}">
                <a16:creationId xmlns:a16="http://schemas.microsoft.com/office/drawing/2014/main" id="{F1FFE24C-20B4-4DE8-B3F1-FDA86249D6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5570" y="2262938"/>
            <a:ext cx="5639670" cy="465138"/>
          </a:xfrm>
          <a:prstGeom prst="rect">
            <a:avLst/>
          </a:prstGeom>
        </p:spPr>
        <p:txBody>
          <a:bodyPr lIns="18000"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C267757-8D49-491F-89FC-053F700DBF32}"/>
              </a:ext>
            </a:extLst>
          </p:cNvPr>
          <p:cNvSpPr txBox="1">
            <a:spLocks/>
          </p:cNvSpPr>
          <p:nvPr userDrawn="1"/>
        </p:nvSpPr>
        <p:spPr>
          <a:xfrm>
            <a:off x="5268126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0" name="Zástupný symbol obrázku 4">
            <a:extLst>
              <a:ext uri="{FF2B5EF4-FFF2-40B4-BE49-F238E27FC236}">
                <a16:creationId xmlns:a16="http://schemas.microsoft.com/office/drawing/2014/main" id="{499386F1-411D-4723-BE85-446BABFEF5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6044548" y="1203892"/>
            <a:ext cx="6147452" cy="5658502"/>
          </a:xfrm>
          <a:custGeom>
            <a:avLst/>
            <a:gdLst>
              <a:gd name="connsiteX0" fmla="*/ 0 w 12001500"/>
              <a:gd name="connsiteY0" fmla="*/ 0 h 5905500"/>
              <a:gd name="connsiteX1" fmla="*/ 10638511 w 12001500"/>
              <a:gd name="connsiteY1" fmla="*/ 0 h 5905500"/>
              <a:gd name="connsiteX2" fmla="*/ 12001500 w 12001500"/>
              <a:gd name="connsiteY2" fmla="*/ 1362989 h 5905500"/>
              <a:gd name="connsiteX3" fmla="*/ 12001500 w 12001500"/>
              <a:gd name="connsiteY3" fmla="*/ 5905500 h 5905500"/>
              <a:gd name="connsiteX4" fmla="*/ 0 w 12001500"/>
              <a:gd name="connsiteY4" fmla="*/ 5905500 h 5905500"/>
              <a:gd name="connsiteX5" fmla="*/ 0 w 12001500"/>
              <a:gd name="connsiteY5" fmla="*/ 0 h 5905500"/>
              <a:gd name="connsiteX0" fmla="*/ 0 w 12001500"/>
              <a:gd name="connsiteY0" fmla="*/ 0 h 5905500"/>
              <a:gd name="connsiteX1" fmla="*/ 10638511 w 12001500"/>
              <a:gd name="connsiteY1" fmla="*/ 0 h 5905500"/>
              <a:gd name="connsiteX2" fmla="*/ 12001500 w 12001500"/>
              <a:gd name="connsiteY2" fmla="*/ 1362989 h 5905500"/>
              <a:gd name="connsiteX3" fmla="*/ 12001500 w 12001500"/>
              <a:gd name="connsiteY3" fmla="*/ 5188169 h 5905500"/>
              <a:gd name="connsiteX4" fmla="*/ 0 w 12001500"/>
              <a:gd name="connsiteY4" fmla="*/ 5905500 h 5905500"/>
              <a:gd name="connsiteX5" fmla="*/ 0 w 12001500"/>
              <a:gd name="connsiteY5" fmla="*/ 0 h 5905500"/>
              <a:gd name="connsiteX0" fmla="*/ 0 w 12001500"/>
              <a:gd name="connsiteY0" fmla="*/ 0 h 5243349"/>
              <a:gd name="connsiteX1" fmla="*/ 10638511 w 12001500"/>
              <a:gd name="connsiteY1" fmla="*/ 0 h 5243349"/>
              <a:gd name="connsiteX2" fmla="*/ 12001500 w 12001500"/>
              <a:gd name="connsiteY2" fmla="*/ 1362989 h 5243349"/>
              <a:gd name="connsiteX3" fmla="*/ 12001500 w 12001500"/>
              <a:gd name="connsiteY3" fmla="*/ 5188169 h 5243349"/>
              <a:gd name="connsiteX4" fmla="*/ 7883 w 12001500"/>
              <a:gd name="connsiteY4" fmla="*/ 5243349 h 5243349"/>
              <a:gd name="connsiteX5" fmla="*/ 0 w 12001500"/>
              <a:gd name="connsiteY5" fmla="*/ 0 h 5243349"/>
              <a:gd name="connsiteX0" fmla="*/ 0 w 12001500"/>
              <a:gd name="connsiteY0" fmla="*/ 0 h 5188169"/>
              <a:gd name="connsiteX1" fmla="*/ 10638511 w 12001500"/>
              <a:gd name="connsiteY1" fmla="*/ 0 h 5188169"/>
              <a:gd name="connsiteX2" fmla="*/ 12001500 w 12001500"/>
              <a:gd name="connsiteY2" fmla="*/ 1362989 h 5188169"/>
              <a:gd name="connsiteX3" fmla="*/ 12001500 w 12001500"/>
              <a:gd name="connsiteY3" fmla="*/ 5188169 h 5188169"/>
              <a:gd name="connsiteX4" fmla="*/ 15765 w 12001500"/>
              <a:gd name="connsiteY4" fmla="*/ 5180287 h 5188169"/>
              <a:gd name="connsiteX5" fmla="*/ 0 w 12001500"/>
              <a:gd name="connsiteY5" fmla="*/ 0 h 5188169"/>
              <a:gd name="connsiteX0" fmla="*/ 0 w 12001500"/>
              <a:gd name="connsiteY0" fmla="*/ 0 h 5188170"/>
              <a:gd name="connsiteX1" fmla="*/ 10638511 w 12001500"/>
              <a:gd name="connsiteY1" fmla="*/ 0 h 5188170"/>
              <a:gd name="connsiteX2" fmla="*/ 12001500 w 12001500"/>
              <a:gd name="connsiteY2" fmla="*/ 1362989 h 5188170"/>
              <a:gd name="connsiteX3" fmla="*/ 12001500 w 12001500"/>
              <a:gd name="connsiteY3" fmla="*/ 5188169 h 5188170"/>
              <a:gd name="connsiteX4" fmla="*/ 6101254 w 12001500"/>
              <a:gd name="connsiteY4" fmla="*/ 5188170 h 5188170"/>
              <a:gd name="connsiteX5" fmla="*/ 0 w 12001500"/>
              <a:gd name="connsiteY5" fmla="*/ 0 h 5188170"/>
              <a:gd name="connsiteX0" fmla="*/ 0 w 5916010"/>
              <a:gd name="connsiteY0" fmla="*/ 7882 h 5188170"/>
              <a:gd name="connsiteX1" fmla="*/ 4553021 w 5916010"/>
              <a:gd name="connsiteY1" fmla="*/ 0 h 5188170"/>
              <a:gd name="connsiteX2" fmla="*/ 5916010 w 5916010"/>
              <a:gd name="connsiteY2" fmla="*/ 1362989 h 5188170"/>
              <a:gd name="connsiteX3" fmla="*/ 5916010 w 5916010"/>
              <a:gd name="connsiteY3" fmla="*/ 5188169 h 5188170"/>
              <a:gd name="connsiteX4" fmla="*/ 15764 w 5916010"/>
              <a:gd name="connsiteY4" fmla="*/ 5188170 h 5188170"/>
              <a:gd name="connsiteX5" fmla="*/ 0 w 5916010"/>
              <a:gd name="connsiteY5" fmla="*/ 7882 h 5188170"/>
              <a:gd name="connsiteX0" fmla="*/ 0 w 6215555"/>
              <a:gd name="connsiteY0" fmla="*/ 7882 h 5188170"/>
              <a:gd name="connsiteX1" fmla="*/ 4852566 w 6215555"/>
              <a:gd name="connsiteY1" fmla="*/ 0 h 5188170"/>
              <a:gd name="connsiteX2" fmla="*/ 6215555 w 6215555"/>
              <a:gd name="connsiteY2" fmla="*/ 1362989 h 5188170"/>
              <a:gd name="connsiteX3" fmla="*/ 6215555 w 6215555"/>
              <a:gd name="connsiteY3" fmla="*/ 5188169 h 5188170"/>
              <a:gd name="connsiteX4" fmla="*/ 315309 w 6215555"/>
              <a:gd name="connsiteY4" fmla="*/ 5188170 h 5188170"/>
              <a:gd name="connsiteX5" fmla="*/ 0 w 6215555"/>
              <a:gd name="connsiteY5" fmla="*/ 7882 h 5188170"/>
              <a:gd name="connsiteX0" fmla="*/ 8234 w 6223789"/>
              <a:gd name="connsiteY0" fmla="*/ 7882 h 5763611"/>
              <a:gd name="connsiteX1" fmla="*/ 4860800 w 6223789"/>
              <a:gd name="connsiteY1" fmla="*/ 0 h 5763611"/>
              <a:gd name="connsiteX2" fmla="*/ 6223789 w 6223789"/>
              <a:gd name="connsiteY2" fmla="*/ 1362989 h 5763611"/>
              <a:gd name="connsiteX3" fmla="*/ 6223789 w 6223789"/>
              <a:gd name="connsiteY3" fmla="*/ 5188169 h 5763611"/>
              <a:gd name="connsiteX4" fmla="*/ 349 w 6223789"/>
              <a:gd name="connsiteY4" fmla="*/ 5763611 h 5763611"/>
              <a:gd name="connsiteX5" fmla="*/ 8234 w 6223789"/>
              <a:gd name="connsiteY5" fmla="*/ 7882 h 5763611"/>
              <a:gd name="connsiteX0" fmla="*/ 8234 w 6223789"/>
              <a:gd name="connsiteY0" fmla="*/ 7882 h 5763611"/>
              <a:gd name="connsiteX1" fmla="*/ 4860800 w 6223789"/>
              <a:gd name="connsiteY1" fmla="*/ 0 h 5763611"/>
              <a:gd name="connsiteX2" fmla="*/ 6223789 w 6223789"/>
              <a:gd name="connsiteY2" fmla="*/ 1362989 h 5763611"/>
              <a:gd name="connsiteX3" fmla="*/ 6223789 w 6223789"/>
              <a:gd name="connsiteY3" fmla="*/ 5747845 h 5763611"/>
              <a:gd name="connsiteX4" fmla="*/ 349 w 6223789"/>
              <a:gd name="connsiteY4" fmla="*/ 5763611 h 5763611"/>
              <a:gd name="connsiteX5" fmla="*/ 8234 w 6223789"/>
              <a:gd name="connsiteY5" fmla="*/ 7882 h 5763611"/>
              <a:gd name="connsiteX0" fmla="*/ 8234 w 6223789"/>
              <a:gd name="connsiteY0" fmla="*/ 0 h 5763612"/>
              <a:gd name="connsiteX1" fmla="*/ 4860800 w 6223789"/>
              <a:gd name="connsiteY1" fmla="*/ 1 h 5763612"/>
              <a:gd name="connsiteX2" fmla="*/ 6223789 w 6223789"/>
              <a:gd name="connsiteY2" fmla="*/ 1362990 h 5763612"/>
              <a:gd name="connsiteX3" fmla="*/ 6223789 w 6223789"/>
              <a:gd name="connsiteY3" fmla="*/ 5747846 h 5763612"/>
              <a:gd name="connsiteX4" fmla="*/ 349 w 6223789"/>
              <a:gd name="connsiteY4" fmla="*/ 5763612 h 5763612"/>
              <a:gd name="connsiteX5" fmla="*/ 8234 w 6223789"/>
              <a:gd name="connsiteY5" fmla="*/ 0 h 5763612"/>
              <a:gd name="connsiteX0" fmla="*/ 141926 w 6357481"/>
              <a:gd name="connsiteY0" fmla="*/ 0 h 5763612"/>
              <a:gd name="connsiteX1" fmla="*/ 4994492 w 6357481"/>
              <a:gd name="connsiteY1" fmla="*/ 1 h 5763612"/>
              <a:gd name="connsiteX2" fmla="*/ 6357481 w 6357481"/>
              <a:gd name="connsiteY2" fmla="*/ 1362990 h 5763612"/>
              <a:gd name="connsiteX3" fmla="*/ 6357481 w 6357481"/>
              <a:gd name="connsiteY3" fmla="*/ 5747846 h 5763612"/>
              <a:gd name="connsiteX4" fmla="*/ 34 w 6357481"/>
              <a:gd name="connsiteY4" fmla="*/ 5763612 h 5763612"/>
              <a:gd name="connsiteX5" fmla="*/ 141926 w 6357481"/>
              <a:gd name="connsiteY5" fmla="*/ 0 h 5763612"/>
              <a:gd name="connsiteX0" fmla="*/ 760 w 6358205"/>
              <a:gd name="connsiteY0" fmla="*/ 7882 h 5763611"/>
              <a:gd name="connsiteX1" fmla="*/ 4995216 w 6358205"/>
              <a:gd name="connsiteY1" fmla="*/ 0 h 5763611"/>
              <a:gd name="connsiteX2" fmla="*/ 6358205 w 6358205"/>
              <a:gd name="connsiteY2" fmla="*/ 1362989 h 5763611"/>
              <a:gd name="connsiteX3" fmla="*/ 6358205 w 6358205"/>
              <a:gd name="connsiteY3" fmla="*/ 5747845 h 5763611"/>
              <a:gd name="connsiteX4" fmla="*/ 758 w 6358205"/>
              <a:gd name="connsiteY4" fmla="*/ 5763611 h 5763611"/>
              <a:gd name="connsiteX5" fmla="*/ 760 w 6358205"/>
              <a:gd name="connsiteY5" fmla="*/ 7882 h 5763611"/>
              <a:gd name="connsiteX0" fmla="*/ 760 w 6358205"/>
              <a:gd name="connsiteY0" fmla="*/ 7882 h 5763611"/>
              <a:gd name="connsiteX1" fmla="*/ 4995216 w 6358205"/>
              <a:gd name="connsiteY1" fmla="*/ 0 h 5763611"/>
              <a:gd name="connsiteX2" fmla="*/ 6358205 w 6358205"/>
              <a:gd name="connsiteY2" fmla="*/ 1362989 h 5763611"/>
              <a:gd name="connsiteX3" fmla="*/ 5283358 w 6358205"/>
              <a:gd name="connsiteY3" fmla="*/ 5747845 h 5763611"/>
              <a:gd name="connsiteX4" fmla="*/ 758 w 6358205"/>
              <a:gd name="connsiteY4" fmla="*/ 5763611 h 5763611"/>
              <a:gd name="connsiteX5" fmla="*/ 760 w 6358205"/>
              <a:gd name="connsiteY5" fmla="*/ 7882 h 5763611"/>
              <a:gd name="connsiteX0" fmla="*/ 760 w 6358205"/>
              <a:gd name="connsiteY0" fmla="*/ 7882 h 5763611"/>
              <a:gd name="connsiteX1" fmla="*/ 4995216 w 6358205"/>
              <a:gd name="connsiteY1" fmla="*/ 0 h 5763611"/>
              <a:gd name="connsiteX2" fmla="*/ 6358205 w 6358205"/>
              <a:gd name="connsiteY2" fmla="*/ 1362989 h 5763611"/>
              <a:gd name="connsiteX3" fmla="*/ 4612589 w 6358205"/>
              <a:gd name="connsiteY3" fmla="*/ 5747845 h 5763611"/>
              <a:gd name="connsiteX4" fmla="*/ 758 w 6358205"/>
              <a:gd name="connsiteY4" fmla="*/ 5763611 h 5763611"/>
              <a:gd name="connsiteX5" fmla="*/ 760 w 6358205"/>
              <a:gd name="connsiteY5" fmla="*/ 7882 h 5763611"/>
              <a:gd name="connsiteX0" fmla="*/ 760 w 6358205"/>
              <a:gd name="connsiteY0" fmla="*/ 7882 h 5763611"/>
              <a:gd name="connsiteX1" fmla="*/ 4995216 w 6358205"/>
              <a:gd name="connsiteY1" fmla="*/ 0 h 5763611"/>
              <a:gd name="connsiteX2" fmla="*/ 6358205 w 6358205"/>
              <a:gd name="connsiteY2" fmla="*/ 1362989 h 5763611"/>
              <a:gd name="connsiteX3" fmla="*/ 4701486 w 6358205"/>
              <a:gd name="connsiteY3" fmla="*/ 5739770 h 5763611"/>
              <a:gd name="connsiteX4" fmla="*/ 758 w 6358205"/>
              <a:gd name="connsiteY4" fmla="*/ 5763611 h 5763611"/>
              <a:gd name="connsiteX5" fmla="*/ 760 w 6358205"/>
              <a:gd name="connsiteY5" fmla="*/ 7882 h 5763611"/>
              <a:gd name="connsiteX0" fmla="*/ 760 w 6613632"/>
              <a:gd name="connsiteY0" fmla="*/ 15957 h 5771686"/>
              <a:gd name="connsiteX1" fmla="*/ 6247857 w 6613632"/>
              <a:gd name="connsiteY1" fmla="*/ 0 h 5771686"/>
              <a:gd name="connsiteX2" fmla="*/ 6358205 w 6613632"/>
              <a:gd name="connsiteY2" fmla="*/ 1371064 h 5771686"/>
              <a:gd name="connsiteX3" fmla="*/ 4701486 w 6613632"/>
              <a:gd name="connsiteY3" fmla="*/ 5747845 h 5771686"/>
              <a:gd name="connsiteX4" fmla="*/ 758 w 6613632"/>
              <a:gd name="connsiteY4" fmla="*/ 5771686 h 5771686"/>
              <a:gd name="connsiteX5" fmla="*/ 760 w 6613632"/>
              <a:gd name="connsiteY5" fmla="*/ 15957 h 5771686"/>
              <a:gd name="connsiteX0" fmla="*/ 760 w 6398386"/>
              <a:gd name="connsiteY0" fmla="*/ 15957 h 5771686"/>
              <a:gd name="connsiteX1" fmla="*/ 6247857 w 6398386"/>
              <a:gd name="connsiteY1" fmla="*/ 0 h 5771686"/>
              <a:gd name="connsiteX2" fmla="*/ 4685322 w 6398386"/>
              <a:gd name="connsiteY2" fmla="*/ 1362987 h 5771686"/>
              <a:gd name="connsiteX3" fmla="*/ 4701486 w 6398386"/>
              <a:gd name="connsiteY3" fmla="*/ 5747845 h 5771686"/>
              <a:gd name="connsiteX4" fmla="*/ 758 w 6398386"/>
              <a:gd name="connsiteY4" fmla="*/ 5771686 h 5771686"/>
              <a:gd name="connsiteX5" fmla="*/ 760 w 6398386"/>
              <a:gd name="connsiteY5" fmla="*/ 15957 h 5771686"/>
              <a:gd name="connsiteX0" fmla="*/ 760 w 6397957"/>
              <a:gd name="connsiteY0" fmla="*/ 15957 h 5771686"/>
              <a:gd name="connsiteX1" fmla="*/ 6247857 w 6397957"/>
              <a:gd name="connsiteY1" fmla="*/ 0 h 5771686"/>
              <a:gd name="connsiteX2" fmla="*/ 4677240 w 6397957"/>
              <a:gd name="connsiteY2" fmla="*/ 1855606 h 5771686"/>
              <a:gd name="connsiteX3" fmla="*/ 4701486 w 6397957"/>
              <a:gd name="connsiteY3" fmla="*/ 5747845 h 5771686"/>
              <a:gd name="connsiteX4" fmla="*/ 758 w 6397957"/>
              <a:gd name="connsiteY4" fmla="*/ 5771686 h 5771686"/>
              <a:gd name="connsiteX5" fmla="*/ 760 w 6397957"/>
              <a:gd name="connsiteY5" fmla="*/ 15957 h 5771686"/>
              <a:gd name="connsiteX0" fmla="*/ 760 w 6399596"/>
              <a:gd name="connsiteY0" fmla="*/ 15957 h 5771686"/>
              <a:gd name="connsiteX1" fmla="*/ 6247857 w 6399596"/>
              <a:gd name="connsiteY1" fmla="*/ 0 h 5771686"/>
              <a:gd name="connsiteX2" fmla="*/ 4677240 w 6399596"/>
              <a:gd name="connsiteY2" fmla="*/ 1855606 h 5771686"/>
              <a:gd name="connsiteX3" fmla="*/ 4701486 w 6399596"/>
              <a:gd name="connsiteY3" fmla="*/ 5747845 h 5771686"/>
              <a:gd name="connsiteX4" fmla="*/ 758 w 6399596"/>
              <a:gd name="connsiteY4" fmla="*/ 5771686 h 5771686"/>
              <a:gd name="connsiteX5" fmla="*/ 760 w 6399596"/>
              <a:gd name="connsiteY5" fmla="*/ 15957 h 5771686"/>
              <a:gd name="connsiteX0" fmla="*/ 760 w 6398363"/>
              <a:gd name="connsiteY0" fmla="*/ 15957 h 5771686"/>
              <a:gd name="connsiteX1" fmla="*/ 6247857 w 6398363"/>
              <a:gd name="connsiteY1" fmla="*/ 0 h 5771686"/>
              <a:gd name="connsiteX2" fmla="*/ 4677240 w 6398363"/>
              <a:gd name="connsiteY2" fmla="*/ 1855606 h 5771686"/>
              <a:gd name="connsiteX3" fmla="*/ 4701486 w 6398363"/>
              <a:gd name="connsiteY3" fmla="*/ 5747845 h 5771686"/>
              <a:gd name="connsiteX4" fmla="*/ 758 w 6398363"/>
              <a:gd name="connsiteY4" fmla="*/ 5771686 h 5771686"/>
              <a:gd name="connsiteX5" fmla="*/ 760 w 6398363"/>
              <a:gd name="connsiteY5" fmla="*/ 15957 h 5771686"/>
              <a:gd name="connsiteX0" fmla="*/ 760 w 6383511"/>
              <a:gd name="connsiteY0" fmla="*/ 15957 h 5771686"/>
              <a:gd name="connsiteX1" fmla="*/ 6247857 w 6383511"/>
              <a:gd name="connsiteY1" fmla="*/ 0 h 5771686"/>
              <a:gd name="connsiteX2" fmla="*/ 4677240 w 6383511"/>
              <a:gd name="connsiteY2" fmla="*/ 1855606 h 5771686"/>
              <a:gd name="connsiteX3" fmla="*/ 4701486 w 6383511"/>
              <a:gd name="connsiteY3" fmla="*/ 5747845 h 5771686"/>
              <a:gd name="connsiteX4" fmla="*/ 758 w 6383511"/>
              <a:gd name="connsiteY4" fmla="*/ 5771686 h 5771686"/>
              <a:gd name="connsiteX5" fmla="*/ 760 w 6383511"/>
              <a:gd name="connsiteY5" fmla="*/ 15957 h 5771686"/>
              <a:gd name="connsiteX0" fmla="*/ 760 w 6383511"/>
              <a:gd name="connsiteY0" fmla="*/ 15957 h 5771686"/>
              <a:gd name="connsiteX1" fmla="*/ 6247857 w 6383511"/>
              <a:gd name="connsiteY1" fmla="*/ 0 h 5771686"/>
              <a:gd name="connsiteX2" fmla="*/ 4677240 w 6383511"/>
              <a:gd name="connsiteY2" fmla="*/ 1855606 h 5771686"/>
              <a:gd name="connsiteX3" fmla="*/ 4701486 w 6383511"/>
              <a:gd name="connsiteY3" fmla="*/ 5747845 h 5771686"/>
              <a:gd name="connsiteX4" fmla="*/ 758 w 6383511"/>
              <a:gd name="connsiteY4" fmla="*/ 5771686 h 5771686"/>
              <a:gd name="connsiteX5" fmla="*/ 760 w 6383511"/>
              <a:gd name="connsiteY5" fmla="*/ 15957 h 5771686"/>
              <a:gd name="connsiteX0" fmla="*/ 760 w 6248158"/>
              <a:gd name="connsiteY0" fmla="*/ 15957 h 5771686"/>
              <a:gd name="connsiteX1" fmla="*/ 6247857 w 6248158"/>
              <a:gd name="connsiteY1" fmla="*/ 0 h 5771686"/>
              <a:gd name="connsiteX2" fmla="*/ 4677240 w 6248158"/>
              <a:gd name="connsiteY2" fmla="*/ 1855606 h 5771686"/>
              <a:gd name="connsiteX3" fmla="*/ 4701486 w 6248158"/>
              <a:gd name="connsiteY3" fmla="*/ 5747845 h 5771686"/>
              <a:gd name="connsiteX4" fmla="*/ 758 w 6248158"/>
              <a:gd name="connsiteY4" fmla="*/ 5771686 h 5771686"/>
              <a:gd name="connsiteX5" fmla="*/ 760 w 6248158"/>
              <a:gd name="connsiteY5" fmla="*/ 15957 h 5771686"/>
              <a:gd name="connsiteX0" fmla="*/ 760 w 6248157"/>
              <a:gd name="connsiteY0" fmla="*/ 15957 h 5771686"/>
              <a:gd name="connsiteX1" fmla="*/ 6247857 w 6248157"/>
              <a:gd name="connsiteY1" fmla="*/ 0 h 5771686"/>
              <a:gd name="connsiteX2" fmla="*/ 4677240 w 6248157"/>
              <a:gd name="connsiteY2" fmla="*/ 1855606 h 5771686"/>
              <a:gd name="connsiteX3" fmla="*/ 4701486 w 6248157"/>
              <a:gd name="connsiteY3" fmla="*/ 5747845 h 5771686"/>
              <a:gd name="connsiteX4" fmla="*/ 758 w 6248157"/>
              <a:gd name="connsiteY4" fmla="*/ 5771686 h 5771686"/>
              <a:gd name="connsiteX5" fmla="*/ 760 w 6248157"/>
              <a:gd name="connsiteY5" fmla="*/ 15957 h 5771686"/>
              <a:gd name="connsiteX0" fmla="*/ 760 w 6248157"/>
              <a:gd name="connsiteY0" fmla="*/ 15957 h 5796477"/>
              <a:gd name="connsiteX1" fmla="*/ 6247857 w 6248157"/>
              <a:gd name="connsiteY1" fmla="*/ 0 h 5796477"/>
              <a:gd name="connsiteX2" fmla="*/ 4677240 w 6248157"/>
              <a:gd name="connsiteY2" fmla="*/ 1855606 h 5796477"/>
              <a:gd name="connsiteX3" fmla="*/ 4701486 w 6248157"/>
              <a:gd name="connsiteY3" fmla="*/ 5796477 h 5796477"/>
              <a:gd name="connsiteX4" fmla="*/ 758 w 6248157"/>
              <a:gd name="connsiteY4" fmla="*/ 5771686 h 5796477"/>
              <a:gd name="connsiteX5" fmla="*/ 760 w 6248157"/>
              <a:gd name="connsiteY5" fmla="*/ 15957 h 5796477"/>
              <a:gd name="connsiteX0" fmla="*/ 760 w 6248157"/>
              <a:gd name="connsiteY0" fmla="*/ 6192 h 5796477"/>
              <a:gd name="connsiteX1" fmla="*/ 6247857 w 6248157"/>
              <a:gd name="connsiteY1" fmla="*/ 0 h 5796477"/>
              <a:gd name="connsiteX2" fmla="*/ 4677240 w 6248157"/>
              <a:gd name="connsiteY2" fmla="*/ 1855606 h 5796477"/>
              <a:gd name="connsiteX3" fmla="*/ 4701486 w 6248157"/>
              <a:gd name="connsiteY3" fmla="*/ 5796477 h 5796477"/>
              <a:gd name="connsiteX4" fmla="*/ 758 w 6248157"/>
              <a:gd name="connsiteY4" fmla="*/ 5771686 h 5796477"/>
              <a:gd name="connsiteX5" fmla="*/ 760 w 6248157"/>
              <a:gd name="connsiteY5" fmla="*/ 6192 h 5796477"/>
              <a:gd name="connsiteX0" fmla="*/ 760 w 6248157"/>
              <a:gd name="connsiteY0" fmla="*/ 6192 h 5800981"/>
              <a:gd name="connsiteX1" fmla="*/ 6247857 w 6248157"/>
              <a:gd name="connsiteY1" fmla="*/ 0 h 5800981"/>
              <a:gd name="connsiteX2" fmla="*/ 4677240 w 6248157"/>
              <a:gd name="connsiteY2" fmla="*/ 1855606 h 5800981"/>
              <a:gd name="connsiteX3" fmla="*/ 4701486 w 6248157"/>
              <a:gd name="connsiteY3" fmla="*/ 5796477 h 5800981"/>
              <a:gd name="connsiteX4" fmla="*/ 758 w 6248157"/>
              <a:gd name="connsiteY4" fmla="*/ 5800981 h 5800981"/>
              <a:gd name="connsiteX5" fmla="*/ 760 w 6248157"/>
              <a:gd name="connsiteY5" fmla="*/ 6192 h 5800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8157" h="5800981">
                <a:moveTo>
                  <a:pt x="760" y="6192"/>
                </a:moveTo>
                <a:lnTo>
                  <a:pt x="6247857" y="0"/>
                </a:lnTo>
                <a:cubicBezTo>
                  <a:pt x="6273275" y="16151"/>
                  <a:pt x="4677240" y="4549"/>
                  <a:pt x="4677240" y="1855606"/>
                </a:cubicBezTo>
                <a:lnTo>
                  <a:pt x="4701486" y="5796477"/>
                </a:lnTo>
                <a:lnTo>
                  <a:pt x="758" y="5800981"/>
                </a:lnTo>
                <a:cubicBezTo>
                  <a:pt x="-1870" y="4053198"/>
                  <a:pt x="3388" y="1753975"/>
                  <a:pt x="760" y="6192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anchor="ctr"/>
          <a:lstStyle>
            <a:lvl1pPr marL="12600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024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a_MAPA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E8B79A9-6BD0-40C4-9044-CB1C898DD01B}"/>
              </a:ext>
            </a:extLst>
          </p:cNvPr>
          <p:cNvSpPr/>
          <p:nvPr userDrawn="1"/>
        </p:nvSpPr>
        <p:spPr>
          <a:xfrm>
            <a:off x="0" y="0"/>
            <a:ext cx="12192000" cy="1190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: s jedním zakulaceným rohem 14">
            <a:extLst>
              <a:ext uri="{FF2B5EF4-FFF2-40B4-BE49-F238E27FC236}">
                <a16:creationId xmlns:a16="http://schemas.microsoft.com/office/drawing/2014/main" id="{D08E6749-7F34-4573-90FB-0451FFF9F901}"/>
              </a:ext>
            </a:extLst>
          </p:cNvPr>
          <p:cNvSpPr/>
          <p:nvPr userDrawn="1"/>
        </p:nvSpPr>
        <p:spPr>
          <a:xfrm rot="16200000">
            <a:off x="7343964" y="2009963"/>
            <a:ext cx="3540036" cy="6156041"/>
          </a:xfrm>
          <a:custGeom>
            <a:avLst/>
            <a:gdLst>
              <a:gd name="connsiteX0" fmla="*/ 0 w 3540035"/>
              <a:gd name="connsiteY0" fmla="*/ 0 h 6165670"/>
              <a:gd name="connsiteX1" fmla="*/ 1971339 w 3540035"/>
              <a:gd name="connsiteY1" fmla="*/ 0 h 6165670"/>
              <a:gd name="connsiteX2" fmla="*/ 3540035 w 3540035"/>
              <a:gd name="connsiteY2" fmla="*/ 1568696 h 6165670"/>
              <a:gd name="connsiteX3" fmla="*/ 3540035 w 3540035"/>
              <a:gd name="connsiteY3" fmla="*/ 6165670 h 6165670"/>
              <a:gd name="connsiteX4" fmla="*/ 0 w 3540035"/>
              <a:gd name="connsiteY4" fmla="*/ 6165670 h 6165670"/>
              <a:gd name="connsiteX5" fmla="*/ 0 w 3540035"/>
              <a:gd name="connsiteY5" fmla="*/ 0 h 6165670"/>
              <a:gd name="connsiteX0" fmla="*/ 0 w 3540035"/>
              <a:gd name="connsiteY0" fmla="*/ 0 h 6165670"/>
              <a:gd name="connsiteX1" fmla="*/ 1923212 w 3540035"/>
              <a:gd name="connsiteY1" fmla="*/ 154008 h 6165670"/>
              <a:gd name="connsiteX2" fmla="*/ 3540035 w 3540035"/>
              <a:gd name="connsiteY2" fmla="*/ 1568696 h 6165670"/>
              <a:gd name="connsiteX3" fmla="*/ 3540035 w 3540035"/>
              <a:gd name="connsiteY3" fmla="*/ 6165670 h 6165670"/>
              <a:gd name="connsiteX4" fmla="*/ 0 w 3540035"/>
              <a:gd name="connsiteY4" fmla="*/ 6165670 h 6165670"/>
              <a:gd name="connsiteX5" fmla="*/ 0 w 3540035"/>
              <a:gd name="connsiteY5" fmla="*/ 0 h 6165670"/>
              <a:gd name="connsiteX0" fmla="*/ 0 w 3540035"/>
              <a:gd name="connsiteY0" fmla="*/ 0 h 6165670"/>
              <a:gd name="connsiteX1" fmla="*/ 1990589 w 3540035"/>
              <a:gd name="connsiteY1" fmla="*/ 19257 h 6165670"/>
              <a:gd name="connsiteX2" fmla="*/ 3540035 w 3540035"/>
              <a:gd name="connsiteY2" fmla="*/ 1568696 h 6165670"/>
              <a:gd name="connsiteX3" fmla="*/ 3540035 w 3540035"/>
              <a:gd name="connsiteY3" fmla="*/ 6165670 h 6165670"/>
              <a:gd name="connsiteX4" fmla="*/ 0 w 3540035"/>
              <a:gd name="connsiteY4" fmla="*/ 6165670 h 6165670"/>
              <a:gd name="connsiteX5" fmla="*/ 0 w 3540035"/>
              <a:gd name="connsiteY5" fmla="*/ 0 h 6165670"/>
              <a:gd name="connsiteX0" fmla="*/ 0 w 3540035"/>
              <a:gd name="connsiteY0" fmla="*/ 513028 h 6678698"/>
              <a:gd name="connsiteX1" fmla="*/ 1990589 w 3540035"/>
              <a:gd name="connsiteY1" fmla="*/ 532285 h 6678698"/>
              <a:gd name="connsiteX2" fmla="*/ 3540035 w 3540035"/>
              <a:gd name="connsiteY2" fmla="*/ 2081724 h 6678698"/>
              <a:gd name="connsiteX3" fmla="*/ 3540035 w 3540035"/>
              <a:gd name="connsiteY3" fmla="*/ 6678698 h 6678698"/>
              <a:gd name="connsiteX4" fmla="*/ 0 w 3540035"/>
              <a:gd name="connsiteY4" fmla="*/ 6678698 h 6678698"/>
              <a:gd name="connsiteX5" fmla="*/ 0 w 3540035"/>
              <a:gd name="connsiteY5" fmla="*/ 513028 h 6678698"/>
              <a:gd name="connsiteX0" fmla="*/ 0 w 3540035"/>
              <a:gd name="connsiteY0" fmla="*/ 0 h 6165670"/>
              <a:gd name="connsiteX1" fmla="*/ 1990589 w 3540035"/>
              <a:gd name="connsiteY1" fmla="*/ 19257 h 6165670"/>
              <a:gd name="connsiteX2" fmla="*/ 3540035 w 3540035"/>
              <a:gd name="connsiteY2" fmla="*/ 1568696 h 6165670"/>
              <a:gd name="connsiteX3" fmla="*/ 3540035 w 3540035"/>
              <a:gd name="connsiteY3" fmla="*/ 6165670 h 6165670"/>
              <a:gd name="connsiteX4" fmla="*/ 0 w 3540035"/>
              <a:gd name="connsiteY4" fmla="*/ 6165670 h 6165670"/>
              <a:gd name="connsiteX5" fmla="*/ 0 w 3540035"/>
              <a:gd name="connsiteY5" fmla="*/ 0 h 6165670"/>
              <a:gd name="connsiteX0" fmla="*/ 0 w 3540036"/>
              <a:gd name="connsiteY0" fmla="*/ 0 h 6156041"/>
              <a:gd name="connsiteX1" fmla="*/ 1990590 w 3540036"/>
              <a:gd name="connsiteY1" fmla="*/ 9628 h 6156041"/>
              <a:gd name="connsiteX2" fmla="*/ 3540036 w 3540036"/>
              <a:gd name="connsiteY2" fmla="*/ 1559067 h 6156041"/>
              <a:gd name="connsiteX3" fmla="*/ 3540036 w 3540036"/>
              <a:gd name="connsiteY3" fmla="*/ 6156041 h 6156041"/>
              <a:gd name="connsiteX4" fmla="*/ 1 w 3540036"/>
              <a:gd name="connsiteY4" fmla="*/ 6156041 h 6156041"/>
              <a:gd name="connsiteX5" fmla="*/ 0 w 3540036"/>
              <a:gd name="connsiteY5" fmla="*/ 0 h 6156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0036" h="6156041">
                <a:moveTo>
                  <a:pt x="0" y="0"/>
                </a:moveTo>
                <a:lnTo>
                  <a:pt x="1990590" y="9628"/>
                </a:lnTo>
                <a:cubicBezTo>
                  <a:pt x="2856957" y="9628"/>
                  <a:pt x="3540036" y="692700"/>
                  <a:pt x="3540036" y="1559067"/>
                </a:cubicBezTo>
                <a:lnTo>
                  <a:pt x="3540036" y="6156041"/>
                </a:lnTo>
                <a:lnTo>
                  <a:pt x="1" y="6156041"/>
                </a:lnTo>
                <a:cubicBezTo>
                  <a:pt x="1" y="4104027"/>
                  <a:pt x="0" y="2052014"/>
                  <a:pt x="0" y="0"/>
                </a:cubicBezTo>
                <a:close/>
              </a:path>
            </a:pathLst>
          </a:custGeom>
          <a:gradFill flip="none" rotWithShape="1">
            <a:gsLst>
              <a:gs pos="1000">
                <a:srgbClr val="040455">
                  <a:alpha val="80000"/>
                </a:srgbClr>
              </a:gs>
              <a:gs pos="58000">
                <a:srgbClr val="040455"/>
              </a:gs>
              <a:gs pos="100000">
                <a:srgbClr val="040455"/>
              </a:gs>
            </a:gsLst>
            <a:lin ang="7500000" scaled="0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objekt&#10;&#10;Popis byl vytvořen automaticky">
            <a:extLst>
              <a:ext uri="{FF2B5EF4-FFF2-40B4-BE49-F238E27FC236}">
                <a16:creationId xmlns:a16="http://schemas.microsoft.com/office/drawing/2014/main" id="{2DC653DF-FE3F-4387-BA3A-ED94D46449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500474" y="494944"/>
            <a:ext cx="1386000" cy="372053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5E459B25-CAB3-4B15-8012-989D74B3AC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71452" y="4312145"/>
            <a:ext cx="4549904" cy="1245328"/>
          </a:xfrm>
          <a:prstGeom prst="rect">
            <a:avLst/>
          </a:prstGeom>
        </p:spPr>
        <p:txBody>
          <a:bodyPr lIns="0" tIns="36000" bIns="36000"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</a:t>
            </a:r>
            <a:br>
              <a:rPr lang="cs-CZ" dirty="0"/>
            </a:br>
            <a:r>
              <a:rPr lang="cs-CZ" dirty="0"/>
              <a:t>lze upravit styl.</a:t>
            </a:r>
            <a:endParaRPr lang="en-US" dirty="0"/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8CBA7EBB-B1D1-4FFF-B120-FEA6AD02B8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1498" y="5713994"/>
            <a:ext cx="4549905" cy="761738"/>
          </a:xfrm>
          <a:prstGeom prst="rect">
            <a:avLst/>
          </a:prstGeom>
        </p:spPr>
        <p:txBody>
          <a:bodyPr lIns="18000">
            <a:norm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43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a_TRAFFIC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E8B79A9-6BD0-40C4-9044-CB1C898DD01B}"/>
              </a:ext>
            </a:extLst>
          </p:cNvPr>
          <p:cNvSpPr/>
          <p:nvPr userDrawn="1"/>
        </p:nvSpPr>
        <p:spPr>
          <a:xfrm>
            <a:off x="0" y="0"/>
            <a:ext cx="12192000" cy="1190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: s jedním zakulaceným rohem 14">
            <a:extLst>
              <a:ext uri="{FF2B5EF4-FFF2-40B4-BE49-F238E27FC236}">
                <a16:creationId xmlns:a16="http://schemas.microsoft.com/office/drawing/2014/main" id="{D08E6749-7F34-4573-90FB-0451FFF9F901}"/>
              </a:ext>
            </a:extLst>
          </p:cNvPr>
          <p:cNvSpPr/>
          <p:nvPr userDrawn="1"/>
        </p:nvSpPr>
        <p:spPr>
          <a:xfrm rot="16200000">
            <a:off x="7343964" y="2009963"/>
            <a:ext cx="3540036" cy="6156041"/>
          </a:xfrm>
          <a:custGeom>
            <a:avLst/>
            <a:gdLst>
              <a:gd name="connsiteX0" fmla="*/ 0 w 3540035"/>
              <a:gd name="connsiteY0" fmla="*/ 0 h 6165670"/>
              <a:gd name="connsiteX1" fmla="*/ 1971339 w 3540035"/>
              <a:gd name="connsiteY1" fmla="*/ 0 h 6165670"/>
              <a:gd name="connsiteX2" fmla="*/ 3540035 w 3540035"/>
              <a:gd name="connsiteY2" fmla="*/ 1568696 h 6165670"/>
              <a:gd name="connsiteX3" fmla="*/ 3540035 w 3540035"/>
              <a:gd name="connsiteY3" fmla="*/ 6165670 h 6165670"/>
              <a:gd name="connsiteX4" fmla="*/ 0 w 3540035"/>
              <a:gd name="connsiteY4" fmla="*/ 6165670 h 6165670"/>
              <a:gd name="connsiteX5" fmla="*/ 0 w 3540035"/>
              <a:gd name="connsiteY5" fmla="*/ 0 h 6165670"/>
              <a:gd name="connsiteX0" fmla="*/ 0 w 3540035"/>
              <a:gd name="connsiteY0" fmla="*/ 0 h 6165670"/>
              <a:gd name="connsiteX1" fmla="*/ 1923212 w 3540035"/>
              <a:gd name="connsiteY1" fmla="*/ 154008 h 6165670"/>
              <a:gd name="connsiteX2" fmla="*/ 3540035 w 3540035"/>
              <a:gd name="connsiteY2" fmla="*/ 1568696 h 6165670"/>
              <a:gd name="connsiteX3" fmla="*/ 3540035 w 3540035"/>
              <a:gd name="connsiteY3" fmla="*/ 6165670 h 6165670"/>
              <a:gd name="connsiteX4" fmla="*/ 0 w 3540035"/>
              <a:gd name="connsiteY4" fmla="*/ 6165670 h 6165670"/>
              <a:gd name="connsiteX5" fmla="*/ 0 w 3540035"/>
              <a:gd name="connsiteY5" fmla="*/ 0 h 6165670"/>
              <a:gd name="connsiteX0" fmla="*/ 0 w 3540035"/>
              <a:gd name="connsiteY0" fmla="*/ 0 h 6165670"/>
              <a:gd name="connsiteX1" fmla="*/ 1990589 w 3540035"/>
              <a:gd name="connsiteY1" fmla="*/ 19257 h 6165670"/>
              <a:gd name="connsiteX2" fmla="*/ 3540035 w 3540035"/>
              <a:gd name="connsiteY2" fmla="*/ 1568696 h 6165670"/>
              <a:gd name="connsiteX3" fmla="*/ 3540035 w 3540035"/>
              <a:gd name="connsiteY3" fmla="*/ 6165670 h 6165670"/>
              <a:gd name="connsiteX4" fmla="*/ 0 w 3540035"/>
              <a:gd name="connsiteY4" fmla="*/ 6165670 h 6165670"/>
              <a:gd name="connsiteX5" fmla="*/ 0 w 3540035"/>
              <a:gd name="connsiteY5" fmla="*/ 0 h 6165670"/>
              <a:gd name="connsiteX0" fmla="*/ 0 w 3540035"/>
              <a:gd name="connsiteY0" fmla="*/ 513028 h 6678698"/>
              <a:gd name="connsiteX1" fmla="*/ 1990589 w 3540035"/>
              <a:gd name="connsiteY1" fmla="*/ 532285 h 6678698"/>
              <a:gd name="connsiteX2" fmla="*/ 3540035 w 3540035"/>
              <a:gd name="connsiteY2" fmla="*/ 2081724 h 6678698"/>
              <a:gd name="connsiteX3" fmla="*/ 3540035 w 3540035"/>
              <a:gd name="connsiteY3" fmla="*/ 6678698 h 6678698"/>
              <a:gd name="connsiteX4" fmla="*/ 0 w 3540035"/>
              <a:gd name="connsiteY4" fmla="*/ 6678698 h 6678698"/>
              <a:gd name="connsiteX5" fmla="*/ 0 w 3540035"/>
              <a:gd name="connsiteY5" fmla="*/ 513028 h 6678698"/>
              <a:gd name="connsiteX0" fmla="*/ 0 w 3540035"/>
              <a:gd name="connsiteY0" fmla="*/ 0 h 6165670"/>
              <a:gd name="connsiteX1" fmla="*/ 1990589 w 3540035"/>
              <a:gd name="connsiteY1" fmla="*/ 19257 h 6165670"/>
              <a:gd name="connsiteX2" fmla="*/ 3540035 w 3540035"/>
              <a:gd name="connsiteY2" fmla="*/ 1568696 h 6165670"/>
              <a:gd name="connsiteX3" fmla="*/ 3540035 w 3540035"/>
              <a:gd name="connsiteY3" fmla="*/ 6165670 h 6165670"/>
              <a:gd name="connsiteX4" fmla="*/ 0 w 3540035"/>
              <a:gd name="connsiteY4" fmla="*/ 6165670 h 6165670"/>
              <a:gd name="connsiteX5" fmla="*/ 0 w 3540035"/>
              <a:gd name="connsiteY5" fmla="*/ 0 h 6165670"/>
              <a:gd name="connsiteX0" fmla="*/ 0 w 3540036"/>
              <a:gd name="connsiteY0" fmla="*/ 0 h 6156041"/>
              <a:gd name="connsiteX1" fmla="*/ 1990590 w 3540036"/>
              <a:gd name="connsiteY1" fmla="*/ 9628 h 6156041"/>
              <a:gd name="connsiteX2" fmla="*/ 3540036 w 3540036"/>
              <a:gd name="connsiteY2" fmla="*/ 1559067 h 6156041"/>
              <a:gd name="connsiteX3" fmla="*/ 3540036 w 3540036"/>
              <a:gd name="connsiteY3" fmla="*/ 6156041 h 6156041"/>
              <a:gd name="connsiteX4" fmla="*/ 1 w 3540036"/>
              <a:gd name="connsiteY4" fmla="*/ 6156041 h 6156041"/>
              <a:gd name="connsiteX5" fmla="*/ 0 w 3540036"/>
              <a:gd name="connsiteY5" fmla="*/ 0 h 6156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0036" h="6156041">
                <a:moveTo>
                  <a:pt x="0" y="0"/>
                </a:moveTo>
                <a:lnTo>
                  <a:pt x="1990590" y="9628"/>
                </a:lnTo>
                <a:cubicBezTo>
                  <a:pt x="2856957" y="9628"/>
                  <a:pt x="3540036" y="692700"/>
                  <a:pt x="3540036" y="1559067"/>
                </a:cubicBezTo>
                <a:lnTo>
                  <a:pt x="3540036" y="6156041"/>
                </a:lnTo>
                <a:lnTo>
                  <a:pt x="1" y="6156041"/>
                </a:lnTo>
                <a:cubicBezTo>
                  <a:pt x="1" y="4104027"/>
                  <a:pt x="0" y="2052014"/>
                  <a:pt x="0" y="0"/>
                </a:cubicBezTo>
                <a:close/>
              </a:path>
            </a:pathLst>
          </a:custGeom>
          <a:gradFill flip="none" rotWithShape="1">
            <a:gsLst>
              <a:gs pos="1000">
                <a:srgbClr val="040455">
                  <a:alpha val="80000"/>
                </a:srgbClr>
              </a:gs>
              <a:gs pos="58000">
                <a:srgbClr val="040455"/>
              </a:gs>
              <a:gs pos="100000">
                <a:srgbClr val="040455"/>
              </a:gs>
            </a:gsLst>
            <a:lin ang="7500000" scaled="0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objekt&#10;&#10;Popis byl vytvořen automaticky">
            <a:extLst>
              <a:ext uri="{FF2B5EF4-FFF2-40B4-BE49-F238E27FC236}">
                <a16:creationId xmlns:a16="http://schemas.microsoft.com/office/drawing/2014/main" id="{2DC653DF-FE3F-4387-BA3A-ED94D46449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500474" y="494944"/>
            <a:ext cx="1386000" cy="372053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5E459B25-CAB3-4B15-8012-989D74B3AC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71452" y="4312145"/>
            <a:ext cx="4549904" cy="1245328"/>
          </a:xfrm>
          <a:prstGeom prst="rect">
            <a:avLst/>
          </a:prstGeom>
        </p:spPr>
        <p:txBody>
          <a:bodyPr lIns="0" tIns="36000" bIns="36000"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</a:t>
            </a:r>
            <a:br>
              <a:rPr lang="cs-CZ" dirty="0"/>
            </a:br>
            <a:r>
              <a:rPr lang="cs-CZ" dirty="0"/>
              <a:t>lze upravit styl.</a:t>
            </a:r>
            <a:endParaRPr lang="en-US" dirty="0"/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8CBA7EBB-B1D1-4FFF-B120-FEA6AD02B8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1498" y="5713994"/>
            <a:ext cx="4549905" cy="761738"/>
          </a:xfrm>
          <a:prstGeom prst="rect">
            <a:avLst/>
          </a:prstGeom>
        </p:spPr>
        <p:txBody>
          <a:bodyPr lIns="18000">
            <a:norm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410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a_ZELENE_MESTO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E8B79A9-6BD0-40C4-9044-CB1C898DD01B}"/>
              </a:ext>
            </a:extLst>
          </p:cNvPr>
          <p:cNvSpPr/>
          <p:nvPr userDrawn="1"/>
        </p:nvSpPr>
        <p:spPr>
          <a:xfrm>
            <a:off x="0" y="0"/>
            <a:ext cx="12192000" cy="1190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: s jedním zakulaceným rohem 14">
            <a:extLst>
              <a:ext uri="{FF2B5EF4-FFF2-40B4-BE49-F238E27FC236}">
                <a16:creationId xmlns:a16="http://schemas.microsoft.com/office/drawing/2014/main" id="{D08E6749-7F34-4573-90FB-0451FFF9F901}"/>
              </a:ext>
            </a:extLst>
          </p:cNvPr>
          <p:cNvSpPr/>
          <p:nvPr userDrawn="1"/>
        </p:nvSpPr>
        <p:spPr>
          <a:xfrm rot="16200000">
            <a:off x="7343964" y="2009963"/>
            <a:ext cx="3540036" cy="6156041"/>
          </a:xfrm>
          <a:custGeom>
            <a:avLst/>
            <a:gdLst>
              <a:gd name="connsiteX0" fmla="*/ 0 w 3540035"/>
              <a:gd name="connsiteY0" fmla="*/ 0 h 6165670"/>
              <a:gd name="connsiteX1" fmla="*/ 1971339 w 3540035"/>
              <a:gd name="connsiteY1" fmla="*/ 0 h 6165670"/>
              <a:gd name="connsiteX2" fmla="*/ 3540035 w 3540035"/>
              <a:gd name="connsiteY2" fmla="*/ 1568696 h 6165670"/>
              <a:gd name="connsiteX3" fmla="*/ 3540035 w 3540035"/>
              <a:gd name="connsiteY3" fmla="*/ 6165670 h 6165670"/>
              <a:gd name="connsiteX4" fmla="*/ 0 w 3540035"/>
              <a:gd name="connsiteY4" fmla="*/ 6165670 h 6165670"/>
              <a:gd name="connsiteX5" fmla="*/ 0 w 3540035"/>
              <a:gd name="connsiteY5" fmla="*/ 0 h 6165670"/>
              <a:gd name="connsiteX0" fmla="*/ 0 w 3540035"/>
              <a:gd name="connsiteY0" fmla="*/ 0 h 6165670"/>
              <a:gd name="connsiteX1" fmla="*/ 1923212 w 3540035"/>
              <a:gd name="connsiteY1" fmla="*/ 154008 h 6165670"/>
              <a:gd name="connsiteX2" fmla="*/ 3540035 w 3540035"/>
              <a:gd name="connsiteY2" fmla="*/ 1568696 h 6165670"/>
              <a:gd name="connsiteX3" fmla="*/ 3540035 w 3540035"/>
              <a:gd name="connsiteY3" fmla="*/ 6165670 h 6165670"/>
              <a:gd name="connsiteX4" fmla="*/ 0 w 3540035"/>
              <a:gd name="connsiteY4" fmla="*/ 6165670 h 6165670"/>
              <a:gd name="connsiteX5" fmla="*/ 0 w 3540035"/>
              <a:gd name="connsiteY5" fmla="*/ 0 h 6165670"/>
              <a:gd name="connsiteX0" fmla="*/ 0 w 3540035"/>
              <a:gd name="connsiteY0" fmla="*/ 0 h 6165670"/>
              <a:gd name="connsiteX1" fmla="*/ 1990589 w 3540035"/>
              <a:gd name="connsiteY1" fmla="*/ 19257 h 6165670"/>
              <a:gd name="connsiteX2" fmla="*/ 3540035 w 3540035"/>
              <a:gd name="connsiteY2" fmla="*/ 1568696 h 6165670"/>
              <a:gd name="connsiteX3" fmla="*/ 3540035 w 3540035"/>
              <a:gd name="connsiteY3" fmla="*/ 6165670 h 6165670"/>
              <a:gd name="connsiteX4" fmla="*/ 0 w 3540035"/>
              <a:gd name="connsiteY4" fmla="*/ 6165670 h 6165670"/>
              <a:gd name="connsiteX5" fmla="*/ 0 w 3540035"/>
              <a:gd name="connsiteY5" fmla="*/ 0 h 6165670"/>
              <a:gd name="connsiteX0" fmla="*/ 0 w 3540035"/>
              <a:gd name="connsiteY0" fmla="*/ 513028 h 6678698"/>
              <a:gd name="connsiteX1" fmla="*/ 1990589 w 3540035"/>
              <a:gd name="connsiteY1" fmla="*/ 532285 h 6678698"/>
              <a:gd name="connsiteX2" fmla="*/ 3540035 w 3540035"/>
              <a:gd name="connsiteY2" fmla="*/ 2081724 h 6678698"/>
              <a:gd name="connsiteX3" fmla="*/ 3540035 w 3540035"/>
              <a:gd name="connsiteY3" fmla="*/ 6678698 h 6678698"/>
              <a:gd name="connsiteX4" fmla="*/ 0 w 3540035"/>
              <a:gd name="connsiteY4" fmla="*/ 6678698 h 6678698"/>
              <a:gd name="connsiteX5" fmla="*/ 0 w 3540035"/>
              <a:gd name="connsiteY5" fmla="*/ 513028 h 6678698"/>
              <a:gd name="connsiteX0" fmla="*/ 0 w 3540035"/>
              <a:gd name="connsiteY0" fmla="*/ 0 h 6165670"/>
              <a:gd name="connsiteX1" fmla="*/ 1990589 w 3540035"/>
              <a:gd name="connsiteY1" fmla="*/ 19257 h 6165670"/>
              <a:gd name="connsiteX2" fmla="*/ 3540035 w 3540035"/>
              <a:gd name="connsiteY2" fmla="*/ 1568696 h 6165670"/>
              <a:gd name="connsiteX3" fmla="*/ 3540035 w 3540035"/>
              <a:gd name="connsiteY3" fmla="*/ 6165670 h 6165670"/>
              <a:gd name="connsiteX4" fmla="*/ 0 w 3540035"/>
              <a:gd name="connsiteY4" fmla="*/ 6165670 h 6165670"/>
              <a:gd name="connsiteX5" fmla="*/ 0 w 3540035"/>
              <a:gd name="connsiteY5" fmla="*/ 0 h 6165670"/>
              <a:gd name="connsiteX0" fmla="*/ 0 w 3540036"/>
              <a:gd name="connsiteY0" fmla="*/ 0 h 6156041"/>
              <a:gd name="connsiteX1" fmla="*/ 1990590 w 3540036"/>
              <a:gd name="connsiteY1" fmla="*/ 9628 h 6156041"/>
              <a:gd name="connsiteX2" fmla="*/ 3540036 w 3540036"/>
              <a:gd name="connsiteY2" fmla="*/ 1559067 h 6156041"/>
              <a:gd name="connsiteX3" fmla="*/ 3540036 w 3540036"/>
              <a:gd name="connsiteY3" fmla="*/ 6156041 h 6156041"/>
              <a:gd name="connsiteX4" fmla="*/ 1 w 3540036"/>
              <a:gd name="connsiteY4" fmla="*/ 6156041 h 6156041"/>
              <a:gd name="connsiteX5" fmla="*/ 0 w 3540036"/>
              <a:gd name="connsiteY5" fmla="*/ 0 h 6156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0036" h="6156041">
                <a:moveTo>
                  <a:pt x="0" y="0"/>
                </a:moveTo>
                <a:lnTo>
                  <a:pt x="1990590" y="9628"/>
                </a:lnTo>
                <a:cubicBezTo>
                  <a:pt x="2856957" y="9628"/>
                  <a:pt x="3540036" y="692700"/>
                  <a:pt x="3540036" y="1559067"/>
                </a:cubicBezTo>
                <a:lnTo>
                  <a:pt x="3540036" y="6156041"/>
                </a:lnTo>
                <a:lnTo>
                  <a:pt x="1" y="6156041"/>
                </a:lnTo>
                <a:cubicBezTo>
                  <a:pt x="1" y="4104027"/>
                  <a:pt x="0" y="2052014"/>
                  <a:pt x="0" y="0"/>
                </a:cubicBezTo>
                <a:close/>
              </a:path>
            </a:pathLst>
          </a:custGeom>
          <a:gradFill flip="none" rotWithShape="1">
            <a:gsLst>
              <a:gs pos="1000">
                <a:srgbClr val="040455">
                  <a:alpha val="80000"/>
                </a:srgbClr>
              </a:gs>
              <a:gs pos="58000">
                <a:srgbClr val="040455"/>
              </a:gs>
              <a:gs pos="100000">
                <a:srgbClr val="040455"/>
              </a:gs>
            </a:gsLst>
            <a:lin ang="7500000" scaled="0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objekt&#10;&#10;Popis byl vytvořen automaticky">
            <a:extLst>
              <a:ext uri="{FF2B5EF4-FFF2-40B4-BE49-F238E27FC236}">
                <a16:creationId xmlns:a16="http://schemas.microsoft.com/office/drawing/2014/main" id="{2DC653DF-FE3F-4387-BA3A-ED94D46449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500474" y="494944"/>
            <a:ext cx="1386000" cy="372053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5E459B25-CAB3-4B15-8012-989D74B3AC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71452" y="4312145"/>
            <a:ext cx="4549904" cy="1245328"/>
          </a:xfrm>
          <a:prstGeom prst="rect">
            <a:avLst/>
          </a:prstGeom>
        </p:spPr>
        <p:txBody>
          <a:bodyPr lIns="0" tIns="36000" bIns="36000"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</a:t>
            </a:r>
            <a:br>
              <a:rPr lang="cs-CZ" dirty="0"/>
            </a:br>
            <a:r>
              <a:rPr lang="cs-CZ" dirty="0"/>
              <a:t>lze upravit styl.</a:t>
            </a:r>
            <a:endParaRPr lang="en-US" dirty="0"/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8CBA7EBB-B1D1-4FFF-B120-FEA6AD02B8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1498" y="5713994"/>
            <a:ext cx="4549905" cy="761738"/>
          </a:xfrm>
          <a:prstGeom prst="rect">
            <a:avLst/>
          </a:prstGeom>
        </p:spPr>
        <p:txBody>
          <a:bodyPr lIns="18000">
            <a:norm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236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678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9" r:id="rId2"/>
    <p:sldLayoutId id="2147483701" r:id="rId3"/>
    <p:sldLayoutId id="2147483709" r:id="rId4"/>
    <p:sldLayoutId id="2147483649" r:id="rId5"/>
    <p:sldLayoutId id="2147483673" r:id="rId6"/>
    <p:sldLayoutId id="2147483686" r:id="rId7"/>
    <p:sldLayoutId id="2147483702" r:id="rId8"/>
    <p:sldLayoutId id="2147483703" r:id="rId9"/>
    <p:sldLayoutId id="2147483704" r:id="rId10"/>
    <p:sldLayoutId id="2147483661" r:id="rId11"/>
    <p:sldLayoutId id="2147483706" r:id="rId12"/>
    <p:sldLayoutId id="2147483695" r:id="rId13"/>
    <p:sldLayoutId id="2147483689" r:id="rId14"/>
    <p:sldLayoutId id="2147483665" r:id="rId15"/>
    <p:sldLayoutId id="2147483694" r:id="rId16"/>
    <p:sldLayoutId id="2147483651" r:id="rId17"/>
    <p:sldLayoutId id="2147483690" r:id="rId18"/>
    <p:sldLayoutId id="2147483650" r:id="rId19"/>
    <p:sldLayoutId id="2147483691" r:id="rId20"/>
    <p:sldLayoutId id="2147483652" r:id="rId21"/>
    <p:sldLayoutId id="2147483692" r:id="rId22"/>
    <p:sldLayoutId id="2147483663" r:id="rId23"/>
    <p:sldLayoutId id="2147483668" r:id="rId24"/>
    <p:sldLayoutId id="2147483708" r:id="rId25"/>
    <p:sldLayoutId id="2147483660" r:id="rId26"/>
    <p:sldLayoutId id="2147483707" r:id="rId27"/>
    <p:sldLayoutId id="2147483696" r:id="rId28"/>
    <p:sldLayoutId id="2147483698" r:id="rId29"/>
    <p:sldLayoutId id="2147483710" r:id="rId30"/>
    <p:sldLayoutId id="2147483711" r:id="rId31"/>
    <p:sldLayoutId id="2147483736" r:id="rId32"/>
    <p:sldLayoutId id="2147483737" r:id="rId33"/>
    <p:sldLayoutId id="2147483738" r:id="rId3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468900" marR="0" indent="-3429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800"/>
        </a:spcAft>
        <a:buClr>
          <a:schemeClr val="accent1"/>
        </a:buClr>
        <a:buSzPct val="80000"/>
        <a:buFontTx/>
        <a:buBlip>
          <a:blip r:embed="rId36"/>
        </a:buBlip>
        <a:tabLst/>
        <a:defRPr lang="cs-CZ" sz="2200" kern="1200" dirty="0" smtClean="0">
          <a:solidFill>
            <a:srgbClr val="757575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▪"/>
        <a:defRPr lang="cs-CZ" sz="2200" kern="1200" dirty="0" smtClean="0">
          <a:solidFill>
            <a:srgbClr val="757575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lang="cs-CZ" sz="2200" kern="1200" dirty="0" smtClean="0">
          <a:solidFill>
            <a:srgbClr val="757575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lang="cs-CZ" sz="2200" kern="1200" dirty="0" smtClean="0">
          <a:solidFill>
            <a:srgbClr val="757575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lang="en-US" sz="2200" kern="1200" dirty="0">
          <a:solidFill>
            <a:srgbClr val="757575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4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jpeg"/><Relationship Id="rId39" Type="http://schemas.openxmlformats.org/officeDocument/2006/relationships/image" Target="../media/image55.png"/><Relationship Id="rId21" Type="http://schemas.openxmlformats.org/officeDocument/2006/relationships/image" Target="../media/image37.png"/><Relationship Id="rId34" Type="http://schemas.openxmlformats.org/officeDocument/2006/relationships/image" Target="../media/image50.jpeg"/><Relationship Id="rId42" Type="http://schemas.openxmlformats.org/officeDocument/2006/relationships/image" Target="../media/image58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jpeg"/><Relationship Id="rId32" Type="http://schemas.openxmlformats.org/officeDocument/2006/relationships/image" Target="../media/image48.png"/><Relationship Id="rId37" Type="http://schemas.openxmlformats.org/officeDocument/2006/relationships/image" Target="../media/image53.jpeg"/><Relationship Id="rId40" Type="http://schemas.openxmlformats.org/officeDocument/2006/relationships/image" Target="../media/image56.png"/><Relationship Id="rId45" Type="http://schemas.openxmlformats.org/officeDocument/2006/relationships/image" Target="../media/image61.png"/><Relationship Id="rId5" Type="http://schemas.openxmlformats.org/officeDocument/2006/relationships/image" Target="../media/image21.jpe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gif"/><Relationship Id="rId36" Type="http://schemas.openxmlformats.org/officeDocument/2006/relationships/image" Target="../media/image52.png"/><Relationship Id="rId10" Type="http://schemas.openxmlformats.org/officeDocument/2006/relationships/image" Target="../media/image26.jpeg"/><Relationship Id="rId19" Type="http://schemas.openxmlformats.org/officeDocument/2006/relationships/image" Target="../media/image35.png"/><Relationship Id="rId31" Type="http://schemas.openxmlformats.org/officeDocument/2006/relationships/image" Target="../media/image47.png"/><Relationship Id="rId44" Type="http://schemas.openxmlformats.org/officeDocument/2006/relationships/image" Target="../media/image60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gif"/><Relationship Id="rId30" Type="http://schemas.openxmlformats.org/officeDocument/2006/relationships/image" Target="../media/image46.png"/><Relationship Id="rId35" Type="http://schemas.openxmlformats.org/officeDocument/2006/relationships/image" Target="../media/image51.jpeg"/><Relationship Id="rId43" Type="http://schemas.openxmlformats.org/officeDocument/2006/relationships/image" Target="../media/image59.png"/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gif"/><Relationship Id="rId33" Type="http://schemas.openxmlformats.org/officeDocument/2006/relationships/image" Target="../media/image49.png"/><Relationship Id="rId38" Type="http://schemas.openxmlformats.org/officeDocument/2006/relationships/image" Target="../media/image54.png"/><Relationship Id="rId20" Type="http://schemas.openxmlformats.org/officeDocument/2006/relationships/image" Target="../media/image36.png"/><Relationship Id="rId41" Type="http://schemas.openxmlformats.org/officeDocument/2006/relationships/image" Target="../media/image5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38479F-2DA9-4711-89AC-63EAAF277E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96560" y="3715808"/>
            <a:ext cx="6370320" cy="1245328"/>
          </a:xfrm>
        </p:spPr>
        <p:txBody>
          <a:bodyPr>
            <a:normAutofit/>
          </a:bodyPr>
          <a:lstStyle/>
          <a:p>
            <a:r>
              <a:rPr lang="cs-CZ" dirty="0">
                <a:latin typeface="Rubik" panose="00000500000000000000" pitchFamily="2" charset="-79"/>
                <a:cs typeface="Rubik" panose="00000500000000000000" pitchFamily="2" charset="-79"/>
              </a:rPr>
              <a:t>Ultra HD mapování</a:t>
            </a:r>
            <a:r>
              <a:rPr lang="cs-CZ" dirty="0">
                <a:solidFill>
                  <a:srgbClr val="FF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.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sz="2000" b="0" dirty="0"/>
              <a:t>Jak autonomní vozidla poznají kde jsou i bez satelitů</a:t>
            </a:r>
            <a:endParaRPr lang="cs-CZ" b="0" dirty="0">
              <a:solidFill>
                <a:srgbClr val="FF0000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31D4942-C281-43A8-9A35-CD5617B4B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96560" y="5228264"/>
            <a:ext cx="5832574" cy="649329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/>
              <a:t>Future</a:t>
            </a:r>
            <a:r>
              <a:rPr lang="cs-CZ" dirty="0"/>
              <a:t> City Tech </a:t>
            </a:r>
          </a:p>
          <a:p>
            <a:r>
              <a:rPr lang="cs-CZ" dirty="0"/>
              <a:t>Říčany 06/2022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1BE8F77-2339-4FCE-35ED-A506C59091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6560" y="2726871"/>
            <a:ext cx="5832573" cy="721809"/>
          </a:xfrm>
        </p:spPr>
        <p:txBody>
          <a:bodyPr>
            <a:normAutofit/>
          </a:bodyPr>
          <a:lstStyle/>
          <a:p>
            <a:r>
              <a:rPr lang="cs-CZ" dirty="0"/>
              <a:t>Mgr. Radovan Prokeš</a:t>
            </a:r>
            <a:br>
              <a:rPr lang="cs-CZ" dirty="0"/>
            </a:br>
            <a:r>
              <a:rPr lang="cs-CZ" dirty="0"/>
              <a:t>CEO CEDA Maps</a:t>
            </a:r>
          </a:p>
        </p:txBody>
      </p:sp>
    </p:spTree>
    <p:extLst>
      <p:ext uri="{BB962C8B-B14F-4D97-AF65-F5344CB8AC3E}">
        <p14:creationId xmlns:p14="http://schemas.microsoft.com/office/powerpoint/2010/main" val="838435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5">
            <a:extLst>
              <a:ext uri="{FF2B5EF4-FFF2-40B4-BE49-F238E27FC236}">
                <a16:creationId xmlns:a16="http://schemas.microsoft.com/office/drawing/2014/main" id="{3F1A832A-17B2-3E74-99DE-9D6A4B1ED4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727" r="494" b="506"/>
          <a:stretch/>
        </p:blipFill>
        <p:spPr bwMode="auto">
          <a:xfrm>
            <a:off x="3825975" y="1964710"/>
            <a:ext cx="2609375" cy="2520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26FF955-A6AD-CAD3-28BE-0A76A30E0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 co teprve lidová tvořivost?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48C7BEA-985E-60AA-518B-81EF79FC0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4710"/>
            <a:ext cx="2930290" cy="489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4">
            <a:extLst>
              <a:ext uri="{FF2B5EF4-FFF2-40B4-BE49-F238E27FC236}">
                <a16:creationId xmlns:a16="http://schemas.microsoft.com/office/drawing/2014/main" id="{2D96DDEC-82DA-8580-E2F4-1178C75AFEA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975" y="4485600"/>
            <a:ext cx="2609375" cy="238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23B5A8A-F95B-5B3E-DA37-08B0F6B5FC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" t="4332" r="185" b="22087"/>
          <a:stretch>
            <a:fillRect/>
          </a:stretch>
        </p:blipFill>
        <p:spPr bwMode="auto">
          <a:xfrm>
            <a:off x="7181074" y="1964710"/>
            <a:ext cx="5010925" cy="491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085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F8E20B-D1AE-EEDA-05B8-CE80C8834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 co je zase toto?</a:t>
            </a:r>
          </a:p>
        </p:txBody>
      </p:sp>
      <p:pic>
        <p:nvPicPr>
          <p:cNvPr id="1028" name="Picture 4" descr="Is That A Dancer Or A Traffic Cop? Wait, He's Both | WAMU">
            <a:extLst>
              <a:ext uri="{FF2B5EF4-FFF2-40B4-BE49-F238E27FC236}">
                <a16:creationId xmlns:a16="http://schemas.microsoft.com/office/drawing/2014/main" id="{BB48FF73-4520-DCC2-C8CC-956382D54E2A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076" y="1964711"/>
            <a:ext cx="8694664" cy="489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ýměna policistů ">
            <a:extLst>
              <a:ext uri="{FF2B5EF4-FFF2-40B4-BE49-F238E27FC236}">
                <a16:creationId xmlns:a16="http://schemas.microsoft.com/office/drawing/2014/main" id="{43F14D67-C894-8ADE-7332-1299BE96E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4710"/>
            <a:ext cx="3669968" cy="489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56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3C1830-85EB-5558-E07E-5D8292809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Kachny…</a:t>
            </a:r>
          </a:p>
        </p:txBody>
      </p:sp>
      <p:pic>
        <p:nvPicPr>
          <p:cNvPr id="6148" name="Picture 4" descr="Watch as 45 ducks cross a busy Maine road">
            <a:extLst>
              <a:ext uri="{FF2B5EF4-FFF2-40B4-BE49-F238E27FC236}">
                <a16:creationId xmlns:a16="http://schemas.microsoft.com/office/drawing/2014/main" id="{483822C6-E9B8-B2C1-2BBE-538B30C0AB14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6827"/>
            <a:ext cx="10553858" cy="490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A giant inflatable duck was spotted rolling down the middle of a busy road in Glasgow ">
            <a:extLst>
              <a:ext uri="{FF2B5EF4-FFF2-40B4-BE49-F238E27FC236}">
                <a16:creationId xmlns:a16="http://schemas.microsoft.com/office/drawing/2014/main" id="{92017182-EEFF-2255-6017-868FA449F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712" y="1956827"/>
            <a:ext cx="7201288" cy="490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81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A40310-49BF-BEB1-96F3-8AD8BB03C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Takže to asi nebude tak jednoduché. Co pomůže?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0B5DD8-EFD0-3265-E0B7-D76A92294AD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pPr marL="321750" indent="-28575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800" dirty="0"/>
              <a:t>Rozdělení procesu řízení na části (rozpoznání objektů v obraze, určení polohy, pochopení scény, odhad pohybu objektů, plánování trasy, řízení atd.)</a:t>
            </a:r>
          </a:p>
          <a:p>
            <a:pPr marL="321750" indent="-28575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800" dirty="0"/>
              <a:t>Modulární použití AI na dílčí činnosti</a:t>
            </a:r>
          </a:p>
          <a:p>
            <a:pPr marL="321750" indent="-28575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800" dirty="0"/>
              <a:t>Použití paralelního zpracování, porovnávání výstupů a detekce chyb</a:t>
            </a:r>
          </a:p>
          <a:p>
            <a:pPr marL="321750" indent="-28575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800" dirty="0"/>
              <a:t>Simulace (spousta)</a:t>
            </a:r>
          </a:p>
          <a:p>
            <a:pPr marL="321750" indent="-28575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800" dirty="0"/>
              <a:t>Použití (Ultra) </a:t>
            </a:r>
            <a:r>
              <a:rPr lang="cs-CZ" sz="2800" b="1" dirty="0">
                <a:solidFill>
                  <a:schemeClr val="accent1"/>
                </a:solidFill>
              </a:rPr>
              <a:t>HD Map </a:t>
            </a:r>
            <a:r>
              <a:rPr lang="cs-CZ" sz="2800" dirty="0"/>
              <a:t>jako dalšího zdroje dat / senzoru </a:t>
            </a:r>
          </a:p>
          <a:p>
            <a:pPr marL="971550" lvl="1" indent="-28575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800" dirty="0"/>
              <a:t>vidí i skrz mlhu, vánici, za roh nebo horizont</a:t>
            </a:r>
          </a:p>
        </p:txBody>
      </p:sp>
    </p:spTree>
    <p:extLst>
      <p:ext uri="{BB962C8B-B14F-4D97-AF65-F5344CB8AC3E}">
        <p14:creationId xmlns:p14="http://schemas.microsoft.com/office/powerpoint/2010/main" val="5563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3DF0756-41DF-55D5-573A-323F6EA3F0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HD mapy</a:t>
            </a:r>
            <a:r>
              <a:rPr lang="cs-CZ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B552FD9-C5F5-73F2-3B35-845D341F6F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5621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FDC938-3FB7-9C66-9E04-052B589DA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HD Mapy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1D1A84-7CCA-97E7-2E9F-D95F433A873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321750" indent="-285750">
              <a:buSzPct val="100000"/>
              <a:buFont typeface="Wingdings" panose="05000000000000000000" pitchFamily="2" charset="2"/>
              <a:buChar char="§"/>
            </a:pPr>
            <a:r>
              <a:rPr lang="cs-CZ" sz="2400" dirty="0"/>
              <a:t>Soubor různých dat pro různé fáze plánování trajektorie autonomního vozidla:</a:t>
            </a:r>
          </a:p>
          <a:p>
            <a:pPr marL="971550" lvl="1" indent="-28575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accent1"/>
                </a:solidFill>
              </a:rPr>
              <a:t>Strategická úroveň </a:t>
            </a:r>
            <a:r>
              <a:rPr lang="cs-CZ" sz="2400" dirty="0"/>
              <a:t>– které silnice použít při cestě z A do B</a:t>
            </a:r>
          </a:p>
          <a:p>
            <a:pPr marL="1428750" lvl="2" indent="-285750">
              <a:buSzPct val="100000"/>
            </a:pPr>
            <a:r>
              <a:rPr lang="cs-CZ" sz="2400" dirty="0"/>
              <a:t>Navigační graf komunikací</a:t>
            </a:r>
          </a:p>
          <a:p>
            <a:pPr marL="1428750" lvl="2" indent="-285750">
              <a:buSzPct val="100000"/>
            </a:pPr>
            <a:r>
              <a:rPr lang="cs-CZ" sz="2400" dirty="0"/>
              <a:t>Databáze cílů (adres, zájmových bodů apod.)</a:t>
            </a:r>
          </a:p>
          <a:p>
            <a:pPr marL="1428750" lvl="2" indent="-285750">
              <a:buSzPct val="100000"/>
            </a:pPr>
            <a:r>
              <a:rPr lang="cs-CZ" sz="2400" dirty="0"/>
              <a:t>Regulace (povolení vjezdu, omezení rychlosti atd.)</a:t>
            </a:r>
          </a:p>
          <a:p>
            <a:pPr marL="971550" lvl="1" indent="-28575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accent1"/>
                </a:solidFill>
              </a:rPr>
              <a:t>Taktická úroveň </a:t>
            </a:r>
            <a:r>
              <a:rPr lang="cs-CZ" sz="2400" dirty="0"/>
              <a:t>– Jak se pohybovat po komunikaci, volit jízdní pruhy atd.</a:t>
            </a:r>
          </a:p>
          <a:p>
            <a:pPr marL="1428750" lvl="2" indent="-285750">
              <a:buClr>
                <a:schemeClr val="tx1"/>
              </a:buClr>
              <a:buSzPct val="100000"/>
            </a:pPr>
            <a:r>
              <a:rPr lang="cs-CZ" sz="2400" dirty="0"/>
              <a:t>Lane model jízdních pruhů a vztahů mezi nimi</a:t>
            </a:r>
          </a:p>
          <a:p>
            <a:pPr marL="1428750" lvl="2" indent="-285750">
              <a:buClr>
                <a:schemeClr val="tx1"/>
              </a:buClr>
              <a:buSzPct val="100000"/>
            </a:pPr>
            <a:r>
              <a:rPr lang="cs-CZ" sz="2400" b="1" dirty="0"/>
              <a:t>3D </a:t>
            </a:r>
            <a:r>
              <a:rPr lang="cs-CZ" sz="2400" b="1" dirty="0" err="1"/>
              <a:t>Occupancy</a:t>
            </a:r>
            <a:r>
              <a:rPr lang="cs-CZ" sz="2400" b="1" dirty="0"/>
              <a:t> </a:t>
            </a:r>
            <a:r>
              <a:rPr lang="cs-CZ" sz="2400" b="1" dirty="0" err="1"/>
              <a:t>grid</a:t>
            </a:r>
            <a:r>
              <a:rPr lang="cs-CZ" sz="2400" b="1" dirty="0"/>
              <a:t> / </a:t>
            </a:r>
            <a:r>
              <a:rPr lang="cs-CZ" sz="2400" b="1" dirty="0" err="1"/>
              <a:t>Localization</a:t>
            </a:r>
            <a:r>
              <a:rPr lang="cs-CZ" sz="2400" b="1" dirty="0"/>
              <a:t> </a:t>
            </a:r>
            <a:r>
              <a:rPr lang="cs-CZ" sz="2400" b="1" dirty="0" err="1"/>
              <a:t>landmarks</a:t>
            </a:r>
            <a:r>
              <a:rPr lang="cs-CZ" sz="2400" b="1" dirty="0"/>
              <a:t> pro určení polohy</a:t>
            </a:r>
          </a:p>
          <a:p>
            <a:pPr marL="971550" lvl="1" indent="-28575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accent1"/>
                </a:solidFill>
              </a:rPr>
              <a:t>Operativní úroveň</a:t>
            </a:r>
            <a:r>
              <a:rPr lang="cs-CZ" sz="2400" dirty="0"/>
              <a:t> – reakce na situaci ze senzorů</a:t>
            </a:r>
          </a:p>
          <a:p>
            <a:pPr lvl="1" indent="0">
              <a:buClr>
                <a:schemeClr val="accent2"/>
              </a:buClr>
              <a:buSzPct val="100000"/>
              <a:buNone/>
            </a:pPr>
            <a:r>
              <a:rPr lang="cs-CZ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37803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vidia Drive Map mapping tool">
            <a:extLst>
              <a:ext uri="{FF2B5EF4-FFF2-40B4-BE49-F238E27FC236}">
                <a16:creationId xmlns:a16="http://schemas.microsoft.com/office/drawing/2014/main" id="{DB0980B4-540F-881C-A446-BC2C96CE6AFD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0" b="8710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C6E41EB-F898-73CE-3E2A-CBB7E44929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sz="1600" b="1" dirty="0">
                <a:solidFill>
                  <a:srgbClr val="040455"/>
                </a:solidFill>
              </a:rPr>
              <a:t>Relativní lokalizace vozidla nezávisle na satelitní navigaci</a:t>
            </a:r>
          </a:p>
        </p:txBody>
      </p:sp>
    </p:spTree>
    <p:extLst>
      <p:ext uri="{BB962C8B-B14F-4D97-AF65-F5344CB8AC3E}">
        <p14:creationId xmlns:p14="http://schemas.microsoft.com/office/powerpoint/2010/main" val="3004789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t="13000" r="-20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1D194D-3A33-C525-23F7-57B17CD625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HD mapovací vozidlo CEDA</a:t>
            </a:r>
            <a:r>
              <a:rPr lang="cs-CZ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D1235B5-82AE-8F90-D2D2-44D716BB20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5273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5C1446F-618D-5959-1D4F-21BBCAE68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Ultra HD mapovací auto CEDA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DCBFF07-8E3E-2EAC-D125-536C72E3AAB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0475" y="1964710"/>
            <a:ext cx="11075300" cy="4177131"/>
          </a:xfrm>
        </p:spPr>
        <p:txBody>
          <a:bodyPr>
            <a:normAutofit/>
          </a:bodyPr>
          <a:lstStyle/>
          <a:p>
            <a:pPr marL="378900" indent="-34290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400" dirty="0"/>
              <a:t>2x LIDAR změří vzdálenost k 3.600.000 bodům za sekundu</a:t>
            </a:r>
          </a:p>
          <a:p>
            <a:pPr marL="378900" indent="-34290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400" dirty="0"/>
              <a:t>Inerciální jednotka, satelitní poloha, odometr určí polohu na Zemi ±1cm</a:t>
            </a:r>
          </a:p>
          <a:p>
            <a:pPr marL="378900" indent="-34290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400" dirty="0"/>
              <a:t>Panoramatická kamera 30Mpix a 3-9 HD kamer 12Mpix</a:t>
            </a:r>
          </a:p>
          <a:p>
            <a:pPr marL="378900" indent="-34290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400" dirty="0"/>
              <a:t>Rychlost až 130km/h</a:t>
            </a:r>
          </a:p>
          <a:p>
            <a:pPr marL="378900" indent="-34290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400" dirty="0"/>
              <a:t>Zapisuje na 8x SSD paralelně, mezi měřící hlavou a úložištěm 10GB optika</a:t>
            </a:r>
          </a:p>
          <a:p>
            <a:pPr marL="378900" indent="-34290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400" dirty="0"/>
              <a:t>Za den změří až 10.000.000.000 Bytů dat (10TB) dat</a:t>
            </a:r>
          </a:p>
          <a:p>
            <a:pPr marL="378900" indent="-34290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400" dirty="0"/>
              <a:t>Výrobní linka s prvky AI pro extrakci objektů z naměřených dat</a:t>
            </a:r>
          </a:p>
        </p:txBody>
      </p:sp>
    </p:spTree>
    <p:extLst>
      <p:ext uri="{BB962C8B-B14F-4D97-AF65-F5344CB8AC3E}">
        <p14:creationId xmlns:p14="http://schemas.microsoft.com/office/powerpoint/2010/main" val="83403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BD197A2A-4C5C-4034-AABC-AE6A548CCE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0" b="16670"/>
          <a:stretch>
            <a:fillRect/>
          </a:stretch>
        </p:blipFill>
        <p:spPr/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54A7DEB-0131-4012-9379-221913E3B2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Autonomní vozidla, HD Mapy, Digitální technické mapy a automatizace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E3EDE5D-32AC-1EA2-6FB5-AD75BC1C0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23" y="3486095"/>
            <a:ext cx="5990665" cy="286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6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68E01A-0A58-4168-B291-3A3490FB0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771" y="2696540"/>
            <a:ext cx="3118985" cy="3215426"/>
          </a:xfrm>
          <a:prstGeom prst="roundRect">
            <a:avLst>
              <a:gd name="adj" fmla="val 1776"/>
            </a:avLst>
          </a:prstGeom>
          <a:solidFill>
            <a:schemeClr val="accent2"/>
          </a:solidFill>
        </p:spPr>
        <p:txBody>
          <a:bodyPr anchor="ctr"/>
          <a:lstStyle/>
          <a:p>
            <a:pPr algn="ctr"/>
            <a:r>
              <a:rPr lang="cs-CZ" sz="1600" dirty="0">
                <a:solidFill>
                  <a:schemeClr val="bg1"/>
                </a:solidFill>
                <a:latin typeface="+mn-lt"/>
              </a:rPr>
              <a:t>digitální</a:t>
            </a:r>
            <a:br>
              <a:rPr lang="cs-CZ" dirty="0">
                <a:solidFill>
                  <a:schemeClr val="bg1"/>
                </a:solidFill>
                <a:latin typeface="+mn-lt"/>
              </a:rPr>
            </a:br>
            <a:r>
              <a:rPr lang="cs-CZ" dirty="0">
                <a:solidFill>
                  <a:schemeClr val="bg1"/>
                </a:solidFill>
                <a:latin typeface="+mn-lt"/>
              </a:rPr>
              <a:t>MAPY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7F169E5-A156-4D20-81AD-A5FE73E2EDF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13"/>
          <a:stretch/>
        </p:blipFill>
        <p:spPr>
          <a:xfrm>
            <a:off x="2982642" y="-326033"/>
            <a:ext cx="5332075" cy="2532231"/>
          </a:xfr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A72260DE-2EAE-43F0-8A4B-1AF2804A1380}"/>
              </a:ext>
            </a:extLst>
          </p:cNvPr>
          <p:cNvSpPr txBox="1">
            <a:spLocks/>
          </p:cNvSpPr>
          <p:nvPr/>
        </p:nvSpPr>
        <p:spPr>
          <a:xfrm>
            <a:off x="4536506" y="2696540"/>
            <a:ext cx="3118985" cy="3215426"/>
          </a:xfrm>
          <a:prstGeom prst="roundRect">
            <a:avLst>
              <a:gd name="adj" fmla="val 1489"/>
            </a:avLst>
          </a:prstGeom>
          <a:solidFill>
            <a:schemeClr val="accent2"/>
          </a:solidFill>
          <a:ln>
            <a:noFill/>
          </a:ln>
        </p:spPr>
        <p:txBody>
          <a:bodyPr lIns="0" r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rgbClr val="04045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1400" dirty="0">
                <a:solidFill>
                  <a:schemeClr val="bg1"/>
                </a:solidFill>
              </a:rPr>
              <a:t>online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B18FA704-43FB-4672-B607-5B00EDB6D68F}"/>
              </a:ext>
            </a:extLst>
          </p:cNvPr>
          <p:cNvSpPr txBox="1">
            <a:spLocks/>
          </p:cNvSpPr>
          <p:nvPr/>
        </p:nvSpPr>
        <p:spPr>
          <a:xfrm>
            <a:off x="8142241" y="2696540"/>
            <a:ext cx="3118985" cy="3215426"/>
          </a:xfrm>
          <a:prstGeom prst="roundRect">
            <a:avLst>
              <a:gd name="adj" fmla="val 1911"/>
            </a:avLst>
          </a:prstGeom>
          <a:solidFill>
            <a:schemeClr val="accent2"/>
          </a:solidFill>
          <a:ln>
            <a:noFill/>
          </a:ln>
        </p:spPr>
        <p:txBody>
          <a:bodyPr lIns="0" r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rgbClr val="04045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1400" dirty="0">
                <a:solidFill>
                  <a:schemeClr val="bg1"/>
                </a:solidFill>
              </a:rPr>
              <a:t>chytrá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MOBILITA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1DBC203-F448-44D9-840A-3C43321D0618}"/>
              </a:ext>
            </a:extLst>
          </p:cNvPr>
          <p:cNvSpPr txBox="1"/>
          <p:nvPr/>
        </p:nvSpPr>
        <p:spPr>
          <a:xfrm>
            <a:off x="408789" y="4001955"/>
            <a:ext cx="11374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968500" algn="ctr"/>
                <a:tab pos="5561013" algn="ctr"/>
                <a:tab pos="9144000" algn="ctr"/>
              </a:tabLst>
            </a:pPr>
            <a:r>
              <a:rPr lang="cs-CZ" sz="4400" b="1" dirty="0">
                <a:solidFill>
                  <a:schemeClr val="accent2"/>
                </a:solidFill>
              </a:rPr>
              <a:t>	MAPY	DATA	MOBILITA</a:t>
            </a:r>
          </a:p>
        </p:txBody>
      </p:sp>
      <p:sp>
        <p:nvSpPr>
          <p:cNvPr id="56" name="Obdélník: se zakulacenými rohy 55">
            <a:extLst>
              <a:ext uri="{FF2B5EF4-FFF2-40B4-BE49-F238E27FC236}">
                <a16:creationId xmlns:a16="http://schemas.microsoft.com/office/drawing/2014/main" id="{97C67D56-6DEB-424D-AB4F-8ECD58D68A81}"/>
              </a:ext>
            </a:extLst>
          </p:cNvPr>
          <p:cNvSpPr/>
          <p:nvPr/>
        </p:nvSpPr>
        <p:spPr>
          <a:xfrm>
            <a:off x="233084" y="1892367"/>
            <a:ext cx="11725836" cy="4787750"/>
          </a:xfrm>
          <a:prstGeom prst="roundRect">
            <a:avLst>
              <a:gd name="adj" fmla="val 2316"/>
            </a:avLst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C4D532B8-81DB-44EA-9BB5-41825A146EC3}"/>
              </a:ext>
            </a:extLst>
          </p:cNvPr>
          <p:cNvSpPr txBox="1"/>
          <p:nvPr/>
        </p:nvSpPr>
        <p:spPr>
          <a:xfrm>
            <a:off x="233080" y="2739572"/>
            <a:ext cx="369332" cy="301576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2"/>
                </a:solidFill>
              </a:rPr>
              <a:t>Reference</a:t>
            </a:r>
          </a:p>
        </p:txBody>
      </p:sp>
      <p:sp>
        <p:nvSpPr>
          <p:cNvPr id="62" name="TextovéPole 61">
            <a:extLst>
              <a:ext uri="{FF2B5EF4-FFF2-40B4-BE49-F238E27FC236}">
                <a16:creationId xmlns:a16="http://schemas.microsoft.com/office/drawing/2014/main" id="{9A8BFCE2-BE42-491B-9C22-0C0A30209330}"/>
              </a:ext>
            </a:extLst>
          </p:cNvPr>
          <p:cNvSpPr txBox="1"/>
          <p:nvPr/>
        </p:nvSpPr>
        <p:spPr>
          <a:xfrm>
            <a:off x="408789" y="1949605"/>
            <a:ext cx="11374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968500" algn="ctr"/>
                <a:tab pos="5561013" algn="ctr"/>
                <a:tab pos="9144000" algn="ctr"/>
              </a:tabLst>
            </a:pPr>
            <a:r>
              <a:rPr lang="cs-CZ" sz="3600" b="1" dirty="0">
                <a:solidFill>
                  <a:schemeClr val="accent2"/>
                </a:solidFill>
              </a:rPr>
              <a:t>	MAPY	DATA	MOBILITA</a:t>
            </a:r>
          </a:p>
        </p:txBody>
      </p:sp>
      <p:cxnSp>
        <p:nvCxnSpPr>
          <p:cNvPr id="58" name="Přímá spojnice 57">
            <a:extLst>
              <a:ext uri="{FF2B5EF4-FFF2-40B4-BE49-F238E27FC236}">
                <a16:creationId xmlns:a16="http://schemas.microsoft.com/office/drawing/2014/main" id="{BAFF6C0F-78D9-4044-9297-99A8C7D8386F}"/>
              </a:ext>
            </a:extLst>
          </p:cNvPr>
          <p:cNvCxnSpPr/>
          <p:nvPr/>
        </p:nvCxnSpPr>
        <p:spPr>
          <a:xfrm>
            <a:off x="663967" y="2652718"/>
            <a:ext cx="1111924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60" name="Skupina 59">
            <a:extLst>
              <a:ext uri="{FF2B5EF4-FFF2-40B4-BE49-F238E27FC236}">
                <a16:creationId xmlns:a16="http://schemas.microsoft.com/office/drawing/2014/main" id="{B81600A4-851C-45DE-8085-9A7E9254D1E2}"/>
              </a:ext>
            </a:extLst>
          </p:cNvPr>
          <p:cNvGrpSpPr/>
          <p:nvPr/>
        </p:nvGrpSpPr>
        <p:grpSpPr>
          <a:xfrm>
            <a:off x="729692" y="5784521"/>
            <a:ext cx="10866451" cy="849256"/>
            <a:chOff x="729692" y="5784521"/>
            <a:chExt cx="10866451" cy="849256"/>
          </a:xfrm>
        </p:grpSpPr>
        <p:pic>
          <p:nvPicPr>
            <p:cNvPr id="1036" name="Picture 12" descr="NDS (NavDataStd) on Twitter: &quot;Registration for 9th Open Auto Drive ...">
              <a:extLst>
                <a:ext uri="{FF2B5EF4-FFF2-40B4-BE49-F238E27FC236}">
                  <a16:creationId xmlns:a16="http://schemas.microsoft.com/office/drawing/2014/main" id="{ACBC7B01-05DA-47E1-8081-FAE10417FF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26" t="23340" r="16380" b="11532"/>
            <a:stretch/>
          </p:blipFill>
          <p:spPr bwMode="auto">
            <a:xfrm>
              <a:off x="6753006" y="5895719"/>
              <a:ext cx="991943" cy="659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Sdružení pro dopravní telematiku partnerem veletrhu CZECHBUS">
              <a:extLst>
                <a:ext uri="{FF2B5EF4-FFF2-40B4-BE49-F238E27FC236}">
                  <a16:creationId xmlns:a16="http://schemas.microsoft.com/office/drawing/2014/main" id="{A7B3EF5E-0393-41AD-88E7-3BDAD33920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8202" y="6058010"/>
              <a:ext cx="909866" cy="355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ITS - Europe on Twitter: &quot;We promised inspiring discussions during ...">
              <a:extLst>
                <a:ext uri="{FF2B5EF4-FFF2-40B4-BE49-F238E27FC236}">
                  <a16:creationId xmlns:a16="http://schemas.microsoft.com/office/drawing/2014/main" id="{141D870D-1286-4992-9B7A-2D641BE20B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4353" y="6039247"/>
              <a:ext cx="1086635" cy="414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ČESKÁ PARKOVACÍ ASOCIACE z.s.p.o. ČPA">
              <a:extLst>
                <a:ext uri="{FF2B5EF4-FFF2-40B4-BE49-F238E27FC236}">
                  <a16:creationId xmlns:a16="http://schemas.microsoft.com/office/drawing/2014/main" id="{69FF90BB-FA6D-47D2-A7A6-6C48EA1033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273" y="5907662"/>
              <a:ext cx="1038870" cy="677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TomTom-logo - Sports Wearable">
              <a:extLst>
                <a:ext uri="{FF2B5EF4-FFF2-40B4-BE49-F238E27FC236}">
                  <a16:creationId xmlns:a16="http://schemas.microsoft.com/office/drawing/2014/main" id="{8DB805C1-5513-43D0-8AAF-FC52975D83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20" b="17124"/>
            <a:stretch/>
          </p:blipFill>
          <p:spPr bwMode="auto">
            <a:xfrm>
              <a:off x="2367446" y="5913555"/>
              <a:ext cx="1679353" cy="606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Radek Pohnán, Google Cloud Partner">
              <a:extLst>
                <a:ext uri="{FF2B5EF4-FFF2-40B4-BE49-F238E27FC236}">
                  <a16:creationId xmlns:a16="http://schemas.microsoft.com/office/drawing/2014/main" id="{EA05F363-9B3E-4942-BFD9-DF5D71BFC3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692" y="5852033"/>
              <a:ext cx="1457459" cy="728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Engica advances to esri Silver Partner | Engica Digital Work ...">
              <a:extLst>
                <a:ext uri="{FF2B5EF4-FFF2-40B4-BE49-F238E27FC236}">
                  <a16:creationId xmlns:a16="http://schemas.microsoft.com/office/drawing/2014/main" id="{4C4AAAE7-8CF8-4DE8-A135-85F62009E5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2526" y="5784521"/>
              <a:ext cx="2110773" cy="849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3" name="Skupina 62">
            <a:extLst>
              <a:ext uri="{FF2B5EF4-FFF2-40B4-BE49-F238E27FC236}">
                <a16:creationId xmlns:a16="http://schemas.microsoft.com/office/drawing/2014/main" id="{201AEE26-65CC-4F79-AC6C-EE6DAC9D633C}"/>
              </a:ext>
            </a:extLst>
          </p:cNvPr>
          <p:cNvGrpSpPr/>
          <p:nvPr/>
        </p:nvGrpSpPr>
        <p:grpSpPr>
          <a:xfrm>
            <a:off x="602412" y="5675728"/>
            <a:ext cx="11119240" cy="276999"/>
            <a:chOff x="602412" y="5675728"/>
            <a:chExt cx="11119240" cy="276999"/>
          </a:xfrm>
        </p:grpSpPr>
        <p:cxnSp>
          <p:nvCxnSpPr>
            <p:cNvPr id="74" name="Přímá spojnice 73">
              <a:extLst>
                <a:ext uri="{FF2B5EF4-FFF2-40B4-BE49-F238E27FC236}">
                  <a16:creationId xmlns:a16="http://schemas.microsoft.com/office/drawing/2014/main" id="{86CDBB12-4E8E-4557-B234-07C6D2E8BCE1}"/>
                </a:ext>
              </a:extLst>
            </p:cNvPr>
            <p:cNvCxnSpPr>
              <a:cxnSpLocks/>
            </p:cNvCxnSpPr>
            <p:nvPr/>
          </p:nvCxnSpPr>
          <p:spPr>
            <a:xfrm>
              <a:off x="602412" y="5814227"/>
              <a:ext cx="11119240" cy="0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77" name="TextovéPole 76">
              <a:extLst>
                <a:ext uri="{FF2B5EF4-FFF2-40B4-BE49-F238E27FC236}">
                  <a16:creationId xmlns:a16="http://schemas.microsoft.com/office/drawing/2014/main" id="{12506813-BFCC-49A1-A672-90C4C1C3E7E4}"/>
                </a:ext>
              </a:extLst>
            </p:cNvPr>
            <p:cNvSpPr txBox="1"/>
            <p:nvPr/>
          </p:nvSpPr>
          <p:spPr>
            <a:xfrm>
              <a:off x="2627403" y="5675728"/>
              <a:ext cx="81090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tabLst>
                  <a:tab pos="2506663" algn="ctr"/>
                  <a:tab pos="8605838" algn="ctr"/>
                </a:tabLst>
              </a:pPr>
              <a:r>
                <a:rPr lang="cs-CZ" sz="1200" dirty="0">
                  <a:solidFill>
                    <a:schemeClr val="bg2"/>
                  </a:solidFill>
                </a:rPr>
                <a:t>Partneři</a:t>
              </a:r>
            </a:p>
          </p:txBody>
        </p:sp>
        <p:sp>
          <p:nvSpPr>
            <p:cNvPr id="78" name="TextovéPole 77">
              <a:extLst>
                <a:ext uri="{FF2B5EF4-FFF2-40B4-BE49-F238E27FC236}">
                  <a16:creationId xmlns:a16="http://schemas.microsoft.com/office/drawing/2014/main" id="{43FBE76B-F177-4847-9069-EEAC58D86889}"/>
                </a:ext>
              </a:extLst>
            </p:cNvPr>
            <p:cNvSpPr txBox="1"/>
            <p:nvPr/>
          </p:nvSpPr>
          <p:spPr>
            <a:xfrm>
              <a:off x="8731425" y="5675728"/>
              <a:ext cx="81090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tabLst>
                  <a:tab pos="2506663" algn="ctr"/>
                  <a:tab pos="8605838" algn="ctr"/>
                </a:tabLst>
              </a:pPr>
              <a:r>
                <a:rPr lang="cs-CZ" sz="1200" dirty="0">
                  <a:solidFill>
                    <a:schemeClr val="bg2"/>
                  </a:solidFill>
                </a:rPr>
                <a:t>Členové</a:t>
              </a:r>
            </a:p>
          </p:txBody>
        </p:sp>
      </p:grpSp>
      <p:grpSp>
        <p:nvGrpSpPr>
          <p:cNvPr id="64" name="Skupina 63">
            <a:extLst>
              <a:ext uri="{FF2B5EF4-FFF2-40B4-BE49-F238E27FC236}">
                <a16:creationId xmlns:a16="http://schemas.microsoft.com/office/drawing/2014/main" id="{F543BF6E-202D-4BD2-BF3E-F8E5443419BA}"/>
              </a:ext>
            </a:extLst>
          </p:cNvPr>
          <p:cNvGrpSpPr/>
          <p:nvPr/>
        </p:nvGrpSpPr>
        <p:grpSpPr>
          <a:xfrm>
            <a:off x="704422" y="2685657"/>
            <a:ext cx="11168430" cy="2907707"/>
            <a:chOff x="704422" y="2685657"/>
            <a:chExt cx="11168430" cy="2907707"/>
          </a:xfrm>
        </p:grpSpPr>
        <p:grpSp>
          <p:nvGrpSpPr>
            <p:cNvPr id="54" name="Skupina 53">
              <a:extLst>
                <a:ext uri="{FF2B5EF4-FFF2-40B4-BE49-F238E27FC236}">
                  <a16:creationId xmlns:a16="http://schemas.microsoft.com/office/drawing/2014/main" id="{78694A00-07A3-41F6-A9E2-B3F78AEC8790}"/>
                </a:ext>
              </a:extLst>
            </p:cNvPr>
            <p:cNvGrpSpPr/>
            <p:nvPr/>
          </p:nvGrpSpPr>
          <p:grpSpPr>
            <a:xfrm>
              <a:off x="704422" y="2685657"/>
              <a:ext cx="11168430" cy="2907707"/>
              <a:chOff x="378329" y="2699189"/>
              <a:chExt cx="11511863" cy="2997122"/>
            </a:xfrm>
          </p:grpSpPr>
          <p:grpSp>
            <p:nvGrpSpPr>
              <p:cNvPr id="53" name="Skupina 52">
                <a:extLst>
                  <a:ext uri="{FF2B5EF4-FFF2-40B4-BE49-F238E27FC236}">
                    <a16:creationId xmlns:a16="http://schemas.microsoft.com/office/drawing/2014/main" id="{BC2C078C-C744-49ED-B9B6-164FEF3DBE42}"/>
                  </a:ext>
                </a:extLst>
              </p:cNvPr>
              <p:cNvGrpSpPr/>
              <p:nvPr/>
            </p:nvGrpSpPr>
            <p:grpSpPr>
              <a:xfrm>
                <a:off x="378329" y="2699189"/>
                <a:ext cx="11511863" cy="2997122"/>
                <a:chOff x="378329" y="2699188"/>
                <a:chExt cx="11511867" cy="2997121"/>
              </a:xfrm>
            </p:grpSpPr>
            <p:grpSp>
              <p:nvGrpSpPr>
                <p:cNvPr id="52" name="Skupina 51">
                  <a:extLst>
                    <a:ext uri="{FF2B5EF4-FFF2-40B4-BE49-F238E27FC236}">
                      <a16:creationId xmlns:a16="http://schemas.microsoft.com/office/drawing/2014/main" id="{13E8ADF2-CAA1-4474-A619-BC2DE52258C1}"/>
                    </a:ext>
                  </a:extLst>
                </p:cNvPr>
                <p:cNvGrpSpPr/>
                <p:nvPr/>
              </p:nvGrpSpPr>
              <p:grpSpPr>
                <a:xfrm>
                  <a:off x="378329" y="2699188"/>
                  <a:ext cx="11511867" cy="2997121"/>
                  <a:chOff x="378329" y="2699188"/>
                  <a:chExt cx="11511867" cy="2997121"/>
                </a:xfrm>
              </p:grpSpPr>
              <p:grpSp>
                <p:nvGrpSpPr>
                  <p:cNvPr id="48" name="Skupina 47">
                    <a:extLst>
                      <a:ext uri="{FF2B5EF4-FFF2-40B4-BE49-F238E27FC236}">
                        <a16:creationId xmlns:a16="http://schemas.microsoft.com/office/drawing/2014/main" id="{FE7A102D-7CD7-41D2-B607-BA55C7B44C7F}"/>
                      </a:ext>
                    </a:extLst>
                  </p:cNvPr>
                  <p:cNvGrpSpPr/>
                  <p:nvPr/>
                </p:nvGrpSpPr>
                <p:grpSpPr>
                  <a:xfrm>
                    <a:off x="378329" y="2699188"/>
                    <a:ext cx="11511867" cy="2997121"/>
                    <a:chOff x="378329" y="2699188"/>
                    <a:chExt cx="11511867" cy="2997121"/>
                  </a:xfrm>
                </p:grpSpPr>
                <p:grpSp>
                  <p:nvGrpSpPr>
                    <p:cNvPr id="13" name="Skupina 12">
                      <a:extLst>
                        <a:ext uri="{FF2B5EF4-FFF2-40B4-BE49-F238E27FC236}">
                          <a16:creationId xmlns:a16="http://schemas.microsoft.com/office/drawing/2014/main" id="{209FC24A-E4CC-45B6-903E-9E3774F6CA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8329" y="2699188"/>
                      <a:ext cx="11511867" cy="2997121"/>
                      <a:chOff x="-6235151" y="934702"/>
                      <a:chExt cx="18178915" cy="4732885"/>
                    </a:xfrm>
                  </p:grpSpPr>
                  <p:pic>
                    <p:nvPicPr>
                      <p:cNvPr id="14" name="Picture 42" descr="http://www.ceda.cz/files/logo/HZS-CR_logo.jpg">
                        <a:extLst>
                          <a:ext uri="{FF2B5EF4-FFF2-40B4-BE49-F238E27FC236}">
                            <a16:creationId xmlns:a16="http://schemas.microsoft.com/office/drawing/2014/main" id="{0DF6B9E5-5C70-4C84-863C-BA87743E358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961639" y="2015077"/>
                        <a:ext cx="1906598" cy="190659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grpSp>
                    <p:nvGrpSpPr>
                      <p:cNvPr id="15" name="Skupina 14">
                        <a:extLst>
                          <a:ext uri="{FF2B5EF4-FFF2-40B4-BE49-F238E27FC236}">
                            <a16:creationId xmlns:a16="http://schemas.microsoft.com/office/drawing/2014/main" id="{42D7F9D9-27EF-44E3-9114-2C375308BDE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6235151" y="934702"/>
                        <a:ext cx="18178915" cy="4732885"/>
                        <a:chOff x="-6235151" y="1025008"/>
                        <a:chExt cx="18178915" cy="4732885"/>
                      </a:xfrm>
                    </p:grpSpPr>
                    <p:pic>
                      <p:nvPicPr>
                        <p:cNvPr id="16" name="Obrázek 15">
                          <a:extLst>
                            <a:ext uri="{FF2B5EF4-FFF2-40B4-BE49-F238E27FC236}">
                              <a16:creationId xmlns:a16="http://schemas.microsoft.com/office/drawing/2014/main" id="{A1C84ED5-71F3-44C0-9852-1FFEC7B275F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2048155" y="5143199"/>
                          <a:ext cx="1688634" cy="483164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7" name="Obrázek 16">
                          <a:extLst>
                            <a:ext uri="{FF2B5EF4-FFF2-40B4-BE49-F238E27FC236}">
                              <a16:creationId xmlns:a16="http://schemas.microsoft.com/office/drawing/2014/main" id="{B4601B62-84AB-44C8-8543-EE8E94A9147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2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6647882" y="2085074"/>
                          <a:ext cx="1677580" cy="1452870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8" name="Obrázek 17">
                          <a:extLst>
                            <a:ext uri="{FF2B5EF4-FFF2-40B4-BE49-F238E27FC236}">
                              <a16:creationId xmlns:a16="http://schemas.microsoft.com/office/drawing/2014/main" id="{3A94C7A4-0538-4883-8F4F-AA6C8ABB69D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3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2229657" y="3920045"/>
                          <a:ext cx="1544287" cy="763237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9" name="Obrázek 18">
                          <a:extLst>
                            <a:ext uri="{FF2B5EF4-FFF2-40B4-BE49-F238E27FC236}">
                              <a16:creationId xmlns:a16="http://schemas.microsoft.com/office/drawing/2014/main" id="{2EA22AB5-3E59-4432-9F82-96DF3BE4A71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4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-6123044" y="2070686"/>
                          <a:ext cx="2125219" cy="2125218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0" name="Obrázek 19">
                          <a:extLst>
                            <a:ext uri="{FF2B5EF4-FFF2-40B4-BE49-F238E27FC236}">
                              <a16:creationId xmlns:a16="http://schemas.microsoft.com/office/drawing/2014/main" id="{EB04D43D-0ABF-4B4B-AE93-4928DA4C02C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2629131" y="2266918"/>
                          <a:ext cx="1239084" cy="1239083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1" name="Obrázek 20">
                          <a:extLst>
                            <a:ext uri="{FF2B5EF4-FFF2-40B4-BE49-F238E27FC236}">
                              <a16:creationId xmlns:a16="http://schemas.microsoft.com/office/drawing/2014/main" id="{08136A93-3617-4A79-931D-6654A9C92AD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-5989652" y="5011670"/>
                          <a:ext cx="2526106" cy="746223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2" name="Obrázek 21">
                          <a:extLst>
                            <a:ext uri="{FF2B5EF4-FFF2-40B4-BE49-F238E27FC236}">
                              <a16:creationId xmlns:a16="http://schemas.microsoft.com/office/drawing/2014/main" id="{C5D6B2BD-E994-4CBB-AC7E-1A6C7E98925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7387515" y="3578183"/>
                          <a:ext cx="2092360" cy="624182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3" name="Obrázek 22">
                          <a:extLst>
                            <a:ext uri="{FF2B5EF4-FFF2-40B4-BE49-F238E27FC236}">
                              <a16:creationId xmlns:a16="http://schemas.microsoft.com/office/drawing/2014/main" id="{46E2F937-DC4F-4633-ADEA-06480086FEA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0142993" y="5110371"/>
                          <a:ext cx="1399248" cy="548820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4" name="Obrázek 23">
                          <a:extLst>
                            <a:ext uri="{FF2B5EF4-FFF2-40B4-BE49-F238E27FC236}">
                              <a16:creationId xmlns:a16="http://schemas.microsoft.com/office/drawing/2014/main" id="{BEB882B4-520E-4639-A104-D6791862926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5960520" y="4011470"/>
                          <a:ext cx="1677580" cy="934443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5" name="Obrázek 24">
                          <a:extLst>
                            <a:ext uri="{FF2B5EF4-FFF2-40B4-BE49-F238E27FC236}">
                              <a16:creationId xmlns:a16="http://schemas.microsoft.com/office/drawing/2014/main" id="{76AA64E2-586A-40FF-8FFB-131E08068AA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0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6319570" y="5091636"/>
                          <a:ext cx="1274097" cy="586290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6" name="Obrázek 25">
                          <a:extLst>
                            <a:ext uri="{FF2B5EF4-FFF2-40B4-BE49-F238E27FC236}">
                              <a16:creationId xmlns:a16="http://schemas.microsoft.com/office/drawing/2014/main" id="{E6F983E2-966F-4230-906B-E8935FE73C3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8040097" y="4101132"/>
                          <a:ext cx="1406555" cy="755120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7" name="Obrázek 26">
                          <a:extLst>
                            <a:ext uri="{FF2B5EF4-FFF2-40B4-BE49-F238E27FC236}">
                              <a16:creationId xmlns:a16="http://schemas.microsoft.com/office/drawing/2014/main" id="{21BE12FB-2D18-4B8D-B979-82C31519EA5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4330321" y="5075856"/>
                          <a:ext cx="1395718" cy="617850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8" name="Obrázek 27">
                          <a:extLst>
                            <a:ext uri="{FF2B5EF4-FFF2-40B4-BE49-F238E27FC236}">
                              <a16:creationId xmlns:a16="http://schemas.microsoft.com/office/drawing/2014/main" id="{C265022A-8DA9-40D7-966C-3D603EF1EB4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3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0342513" y="1223869"/>
                          <a:ext cx="1395054" cy="918855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9" name="Picture 8" descr="http://www.ceda.cz/files/logo/T-Mobile%20Logo.jpg">
                          <a:extLst>
                            <a:ext uri="{FF2B5EF4-FFF2-40B4-BE49-F238E27FC236}">
                              <a16:creationId xmlns:a16="http://schemas.microsoft.com/office/drawing/2014/main" id="{7C01DF2A-07C6-4E1B-96B2-3BDB58599E5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25223" y="5107565"/>
                          <a:ext cx="1679846" cy="5544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pic>
                      <p:nvPicPr>
                        <p:cNvPr id="33" name="Picture 24" descr="http://www.ceda.cz/files/logo/kraj_stredocesky_logo.gif">
                          <a:extLst>
                            <a:ext uri="{FF2B5EF4-FFF2-40B4-BE49-F238E27FC236}">
                              <a16:creationId xmlns:a16="http://schemas.microsoft.com/office/drawing/2014/main" id="{E6B4074F-024B-462D-A3DC-2BD359AFD27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4413" y="3654898"/>
                          <a:ext cx="2060534" cy="37147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pic>
                      <p:nvPicPr>
                        <p:cNvPr id="34" name="Picture 26" descr="http://www.ceda.cz/files/logo/kraj_ustecky_logo.jpg">
                          <a:extLst>
                            <a:ext uri="{FF2B5EF4-FFF2-40B4-BE49-F238E27FC236}">
                              <a16:creationId xmlns:a16="http://schemas.microsoft.com/office/drawing/2014/main" id="{6717210E-4ADF-4749-A0A1-6DF7FFEA43F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185328" y="2430217"/>
                          <a:ext cx="1758436" cy="105693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pic>
                      <p:nvPicPr>
                        <p:cNvPr id="35" name="Picture 28" descr="http://www.ceda.cz/files/logo/kraj_olomoucky_logo.gif">
                          <a:extLst>
                            <a:ext uri="{FF2B5EF4-FFF2-40B4-BE49-F238E27FC236}">
                              <a16:creationId xmlns:a16="http://schemas.microsoft.com/office/drawing/2014/main" id="{3D6565B1-36F9-457F-9EEF-D7CABBC5BF1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14234" y="4171639"/>
                          <a:ext cx="1544289" cy="61410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pic>
                      <p:nvPicPr>
                        <p:cNvPr id="36" name="Picture 30" descr="http://www.ceda.cz/files/logo/kraj_moravskoslezsky_logo.gif">
                          <a:extLst>
                            <a:ext uri="{FF2B5EF4-FFF2-40B4-BE49-F238E27FC236}">
                              <a16:creationId xmlns:a16="http://schemas.microsoft.com/office/drawing/2014/main" id="{83164B01-E0D0-4054-A143-AA44C7FB76A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124369" y="3680330"/>
                          <a:ext cx="1331010" cy="41965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pic>
                      <p:nvPicPr>
                        <p:cNvPr id="37" name="Obrázek 36">
                          <a:extLst>
                            <a:ext uri="{FF2B5EF4-FFF2-40B4-BE49-F238E27FC236}">
                              <a16:creationId xmlns:a16="http://schemas.microsoft.com/office/drawing/2014/main" id="{2E8511BB-CDF6-4BD0-BDAF-DCE5A5DF816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9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8187199" y="5206702"/>
                          <a:ext cx="1362263" cy="356159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38" name="Picture 32" descr="http://www.ceda.cz/files/logo/ceska_posta.png">
                          <a:extLst>
                            <a:ext uri="{FF2B5EF4-FFF2-40B4-BE49-F238E27FC236}">
                              <a16:creationId xmlns:a16="http://schemas.microsoft.com/office/drawing/2014/main" id="{3F3EA370-88F6-457A-AED1-ABD3D553214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870015" y="5244600"/>
                          <a:ext cx="2051261" cy="2803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pic>
                      <p:nvPicPr>
                        <p:cNvPr id="39" name="Picture 34" descr="http://www.ceda.cz/files/logo/logo-centrum-dopravniho-vyzkumu.png">
                          <a:extLst>
                            <a:ext uri="{FF2B5EF4-FFF2-40B4-BE49-F238E27FC236}">
                              <a16:creationId xmlns:a16="http://schemas.microsoft.com/office/drawing/2014/main" id="{20741313-58E4-4578-A172-D02C46594E3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48648" y="4293592"/>
                          <a:ext cx="1768721" cy="37019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pic>
                      <p:nvPicPr>
                        <p:cNvPr id="40" name="Picture 36" descr="http://www.ceda.cz/files/logo/MMbrno.png">
                          <a:extLst>
                            <a:ext uri="{FF2B5EF4-FFF2-40B4-BE49-F238E27FC236}">
                              <a16:creationId xmlns:a16="http://schemas.microsoft.com/office/drawing/2014/main" id="{460B3135-23DB-4290-87EF-404B7BE7825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901320" y="3901686"/>
                          <a:ext cx="2563418" cy="11540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pic>
                      <p:nvPicPr>
                        <p:cNvPr id="41" name="Picture 38" descr="http://www.ceda.cz/files/logo/mzcr.png">
                          <a:extLst>
                            <a:ext uri="{FF2B5EF4-FFF2-40B4-BE49-F238E27FC236}">
                              <a16:creationId xmlns:a16="http://schemas.microsoft.com/office/drawing/2014/main" id="{D1DC2D29-E685-4F4B-BB82-2FB7A723A88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3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094" y="3965986"/>
                          <a:ext cx="1748552" cy="102541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pic>
                      <p:nvPicPr>
                        <p:cNvPr id="42" name="Picture 48" descr="http://www.ceda.cz/files/logo/policie-CR_logo.jpg">
                          <a:extLst>
                            <a:ext uri="{FF2B5EF4-FFF2-40B4-BE49-F238E27FC236}">
                              <a16:creationId xmlns:a16="http://schemas.microsoft.com/office/drawing/2014/main" id="{38E5BB1E-C7BD-43A2-8837-242D19255BC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 rotWithShape="1">
                        <a:blip r:embed="rId34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/>
                      </p:blipFill>
                      <p:spPr bwMode="auto">
                        <a:xfrm>
                          <a:off x="-1957969" y="2289252"/>
                          <a:ext cx="1664039" cy="14432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pic>
                      <p:nvPicPr>
                        <p:cNvPr id="43" name="Picture 54" descr="ministerstvo-dopravy-00.jpg (360×100)">
                          <a:extLst>
                            <a:ext uri="{FF2B5EF4-FFF2-40B4-BE49-F238E27FC236}">
                              <a16:creationId xmlns:a16="http://schemas.microsoft.com/office/drawing/2014/main" id="{56BF0BAD-D030-48B5-AE57-5149B0BB954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 rotWithShape="1">
                        <a:blip r:embed="rId35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/>
                      </p:blipFill>
                      <p:spPr bwMode="auto">
                        <a:xfrm>
                          <a:off x="-6235151" y="4065472"/>
                          <a:ext cx="2931834" cy="82644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pic>
                      <p:nvPicPr>
                        <p:cNvPr id="44" name="Picture 56" descr="https://encrypted-tbn3.gstatic.com/images?q=tbn:ANd9GcSzP__q2DORfEbA8IusEje3Ze177MsAipS5b8eHmO_zAsCuYlk5jEgjAVYU">
                          <a:extLst>
                            <a:ext uri="{FF2B5EF4-FFF2-40B4-BE49-F238E27FC236}">
                              <a16:creationId xmlns:a16="http://schemas.microsoft.com/office/drawing/2014/main" id="{D591D246-5549-4D20-810A-08E1B65145A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931962" y="1025008"/>
                          <a:ext cx="2323538" cy="124653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pic>
                      <p:nvPicPr>
                        <p:cNvPr id="45" name="Picture 58" descr="Výsledek obrázku pro google logo">
                          <a:extLst>
                            <a:ext uri="{FF2B5EF4-FFF2-40B4-BE49-F238E27FC236}">
                              <a16:creationId xmlns:a16="http://schemas.microsoft.com/office/drawing/2014/main" id="{4CDBB21E-CFFF-4292-8B61-D1414BCB535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 rotWithShape="1">
                        <a:blip r:embed="rId37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15371"/>
                        <a:stretch/>
                      </p:blipFill>
                      <p:spPr bwMode="auto">
                        <a:xfrm>
                          <a:off x="-5977799" y="1064181"/>
                          <a:ext cx="2511739" cy="116645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pic>
                      <p:nvPicPr>
                        <p:cNvPr id="46" name="Picture 64" descr="http://logos-download.com/wp-content/uploads/2016/05/Garmin_logo.png">
                          <a:extLst>
                            <a:ext uri="{FF2B5EF4-FFF2-40B4-BE49-F238E27FC236}">
                              <a16:creationId xmlns:a16="http://schemas.microsoft.com/office/drawing/2014/main" id="{402E386D-DA59-497F-9CFB-92FC370BBBE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1316" y="1373146"/>
                          <a:ext cx="2459902" cy="65531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pic>
                      <p:nvPicPr>
                        <p:cNvPr id="47" name="Picture 68" descr="https://www.svetandroida.cz/media/2010/07/Sygic_-_Logo_PNG.png">
                          <a:extLst>
                            <a:ext uri="{FF2B5EF4-FFF2-40B4-BE49-F238E27FC236}">
                              <a16:creationId xmlns:a16="http://schemas.microsoft.com/office/drawing/2014/main" id="{0D61B4D9-1FA1-4177-AE72-488AD45DC6C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5693" y="1178759"/>
                          <a:ext cx="2385804" cy="9740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grpSp>
                </p:grpSp>
                <p:pic>
                  <p:nvPicPr>
                    <p:cNvPr id="1026" name="Picture 2" descr="NNG (company) - Wikipedia">
                      <a:extLst>
                        <a:ext uri="{FF2B5EF4-FFF2-40B4-BE49-F238E27FC236}">
                          <a16:creationId xmlns:a16="http://schemas.microsoft.com/office/drawing/2014/main" id="{F4465EBE-2885-4720-A5E2-EA08D418023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23187" b="24450"/>
                    <a:stretch/>
                  </p:blipFill>
                  <p:spPr bwMode="auto">
                    <a:xfrm>
                      <a:off x="7895598" y="2720506"/>
                      <a:ext cx="1510819" cy="79109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pic>
                <p:nvPicPr>
                  <p:cNvPr id="1030" name="Picture 6" descr="Palivové karty | Mýto | Refundace DPH | Telematika - Eurowag">
                    <a:extLst>
                      <a:ext uri="{FF2B5EF4-FFF2-40B4-BE49-F238E27FC236}">
                        <a16:creationId xmlns:a16="http://schemas.microsoft.com/office/drawing/2014/main" id="{47E1E739-F90C-4067-AD0E-4F5E514AB37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637056" y="2829455"/>
                    <a:ext cx="793346" cy="57319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032" name="Picture 8" descr="ČEZ, a. s. – SEFIRA">
                  <a:extLst>
                    <a:ext uri="{FF2B5EF4-FFF2-40B4-BE49-F238E27FC236}">
                      <a16:creationId xmlns:a16="http://schemas.microsoft.com/office/drawing/2014/main" id="{02C56D9B-BABA-4313-9644-1B4638AC118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456" t="22515" r="7099" b="20276"/>
                <a:stretch/>
              </p:blipFill>
              <p:spPr bwMode="auto">
                <a:xfrm>
                  <a:off x="7152339" y="3433307"/>
                  <a:ext cx="1381187" cy="9247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034" name="Picture 10" descr="Generali Česká pojišťovna - Povinne-ruceni.com">
                <a:extLst>
                  <a:ext uri="{FF2B5EF4-FFF2-40B4-BE49-F238E27FC236}">
                    <a16:creationId xmlns:a16="http://schemas.microsoft.com/office/drawing/2014/main" id="{1715E36E-41A9-4BA8-922E-CB96737E55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46283" y="3584783"/>
                <a:ext cx="1191535" cy="6843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52" name="Picture 28" descr="2019 - 13. ročník - Nejkrásnější nádraží ČR">
              <a:extLst>
                <a:ext uri="{FF2B5EF4-FFF2-40B4-BE49-F238E27FC236}">
                  <a16:creationId xmlns:a16="http://schemas.microsoft.com/office/drawing/2014/main" id="{FA52D514-08A4-47F9-AE29-FC67F4A3EE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9457" y="3460077"/>
              <a:ext cx="739268" cy="934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7517FFF1-9236-06F6-19B0-C40E1E226CC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972" y="441012"/>
            <a:ext cx="2231948" cy="100483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9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mph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mph" presetSubtype="2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0 0.00162 L -0.00013 -0.30972 " pathEditMode="relative" rAng="0" ptsTypes="AA">
                                      <p:cBhvr>
                                        <p:cTn id="3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2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xit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75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7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25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3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250"/>
                            </p:stCondLst>
                            <p:childTnLst>
                              <p:par>
                                <p:cTn id="6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 autoUpdateAnimBg="0"/>
      <p:bldP spid="2" grpId="2" animBg="1" autoUpdateAnimBg="0"/>
      <p:bldP spid="6" grpId="0" animBg="1"/>
      <p:bldP spid="6" grpId="1" animBg="1"/>
      <p:bldP spid="6" grpId="2" animBg="1" autoUpdateAnimBg="0"/>
      <p:bldP spid="7" grpId="0" animBg="1"/>
      <p:bldP spid="7" grpId="1" animBg="1"/>
      <p:bldP spid="7" grpId="2" animBg="1" autoUpdateAnimBg="0"/>
      <p:bldP spid="3" grpId="0"/>
      <p:bldP spid="3" grpId="1"/>
      <p:bldP spid="56" grpId="0" animBg="1"/>
      <p:bldP spid="55" grpId="0"/>
      <p:bldP spid="6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83F819E-1755-66D5-E3D5-534172CF0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Využití Ultra HD mapovací technologie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BBB34AF-63AA-F5C1-1D2D-B57DADCA456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321750" indent="-285750">
              <a:buSzPct val="100000"/>
              <a:buFont typeface="Wingdings" panose="05000000000000000000" pitchFamily="2" charset="2"/>
              <a:buChar char="§"/>
            </a:pPr>
            <a:r>
              <a:rPr lang="cs-CZ" sz="2000" dirty="0"/>
              <a:t>Tvorba HD map a podkladů pro autonomní systémy </a:t>
            </a:r>
          </a:p>
          <a:p>
            <a:pPr marL="971550" lvl="1" indent="-285750">
              <a:buSzPct val="100000"/>
              <a:buFont typeface="Wingdings" panose="05000000000000000000" pitchFamily="2" charset="2"/>
              <a:buChar char="§"/>
            </a:pPr>
            <a:r>
              <a:rPr lang="cs-CZ" sz="2000" dirty="0"/>
              <a:t>Vývoj a testování technologií, testovací polygony </a:t>
            </a:r>
          </a:p>
          <a:p>
            <a:pPr marL="971550" lvl="1" indent="-285750">
              <a:buSzPct val="100000"/>
              <a:buFont typeface="Wingdings" panose="05000000000000000000" pitchFamily="2" charset="2"/>
              <a:buChar char="§"/>
            </a:pPr>
            <a:r>
              <a:rPr lang="cs-CZ" sz="2000" dirty="0"/>
              <a:t>Podpora pro nasazení do provozu </a:t>
            </a:r>
          </a:p>
          <a:p>
            <a:pPr marL="321750" indent="-285750">
              <a:buSzPct val="100000"/>
              <a:buFont typeface="Wingdings" panose="05000000000000000000" pitchFamily="2" charset="2"/>
              <a:buChar char="§"/>
            </a:pPr>
            <a:r>
              <a:rPr lang="cs-CZ" sz="2000" dirty="0"/>
              <a:t>Digitálních technické mapy</a:t>
            </a:r>
          </a:p>
          <a:p>
            <a:pPr marL="321750" indent="-285750">
              <a:buSzPct val="100000"/>
              <a:buFont typeface="Wingdings" panose="05000000000000000000" pitchFamily="2" charset="2"/>
              <a:buChar char="§"/>
            </a:pPr>
            <a:r>
              <a:rPr lang="cs-CZ" sz="2000" dirty="0"/>
              <a:t>Pasportizace vybavení </a:t>
            </a:r>
          </a:p>
          <a:p>
            <a:pPr marL="321750" indent="-285750">
              <a:buSzPct val="100000"/>
              <a:buFont typeface="Wingdings" panose="05000000000000000000" pitchFamily="2" charset="2"/>
              <a:buChar char="§"/>
            </a:pPr>
            <a:r>
              <a:rPr lang="cs-CZ" sz="2000" dirty="0"/>
              <a:t>Měření kvality povrchu komunikací </a:t>
            </a:r>
          </a:p>
          <a:p>
            <a:pPr marL="321750" indent="-285750">
              <a:buSzPct val="100000"/>
              <a:buFont typeface="Wingdings" panose="05000000000000000000" pitchFamily="2" charset="2"/>
              <a:buChar char="§"/>
            </a:pPr>
            <a:r>
              <a:rPr lang="cs-CZ" sz="2000" dirty="0"/>
              <a:t>Dokumentování průběhu komunikací / tratí / plavebních tras, vyhodnocení průjezdních profilů</a:t>
            </a:r>
          </a:p>
          <a:p>
            <a:pPr marL="321750" indent="-285750">
              <a:buSzPct val="100000"/>
              <a:buFont typeface="Wingdings" panose="05000000000000000000" pitchFamily="2" charset="2"/>
              <a:buChar char="§"/>
            </a:pPr>
            <a:endParaRPr lang="cs-CZ" sz="2000" dirty="0"/>
          </a:p>
          <a:p>
            <a:pPr marL="321750" indent="-285750">
              <a:buSzPct val="100000"/>
              <a:buFont typeface="Wingdings" panose="05000000000000000000" pitchFamily="2" charset="2"/>
              <a:buChar char="§"/>
            </a:pPr>
            <a:r>
              <a:rPr lang="cs-CZ" sz="2000" dirty="0"/>
              <a:t>… a to vše při jednom naměření dat díky jejich přesnosti a podrobnosti</a:t>
            </a:r>
          </a:p>
          <a:p>
            <a:pPr marL="321750" indent="-285750">
              <a:buSzPct val="100000"/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096014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Zástupný symbol obrázku 14" descr="Obsah obrázku text, interiér&#10;&#10;Popis byl vytvořen automaticky">
            <a:extLst>
              <a:ext uri="{FF2B5EF4-FFF2-40B4-BE49-F238E27FC236}">
                <a16:creationId xmlns:a16="http://schemas.microsoft.com/office/drawing/2014/main" id="{37334AE8-D8C6-827B-4E3D-E2DB4B5CD3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r="7923"/>
          <a:stretch>
            <a:fillRect/>
          </a:stretch>
        </p:blipFill>
        <p:spPr>
          <a:xfrm rot="5400000">
            <a:off x="285750" y="1420813"/>
            <a:ext cx="3998913" cy="3563937"/>
          </a:xfrm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7DDC2CB-6286-78B6-7433-19B3F8C7A1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Tříkolka pro mapování přístupnosti chodníků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20A69A15-DA43-F1B7-1F7E-0F0CCF6650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cs-CZ" dirty="0"/>
              <a:t>Ultra HD mapovací auto CEDA</a:t>
            </a:r>
          </a:p>
        </p:txBody>
      </p:sp>
      <p:pic>
        <p:nvPicPr>
          <p:cNvPr id="19" name="Zástupný symbol obrázku 18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A9E077F6-7EE0-97B7-DCFC-AD7D34FB09D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t="-39534" b="-39130"/>
          <a:stretch/>
        </p:blipFill>
        <p:spPr>
          <a:xfrm rot="5400000">
            <a:off x="7907338" y="1420813"/>
            <a:ext cx="3998912" cy="3563937"/>
          </a:xfrm>
        </p:spPr>
      </p:pic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04A8C6E9-43B6-D579-E0B8-A89456E1BE0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cs-CZ" dirty="0"/>
              <a:t>Smart navigační kiosek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81954BA1-E76B-9C81-0246-1370F6B362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56331" y="377971"/>
            <a:ext cx="11182350" cy="820738"/>
          </a:xfrm>
          <a:prstGeom prst="rect">
            <a:avLst/>
          </a:prstGeom>
        </p:spPr>
        <p:txBody>
          <a:bodyPr/>
          <a:lstStyle/>
          <a:p>
            <a:r>
              <a:rPr lang="cs-CZ" dirty="0" err="1"/>
              <a:t>Navšivte</a:t>
            </a:r>
            <a:r>
              <a:rPr lang="cs-CZ" dirty="0"/>
              <a:t> nás v </a:t>
            </a:r>
            <a:r>
              <a:rPr lang="cs-CZ" dirty="0" err="1"/>
              <a:t>Expozóně</a:t>
            </a:r>
            <a:endParaRPr lang="cs-CZ" dirty="0"/>
          </a:p>
        </p:txBody>
      </p:sp>
      <p:pic>
        <p:nvPicPr>
          <p:cNvPr id="7" name="Zástupný symbol obrázku 6" descr="Obsah obrázku obloha, exteriér, doprava&#10;&#10;Popis byl vytvořen automaticky">
            <a:extLst>
              <a:ext uri="{FF2B5EF4-FFF2-40B4-BE49-F238E27FC236}">
                <a16:creationId xmlns:a16="http://schemas.microsoft.com/office/drawing/2014/main" id="{D8656620-8D95-047E-270B-5DB0C481DBD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7" r="299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3571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A52968B-02AE-4240-9709-AE8326F8F6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12074" y="4953458"/>
            <a:ext cx="5374725" cy="1677895"/>
          </a:xfrm>
        </p:spPr>
        <p:txBody>
          <a:bodyPr/>
          <a:lstStyle/>
          <a:p>
            <a:pPr algn="r"/>
            <a:r>
              <a:rPr lang="cs-CZ" sz="4000" b="1" dirty="0">
                <a:latin typeface="+mj-lt"/>
              </a:rPr>
              <a:t>Děkujeme za pozornost</a:t>
            </a:r>
            <a:r>
              <a:rPr lang="cs-CZ" sz="4000" b="1" dirty="0">
                <a:solidFill>
                  <a:schemeClr val="accent1"/>
                </a:solidFill>
                <a:latin typeface="+mj-lt"/>
              </a:rPr>
              <a:t>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2813A0E-AC1F-4DEB-87F8-DB72AB5D47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Radovan Prokeš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4DF7126-3CD7-4792-BCE2-D9F69A8B96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accent2"/>
                </a:solidFill>
              </a:rPr>
              <a:t>CEO</a:t>
            </a:r>
          </a:p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E420579-7452-4323-8594-A5418243C90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</a:rPr>
              <a:t>E: prokes@ceda.cz</a:t>
            </a:r>
          </a:p>
          <a:p>
            <a:r>
              <a:rPr lang="cs-CZ" dirty="0">
                <a:solidFill>
                  <a:schemeClr val="accent2"/>
                </a:solidFill>
              </a:rPr>
              <a:t>M: 603 466 000</a:t>
            </a:r>
          </a:p>
        </p:txBody>
      </p:sp>
    </p:spTree>
    <p:extLst>
      <p:ext uri="{BB962C8B-B14F-4D97-AF65-F5344CB8AC3E}">
        <p14:creationId xmlns:p14="http://schemas.microsoft.com/office/powerpoint/2010/main" val="3939479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15A4FE-298E-3B54-898E-6E0EFDAAE3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Autonomní vozidla</a:t>
            </a:r>
            <a:r>
              <a:rPr lang="cs-CZ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6ADBAF3-6AD4-6FD9-EF66-6DFEE2A084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Jak vnímají své okolí?</a:t>
            </a:r>
          </a:p>
        </p:txBody>
      </p:sp>
    </p:spTree>
    <p:extLst>
      <p:ext uri="{BB962C8B-B14F-4D97-AF65-F5344CB8AC3E}">
        <p14:creationId xmlns:p14="http://schemas.microsoft.com/office/powerpoint/2010/main" val="2865645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A730B20-B780-0E88-9CE4-CF2A89C84F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sz="1800" b="1" dirty="0">
                <a:solidFill>
                  <a:srgbClr val="040455"/>
                </a:solidFill>
              </a:rPr>
              <a:t>Autonomní vozidla a jeho senzory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91510CB-AFA2-AE2A-44FD-7E99CDB8BA41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39" t="10601" r="-6639" b="5469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379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4" name="Picture 12" descr="Drive, driver, driving icon - Download on Iconfinder">
            <a:extLst>
              <a:ext uri="{FF2B5EF4-FFF2-40B4-BE49-F238E27FC236}">
                <a16:creationId xmlns:a16="http://schemas.microsoft.com/office/drawing/2014/main" id="{57EDE94A-E1AA-B859-282F-BA44EBA1C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16010" y="2258220"/>
            <a:ext cx="3957961" cy="395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C0F68F9-4F7C-B08B-1617-97FB66DEB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Jde to jednoduše se strojovým učením?</a:t>
            </a:r>
          </a:p>
        </p:txBody>
      </p:sp>
      <p:pic>
        <p:nvPicPr>
          <p:cNvPr id="8194" name="Picture 2" descr="Device, infrared, sensor, technology icon - Download on Iconfinder">
            <a:extLst>
              <a:ext uri="{FF2B5EF4-FFF2-40B4-BE49-F238E27FC236}">
                <a16:creationId xmlns:a16="http://schemas.microsoft.com/office/drawing/2014/main" id="{B286CD69-F982-E7BB-589C-7662EAA83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268898" y="1747300"/>
            <a:ext cx="1890944" cy="189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i, artificial intelligence, processor">
            <a:extLst>
              <a:ext uri="{FF2B5EF4-FFF2-40B4-BE49-F238E27FC236}">
                <a16:creationId xmlns:a16="http://schemas.microsoft.com/office/drawing/2014/main" id="{6DB6B39C-BA2C-B268-8BB5-0A37AAD62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555" y="2096134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Autonomous, driverless, steering, wheel">
            <a:extLst>
              <a:ext uri="{FF2B5EF4-FFF2-40B4-BE49-F238E27FC236}">
                <a16:creationId xmlns:a16="http://schemas.microsoft.com/office/drawing/2014/main" id="{94064E53-D0D4-1C5E-C633-1EE1B0D48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96" y="3205501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Pedals, service, mechanic, repair, garage, car icon - Download on Iconfinder">
            <a:extLst>
              <a:ext uri="{FF2B5EF4-FFF2-40B4-BE49-F238E27FC236}">
                <a16:creationId xmlns:a16="http://schemas.microsoft.com/office/drawing/2014/main" id="{701F8EB0-AA43-75D0-6D1A-21D71216A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836" y="4902285"/>
            <a:ext cx="1503286" cy="150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BF617ADB-EDA0-4142-A356-3D1AFA6AD6D4}"/>
              </a:ext>
            </a:extLst>
          </p:cNvPr>
          <p:cNvCxnSpPr>
            <a:cxnSpLocks/>
          </p:cNvCxnSpPr>
          <p:nvPr/>
        </p:nvCxnSpPr>
        <p:spPr>
          <a:xfrm>
            <a:off x="7039993" y="2705734"/>
            <a:ext cx="93252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5ACC1E5F-FDAD-9C0F-B7E7-C70D8102205A}"/>
              </a:ext>
            </a:extLst>
          </p:cNvPr>
          <p:cNvCxnSpPr>
            <a:cxnSpLocks/>
          </p:cNvCxnSpPr>
          <p:nvPr/>
        </p:nvCxnSpPr>
        <p:spPr>
          <a:xfrm flipH="1">
            <a:off x="5356196" y="3205501"/>
            <a:ext cx="2627788" cy="6711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CC591EE9-B45D-7020-BDDD-F67896A362CD}"/>
              </a:ext>
            </a:extLst>
          </p:cNvPr>
          <p:cNvCxnSpPr>
            <a:cxnSpLocks/>
          </p:cNvCxnSpPr>
          <p:nvPr/>
        </p:nvCxnSpPr>
        <p:spPr>
          <a:xfrm flipH="1">
            <a:off x="5561122" y="3411408"/>
            <a:ext cx="2625754" cy="18264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474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05A9F6-944A-382D-BC41-69D4B036E4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 čím si musí poradit řidič?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7B3F427-A958-5FBF-3D4D-412B40D20A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… a autonomní vozidlo bude muset také</a:t>
            </a:r>
          </a:p>
        </p:txBody>
      </p:sp>
    </p:spTree>
    <p:extLst>
      <p:ext uri="{BB962C8B-B14F-4D97-AF65-F5344CB8AC3E}">
        <p14:creationId xmlns:p14="http://schemas.microsoft.com/office/powerpoint/2010/main" val="851615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BB954C-4943-AFEB-542E-A5D867E06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 jak si poradí s …?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17ABB7-9118-42F5-3EDA-3023F9428BB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EE023B2-EC01-A1BB-443F-F2510F5FE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7278"/>
            <a:ext cx="5129719" cy="288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11">
            <a:extLst>
              <a:ext uri="{FF2B5EF4-FFF2-40B4-BE49-F238E27FC236}">
                <a16:creationId xmlns:a16="http://schemas.microsoft.com/office/drawing/2014/main" id="{706B29C9-EC40-45D3-BA4E-133AA601E6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357" y="1767278"/>
            <a:ext cx="4135309" cy="275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A3CF8893-9E2E-27A4-42AD-9AD0B4E68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0828"/>
            <a:ext cx="5289531" cy="2545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E8BD0EBD-24EC-2069-6D4D-8B23D0C3A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385" y="1767278"/>
            <a:ext cx="4077970" cy="272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AE5DE678-9024-A2DB-F3BE-1C513ED730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2" r="20091"/>
          <a:stretch/>
        </p:blipFill>
        <p:spPr bwMode="auto">
          <a:xfrm>
            <a:off x="8054605" y="4332945"/>
            <a:ext cx="4154750" cy="254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1E589551-6D08-00C4-29A1-E7C693F9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356" y="4340828"/>
            <a:ext cx="3774935" cy="254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54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AE95FA-49F4-7708-1A20-9674D0E47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 co teprve s … 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B7E51A-ED4B-BE3D-7119-7D104E0A3CB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13" descr="http://img.cz.prg.cmestatic.com/media/images/660xX/Oct2014/1693997.jpg?d41d">
            <a:extLst>
              <a:ext uri="{FF2B5EF4-FFF2-40B4-BE49-F238E27FC236}">
                <a16:creationId xmlns:a16="http://schemas.microsoft.com/office/drawing/2014/main" id="{C7384BBD-E09B-3563-E916-6CD8C96B9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674" y="4329309"/>
            <a:ext cx="4548326" cy="2556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10">
            <a:extLst>
              <a:ext uri="{FF2B5EF4-FFF2-40B4-BE49-F238E27FC236}">
                <a16:creationId xmlns:a16="http://schemas.microsoft.com/office/drawing/2014/main" id="{63F41416-EF8A-9867-1FFB-F3F907A58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520" y="1945828"/>
            <a:ext cx="3835155" cy="493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http://g.denik.cz/17/12/gocarova_trida_dt_denik-600.jpg">
            <a:extLst>
              <a:ext uri="{FF2B5EF4-FFF2-40B4-BE49-F238E27FC236}">
                <a16:creationId xmlns:a16="http://schemas.microsoft.com/office/drawing/2014/main" id="{8BB8A6E2-DCBB-EFD6-8340-70D9C75B3C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2"/>
          <a:stretch/>
        </p:blipFill>
        <p:spPr bwMode="auto">
          <a:xfrm>
            <a:off x="0" y="4511954"/>
            <a:ext cx="3808519" cy="234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http://www.ceskatelevize.cz/ct24/sites/default/files/styles/scale_1180/public/images/1067932-555951.jpg?itok=CbnMN1jl">
            <a:extLst>
              <a:ext uri="{FF2B5EF4-FFF2-40B4-BE49-F238E27FC236}">
                <a16:creationId xmlns:a16="http://schemas.microsoft.com/office/drawing/2014/main" id="{8DB79924-C043-47E8-59D2-FB92FF1E9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674" y="1945828"/>
            <a:ext cx="4548326" cy="2558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4">
            <a:extLst>
              <a:ext uri="{FF2B5EF4-FFF2-40B4-BE49-F238E27FC236}">
                <a16:creationId xmlns:a16="http://schemas.microsoft.com/office/drawing/2014/main" id="{EB451370-3188-D46F-20E0-058E8B53F1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4"/>
          <a:stretch/>
        </p:blipFill>
        <p:spPr bwMode="auto">
          <a:xfrm>
            <a:off x="0" y="1947948"/>
            <a:ext cx="3808517" cy="2556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451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3BF690-1700-E5BD-D88C-26BA8417C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Ani dopravní značení není vždy intuitivní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221B7D-7B20-1514-61C5-9709BA0CAE0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5" descr="https://lh3.googleusercontent.com/sd8NyDtRTB6huTNG9wKzZykR696bfoEm_YF5NKbUmh9anRzDXQ17XDbs67HtVJ7qWX7qcgWdRh-tbYioOsPtwfeLREoCZOSaRCL2gDTt2yU5dNqtP9CYCi9uwgERUVJMtLKbXL0SnKSpurq94o_F73G1dDs8kv96JhVYeaYHnRXD7z-AoXxWuvpz1ljDd_01uBP9giMOou6rHC9TEWzQQBA739sTAw_ma86x7shhlBsV0A4PoFlensDJI-zG9p2He6RSsVEYoZtTR9KSRcK_2tdw8OQZ779RRdDW4eUrk0sfc3OGRbdrud8FJ8lileZjOQkWf2SkGsezb_MFwnTWh1Mo7Jd_50E02ZXa4Z0BbiTrQm4lqlLfzz9D1lhsGJYOtPLyQsclzIdT0t2fEp7OCe8bXctmbEtEApWEM4W_fDQbvMHXEEV7Pn50ekOTxzDAUwtne3MGBlMLvltC8j-AqJIueeaol2TYDx2Df9b73CG69Z-uz4I96SPdFtD_2m7R2fC6QoVzVxem6g6farE7qsJNwvVGOxcypi7zRHtnybKKYAF-vySSgMGdl8BFzpLA24XiAM2FGzL_sRyUK9yGLK84YoyaQp4rEw3kleyMrXLRCtVpPU0=w521-h869-no">
            <a:extLst>
              <a:ext uri="{FF2B5EF4-FFF2-40B4-BE49-F238E27FC236}">
                <a16:creationId xmlns:a16="http://schemas.microsoft.com/office/drawing/2014/main" id="{CDF9381A-8FD2-728A-1E94-36D04FEF4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9" y="1956826"/>
            <a:ext cx="2932380" cy="490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https://lh3.googleusercontent.com/S8NAQUMvgmqFLIxOe_W7qsGK19tBEaHV_Bitts01mMj526Ph13E7mD4gPYrPPC5tVltQAqH5zqriEWTClAsyZG_jq37YwndBQOZY2yLRUDFqck9DMmbDSC1Q3ZdppzQMXAu6-uhzWlTZXKx9NbCJ90MotrkX0rFs286mjb_3t9z9bJTVoomwKkSMR36QgpRi6A1wcqI3Jl660YGLD_xhBGLzZJhqy04ebzz28p2S_lxHH9Nq2o08JD0tGzR0B7paGiLRpPkmGLk0mFABf7dWgOc0LFOvFTwgSMjTLPiu_9pVUZqCfOL_54cdNFcLAO9CBPkbpDuxDn7k5bYERfEN9Qek3fumlDv_N2qMOKD5ru1crQlEcUIIV6NvxzIsgTcPPzOhLY89qcZ_cyMfcjmXjCrczhB72Rt9W9iGjjgWkv7Vtw73Xos4OprmUN9YRLRcEi-HiKl20s3i_JB1lMIIoYIeFyBBc3GuuQ5K1UOB5UptQZ0-M90CVLDOygzA395Lx1RVEWN2susurbnh8GGKp6uJJe0O0Cc9OsonSDcdJyBLbGpb8wiOWS3TiWjzlwXkuY8EAz24xgcBaSKxq29ajE0TrLJJ6kB2Wha67PLp5q0zLM3LmLo=w1677-h949-no">
            <a:extLst>
              <a:ext uri="{FF2B5EF4-FFF2-40B4-BE49-F238E27FC236}">
                <a16:creationId xmlns:a16="http://schemas.microsoft.com/office/drawing/2014/main" id="{3EB811E9-4D8D-35E9-0DB1-CEE2A18C9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337" y="4512273"/>
            <a:ext cx="2477785" cy="234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1">
            <a:extLst>
              <a:ext uri="{FF2B5EF4-FFF2-40B4-BE49-F238E27FC236}">
                <a16:creationId xmlns:a16="http://schemas.microsoft.com/office/drawing/2014/main" id="{C6BC7A3F-FC2C-B521-1D7E-B0F8A8BB51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5" b="-1"/>
          <a:stretch/>
        </p:blipFill>
        <p:spPr bwMode="auto">
          <a:xfrm>
            <a:off x="7417311" y="2610035"/>
            <a:ext cx="4774689" cy="424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5">
            <a:extLst>
              <a:ext uri="{FF2B5EF4-FFF2-40B4-BE49-F238E27FC236}">
                <a16:creationId xmlns:a16="http://schemas.microsoft.com/office/drawing/2014/main" id="{5AD86866-1963-061C-42CB-79A6F90100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684" y="1956826"/>
            <a:ext cx="248443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7">
            <a:extLst>
              <a:ext uri="{FF2B5EF4-FFF2-40B4-BE49-F238E27FC236}">
                <a16:creationId xmlns:a16="http://schemas.microsoft.com/office/drawing/2014/main" id="{1D6B95C6-D2E2-DD4B-31BA-A0E68E199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101" y="1964710"/>
            <a:ext cx="2071583" cy="489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867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EDA motiv">
  <a:themeElements>
    <a:clrScheme name="Ceda">
      <a:dk1>
        <a:srgbClr val="757575"/>
      </a:dk1>
      <a:lt1>
        <a:sysClr val="window" lastClr="FFFFFF"/>
      </a:lt1>
      <a:dk2>
        <a:srgbClr val="44546A"/>
      </a:dk2>
      <a:lt2>
        <a:srgbClr val="E7E6E6"/>
      </a:lt2>
      <a:accent1>
        <a:srgbClr val="F00014"/>
      </a:accent1>
      <a:accent2>
        <a:srgbClr val="000050"/>
      </a:accent2>
      <a:accent3>
        <a:srgbClr val="284BFF"/>
      </a:accent3>
      <a:accent4>
        <a:srgbClr val="E6E6E6"/>
      </a:accent4>
      <a:accent5>
        <a:srgbClr val="757575"/>
      </a:accent5>
      <a:accent6>
        <a:srgbClr val="001893"/>
      </a:accent6>
      <a:hlink>
        <a:srgbClr val="0563C1"/>
      </a:hlink>
      <a:folHlink>
        <a:srgbClr val="954F72"/>
      </a:folHlink>
    </a:clrScheme>
    <a:fontScheme name="Vlastní 1">
      <a:majorFont>
        <a:latin typeface="Rubik"/>
        <a:ea typeface=""/>
        <a:cs typeface=""/>
      </a:majorFont>
      <a:minorFont>
        <a:latin typeface="Rub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da-prezentace_rubik_sablona.potx" id="{CDA42978-2835-495F-B375-7DBA25A53C87}" vid="{369ADB25-398B-498F-B9E5-AA4768EC0B78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ceda-prezentace_rubik_sablona</Template>
  <TotalTime>28416</TotalTime>
  <Words>715</Words>
  <Application>Microsoft Office PowerPoint</Application>
  <PresentationFormat>Širokoúhlá obrazovka</PresentationFormat>
  <Paragraphs>83</Paragraphs>
  <Slides>22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Arial</vt:lpstr>
      <vt:lpstr>Calibri</vt:lpstr>
      <vt:lpstr>Rubik</vt:lpstr>
      <vt:lpstr>Wingdings</vt:lpstr>
      <vt:lpstr>CEDA motiv</vt:lpstr>
      <vt:lpstr>Ultra HD mapování. Jak autonomní vozidla poznají kde jsou i bez satelitů</vt:lpstr>
      <vt:lpstr>digitální MAPY</vt:lpstr>
      <vt:lpstr>Autonomní vozidla.</vt:lpstr>
      <vt:lpstr>Prezentace aplikace PowerPoint</vt:lpstr>
      <vt:lpstr>Jde to jednoduše se strojovým učením?</vt:lpstr>
      <vt:lpstr>S čím si musí poradit řidič?</vt:lpstr>
      <vt:lpstr>A jak si poradí s …?</vt:lpstr>
      <vt:lpstr>A co teprve s … ?</vt:lpstr>
      <vt:lpstr>Ani dopravní značení není vždy intuitivní</vt:lpstr>
      <vt:lpstr>A co teprve lidová tvořivost?</vt:lpstr>
      <vt:lpstr>A co je zase toto?</vt:lpstr>
      <vt:lpstr>Kachny…</vt:lpstr>
      <vt:lpstr>Takže to asi nebude tak jednoduché. Co pomůže?</vt:lpstr>
      <vt:lpstr>HD mapy.</vt:lpstr>
      <vt:lpstr>HD Mapy</vt:lpstr>
      <vt:lpstr>Prezentace aplikace PowerPoint</vt:lpstr>
      <vt:lpstr>HD mapovací vozidlo CEDA.</vt:lpstr>
      <vt:lpstr>Ultra HD mapovací auto CEDA</vt:lpstr>
      <vt:lpstr>Prezentace aplikace PowerPoint</vt:lpstr>
      <vt:lpstr>Využití Ultra HD mapovací technologie</vt:lpstr>
      <vt:lpstr>Navšivte nás v Expozóně</vt:lpstr>
      <vt:lpstr>Radovan Prokeš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CEDA - Mobilita jako Služba</dc:title>
  <dc:creator>Radovan Prokeš (CEDA)</dc:creator>
  <cp:lastModifiedBy>Radovan Prokeš</cp:lastModifiedBy>
  <cp:revision>235</cp:revision>
  <dcterms:created xsi:type="dcterms:W3CDTF">2020-05-24T17:35:19Z</dcterms:created>
  <dcterms:modified xsi:type="dcterms:W3CDTF">2022-06-21T23:55:54Z</dcterms:modified>
</cp:coreProperties>
</file>