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F7F"/>
    <a:srgbClr val="FF7F7F"/>
    <a:srgbClr val="E4BEB3"/>
    <a:srgbClr val="C00000"/>
    <a:srgbClr val="FF0000"/>
    <a:srgbClr val="CA7E6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7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6400D-1B5F-493D-89FC-156B613DDAF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8653DD-F4C6-4D4E-8BC2-2B34246DBECE}">
      <dgm:prSet/>
      <dgm:spPr/>
      <dgm:t>
        <a:bodyPr/>
        <a:lstStyle/>
        <a:p>
          <a:r>
            <a:rPr lang="cs-CZ" dirty="0" err="1"/>
            <a:t>Cargo</a:t>
          </a:r>
          <a:r>
            <a:rPr lang="cs-CZ" dirty="0"/>
            <a:t> </a:t>
          </a:r>
          <a:r>
            <a:rPr lang="cs-CZ" dirty="0" err="1"/>
            <a:t>trucks</a:t>
          </a:r>
          <a:r>
            <a:rPr lang="cs-CZ" dirty="0"/>
            <a:t> / </a:t>
          </a:r>
          <a:r>
            <a:rPr lang="cs-CZ" dirty="0" err="1"/>
            <a:t>trains</a:t>
          </a:r>
          <a:r>
            <a:rPr lang="cs-CZ" dirty="0"/>
            <a:t> / </a:t>
          </a:r>
          <a:r>
            <a:rPr lang="cs-CZ" dirty="0" err="1"/>
            <a:t>wagons</a:t>
          </a:r>
          <a:r>
            <a:rPr lang="cs-CZ" dirty="0"/>
            <a:t> </a:t>
          </a:r>
          <a:r>
            <a:rPr lang="cs-CZ" dirty="0" err="1"/>
            <a:t>have</a:t>
          </a:r>
          <a:r>
            <a:rPr lang="cs-CZ" dirty="0"/>
            <a:t> no online </a:t>
          </a:r>
          <a:r>
            <a:rPr lang="cs-CZ" dirty="0" err="1"/>
            <a:t>tracking</a:t>
          </a:r>
          <a:r>
            <a:rPr lang="cs-CZ" dirty="0"/>
            <a:t/>
          </a:r>
          <a:br>
            <a:rPr lang="cs-CZ" dirty="0"/>
          </a:br>
          <a:r>
            <a:rPr lang="cs-CZ" b="1" dirty="0"/>
            <a:t>= no data, no </a:t>
          </a:r>
          <a:r>
            <a:rPr lang="cs-CZ" b="1" dirty="0" err="1"/>
            <a:t>control</a:t>
          </a:r>
          <a:endParaRPr lang="en-US" b="1" dirty="0"/>
        </a:p>
      </dgm:t>
    </dgm:pt>
    <dgm:pt modelId="{5749EE53-2D55-4A97-808C-974A3FB90750}" type="parTrans" cxnId="{732FDECE-4E84-43BC-8648-7F2EBED3CFF1}">
      <dgm:prSet/>
      <dgm:spPr/>
      <dgm:t>
        <a:bodyPr/>
        <a:lstStyle/>
        <a:p>
          <a:endParaRPr lang="en-US"/>
        </a:p>
      </dgm:t>
    </dgm:pt>
    <dgm:pt modelId="{480D9B2B-F036-43C6-8A05-481C785FE2A2}" type="sibTrans" cxnId="{732FDECE-4E84-43BC-8648-7F2EBED3CFF1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B371D22-BE5D-41EA-864A-3105D0E9F7DF}">
      <dgm:prSet/>
      <dgm:spPr/>
      <dgm:t>
        <a:bodyPr/>
        <a:lstStyle/>
        <a:p>
          <a:r>
            <a:rPr lang="cs-CZ" dirty="0" err="1"/>
            <a:t>Sometimes</a:t>
          </a:r>
          <a:r>
            <a:rPr lang="cs-CZ" dirty="0"/>
            <a:t> </a:t>
          </a:r>
          <a:r>
            <a:rPr lang="cs-CZ" dirty="0" err="1"/>
            <a:t>goods</a:t>
          </a:r>
          <a:r>
            <a:rPr lang="cs-CZ" dirty="0"/>
            <a:t>  </a:t>
          </a:r>
          <a:r>
            <a:rPr lang="cs-CZ" dirty="0" err="1"/>
            <a:t>or</a:t>
          </a:r>
          <a:r>
            <a:rPr lang="cs-CZ" dirty="0"/>
            <a:t> </a:t>
          </a:r>
          <a:r>
            <a:rPr lang="cs-CZ" dirty="0" err="1"/>
            <a:t>tracks</a:t>
          </a:r>
          <a:r>
            <a:rPr lang="cs-CZ" dirty="0"/>
            <a:t> </a:t>
          </a:r>
          <a:r>
            <a:rPr lang="cs-CZ" dirty="0" err="1"/>
            <a:t>get</a:t>
          </a:r>
          <a:r>
            <a:rPr lang="cs-CZ" dirty="0"/>
            <a:t> </a:t>
          </a:r>
          <a:r>
            <a:rPr lang="cs-CZ" dirty="0" err="1"/>
            <a:t>damaged</a:t>
          </a:r>
          <a:r>
            <a:rPr lang="cs-CZ" dirty="0"/>
            <a:t> </a:t>
          </a:r>
          <a:br>
            <a:rPr lang="cs-CZ" dirty="0"/>
          </a:br>
          <a:r>
            <a:rPr lang="cs-CZ" b="1" dirty="0"/>
            <a:t>= </a:t>
          </a:r>
          <a:r>
            <a:rPr lang="cs-CZ" b="1" dirty="0" err="1"/>
            <a:t>technical</a:t>
          </a:r>
          <a:r>
            <a:rPr lang="cs-CZ" b="1" dirty="0"/>
            <a:t>, </a:t>
          </a:r>
          <a:r>
            <a:rPr lang="cs-CZ" b="1" dirty="0" err="1"/>
            <a:t>legal</a:t>
          </a:r>
          <a:r>
            <a:rPr lang="cs-CZ" b="1" dirty="0"/>
            <a:t> and PR </a:t>
          </a:r>
          <a:r>
            <a:rPr lang="cs-CZ" b="1" dirty="0" err="1"/>
            <a:t>problems</a:t>
          </a:r>
          <a:r>
            <a:rPr lang="cs-CZ" b="1" dirty="0"/>
            <a:t>, </a:t>
          </a:r>
          <a:r>
            <a:rPr lang="cs-CZ" b="1" dirty="0" err="1"/>
            <a:t>resources</a:t>
          </a:r>
          <a:r>
            <a:rPr lang="cs-CZ" b="1" dirty="0"/>
            <a:t> </a:t>
          </a:r>
          <a:r>
            <a:rPr lang="cs-CZ" b="1" dirty="0" err="1"/>
            <a:t>waste</a:t>
          </a:r>
          <a:endParaRPr lang="en-US" b="1" dirty="0"/>
        </a:p>
      </dgm:t>
    </dgm:pt>
    <dgm:pt modelId="{67466ED4-E908-48CA-ACF4-4AC2E77B03B6}" type="parTrans" cxnId="{EE5D9443-3618-4957-8BD3-420BD9F48D02}">
      <dgm:prSet/>
      <dgm:spPr/>
      <dgm:t>
        <a:bodyPr/>
        <a:lstStyle/>
        <a:p>
          <a:endParaRPr lang="en-US"/>
        </a:p>
      </dgm:t>
    </dgm:pt>
    <dgm:pt modelId="{3BA227BA-60EB-440C-8C0C-F071BF03E3EA}" type="sibTrans" cxnId="{EE5D9443-3618-4957-8BD3-420BD9F48D02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4CC3A3D-173D-4C0D-8AF1-9E05349BD780}">
      <dgm:prSet/>
      <dgm:spPr/>
      <dgm:t>
        <a:bodyPr/>
        <a:lstStyle/>
        <a:p>
          <a:r>
            <a:rPr lang="cs-CZ" dirty="0" err="1"/>
            <a:t>We</a:t>
          </a:r>
          <a:r>
            <a:rPr lang="cs-CZ" dirty="0"/>
            <a:t> do not </a:t>
          </a:r>
          <a:r>
            <a:rPr lang="cs-CZ" dirty="0" err="1"/>
            <a:t>know</a:t>
          </a:r>
          <a:r>
            <a:rPr lang="cs-CZ" dirty="0"/>
            <a:t> </a:t>
          </a:r>
          <a:r>
            <a:rPr lang="cs-CZ" dirty="0" err="1"/>
            <a:t>where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problem</a:t>
          </a:r>
          <a:r>
            <a:rPr lang="cs-CZ" dirty="0"/>
            <a:t> </a:t>
          </a:r>
          <a:r>
            <a:rPr lang="cs-CZ" dirty="0" err="1"/>
            <a:t>was</a:t>
          </a:r>
          <a:r>
            <a:rPr lang="cs-CZ" dirty="0"/>
            <a:t> (GPS, </a:t>
          </a:r>
          <a:r>
            <a:rPr lang="cs-CZ" dirty="0" err="1"/>
            <a:t>bump</a:t>
          </a:r>
          <a:r>
            <a:rPr lang="cs-CZ" dirty="0"/>
            <a:t>) </a:t>
          </a:r>
          <a:br>
            <a:rPr lang="cs-CZ" dirty="0"/>
          </a:br>
          <a:r>
            <a:rPr lang="cs-CZ" b="1" dirty="0"/>
            <a:t>= </a:t>
          </a:r>
          <a:r>
            <a:rPr lang="cs-CZ" b="1" dirty="0" err="1"/>
            <a:t>difficult</a:t>
          </a:r>
          <a:r>
            <a:rPr lang="cs-CZ" b="1" dirty="0"/>
            <a:t> to </a:t>
          </a:r>
          <a:r>
            <a:rPr lang="cs-CZ" b="1" dirty="0" err="1"/>
            <a:t>prevent</a:t>
          </a:r>
          <a:r>
            <a:rPr lang="cs-CZ" b="1" dirty="0"/>
            <a:t> </a:t>
          </a:r>
          <a:r>
            <a:rPr lang="cs-CZ" b="1" dirty="0" err="1"/>
            <a:t>problems</a:t>
          </a:r>
          <a:r>
            <a:rPr lang="cs-CZ" b="1" dirty="0"/>
            <a:t> in </a:t>
          </a:r>
          <a:r>
            <a:rPr lang="cs-CZ" b="1" dirty="0" err="1"/>
            <a:t>future</a:t>
          </a:r>
          <a:endParaRPr lang="en-US" b="1" dirty="0"/>
        </a:p>
      </dgm:t>
    </dgm:pt>
    <dgm:pt modelId="{158D62A3-E116-47A0-AA92-FF521CEFFE67}" type="parTrans" cxnId="{5607510B-FA29-4784-BD4B-2AC2702760D5}">
      <dgm:prSet/>
      <dgm:spPr/>
      <dgm:t>
        <a:bodyPr/>
        <a:lstStyle/>
        <a:p>
          <a:endParaRPr lang="en-US"/>
        </a:p>
      </dgm:t>
    </dgm:pt>
    <dgm:pt modelId="{24BE4462-B551-4D72-8EF8-03A78BFC0A63}" type="sibTrans" cxnId="{5607510B-FA29-4784-BD4B-2AC2702760D5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85F270B-7777-4CE0-869B-B8540B0DEE81}" type="pres">
      <dgm:prSet presAssocID="{58D6400D-1B5F-493D-89FC-156B613DDAF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DF47E2E-A9AD-42E2-9465-76A74F06FD51}" type="pres">
      <dgm:prSet presAssocID="{548653DD-F4C6-4D4E-8BC2-2B34246DBECE}" presName="compositeNode" presStyleCnt="0">
        <dgm:presLayoutVars>
          <dgm:bulletEnabled val="1"/>
        </dgm:presLayoutVars>
      </dgm:prSet>
      <dgm:spPr/>
    </dgm:pt>
    <dgm:pt modelId="{C2DCBD4C-ECB2-4D94-8CB1-E6864B31FF9E}" type="pres">
      <dgm:prSet presAssocID="{548653DD-F4C6-4D4E-8BC2-2B34246DBECE}" presName="bgRect" presStyleLbl="alignNode1" presStyleIdx="0" presStyleCnt="3"/>
      <dgm:spPr/>
      <dgm:t>
        <a:bodyPr/>
        <a:lstStyle/>
        <a:p>
          <a:endParaRPr lang="cs-CZ"/>
        </a:p>
      </dgm:t>
    </dgm:pt>
    <dgm:pt modelId="{E959AF64-A3D2-412B-86D9-ADD7904FFDEA}" type="pres">
      <dgm:prSet presAssocID="{480D9B2B-F036-43C6-8A05-481C785FE2A2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F80D42-2ECB-4325-9F93-448292C376F9}" type="pres">
      <dgm:prSet presAssocID="{548653DD-F4C6-4D4E-8BC2-2B34246DBECE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E40786-CDC4-446D-AC94-AC034AC6754A}" type="pres">
      <dgm:prSet presAssocID="{480D9B2B-F036-43C6-8A05-481C785FE2A2}" presName="sibTrans" presStyleCnt="0"/>
      <dgm:spPr/>
    </dgm:pt>
    <dgm:pt modelId="{ABBC2CED-6F8B-4438-8A61-BE03C1CF77D1}" type="pres">
      <dgm:prSet presAssocID="{5B371D22-BE5D-41EA-864A-3105D0E9F7DF}" presName="compositeNode" presStyleCnt="0">
        <dgm:presLayoutVars>
          <dgm:bulletEnabled val="1"/>
        </dgm:presLayoutVars>
      </dgm:prSet>
      <dgm:spPr/>
    </dgm:pt>
    <dgm:pt modelId="{EC92FAAE-29AC-4E25-826D-8F2BDFA70558}" type="pres">
      <dgm:prSet presAssocID="{5B371D22-BE5D-41EA-864A-3105D0E9F7DF}" presName="bgRect" presStyleLbl="alignNode1" presStyleIdx="1" presStyleCnt="3"/>
      <dgm:spPr/>
      <dgm:t>
        <a:bodyPr/>
        <a:lstStyle/>
        <a:p>
          <a:endParaRPr lang="cs-CZ"/>
        </a:p>
      </dgm:t>
    </dgm:pt>
    <dgm:pt modelId="{15507CAD-1D58-4146-BA16-B44E4DCEA709}" type="pres">
      <dgm:prSet presAssocID="{3BA227BA-60EB-440C-8C0C-F071BF03E3EA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F67154-BA1B-4439-8D3B-0C737398708E}" type="pres">
      <dgm:prSet presAssocID="{5B371D22-BE5D-41EA-864A-3105D0E9F7D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0EA7DA-589F-41DD-BA7C-67DF0FF94511}" type="pres">
      <dgm:prSet presAssocID="{3BA227BA-60EB-440C-8C0C-F071BF03E3EA}" presName="sibTrans" presStyleCnt="0"/>
      <dgm:spPr/>
    </dgm:pt>
    <dgm:pt modelId="{6EC3CF31-1658-4090-99B2-2C92821B0DAE}" type="pres">
      <dgm:prSet presAssocID="{B4CC3A3D-173D-4C0D-8AF1-9E05349BD780}" presName="compositeNode" presStyleCnt="0">
        <dgm:presLayoutVars>
          <dgm:bulletEnabled val="1"/>
        </dgm:presLayoutVars>
      </dgm:prSet>
      <dgm:spPr/>
    </dgm:pt>
    <dgm:pt modelId="{E1C17DBF-6F35-4812-82FF-5B3F35D05A81}" type="pres">
      <dgm:prSet presAssocID="{B4CC3A3D-173D-4C0D-8AF1-9E05349BD780}" presName="bgRect" presStyleLbl="alignNode1" presStyleIdx="2" presStyleCnt="3"/>
      <dgm:spPr/>
      <dgm:t>
        <a:bodyPr/>
        <a:lstStyle/>
        <a:p>
          <a:endParaRPr lang="cs-CZ"/>
        </a:p>
      </dgm:t>
    </dgm:pt>
    <dgm:pt modelId="{5AAC206A-BC79-4AEA-99E9-7558568C780D}" type="pres">
      <dgm:prSet presAssocID="{24BE4462-B551-4D72-8EF8-03A78BFC0A63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6AEED8-BB02-4D62-AF2F-BB940E2CF6AB}" type="pres">
      <dgm:prSet presAssocID="{B4CC3A3D-173D-4C0D-8AF1-9E05349BD780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B926AD0-10E5-4512-B636-4EAC8ABBC072}" type="presOf" srcId="{58D6400D-1B5F-493D-89FC-156B613DDAF8}" destId="{185F270B-7777-4CE0-869B-B8540B0DEE81}" srcOrd="0" destOrd="0" presId="urn:microsoft.com/office/officeart/2016/7/layout/LinearBlockProcessNumbered"/>
    <dgm:cxn modelId="{732FDECE-4E84-43BC-8648-7F2EBED3CFF1}" srcId="{58D6400D-1B5F-493D-89FC-156B613DDAF8}" destId="{548653DD-F4C6-4D4E-8BC2-2B34246DBECE}" srcOrd="0" destOrd="0" parTransId="{5749EE53-2D55-4A97-808C-974A3FB90750}" sibTransId="{480D9B2B-F036-43C6-8A05-481C785FE2A2}"/>
    <dgm:cxn modelId="{5607510B-FA29-4784-BD4B-2AC2702760D5}" srcId="{58D6400D-1B5F-493D-89FC-156B613DDAF8}" destId="{B4CC3A3D-173D-4C0D-8AF1-9E05349BD780}" srcOrd="2" destOrd="0" parTransId="{158D62A3-E116-47A0-AA92-FF521CEFFE67}" sibTransId="{24BE4462-B551-4D72-8EF8-03A78BFC0A63}"/>
    <dgm:cxn modelId="{3919D893-F78D-4140-AACC-737E384F904F}" type="presOf" srcId="{24BE4462-B551-4D72-8EF8-03A78BFC0A63}" destId="{5AAC206A-BC79-4AEA-99E9-7558568C780D}" srcOrd="0" destOrd="0" presId="urn:microsoft.com/office/officeart/2016/7/layout/LinearBlockProcessNumbered"/>
    <dgm:cxn modelId="{F4F9E13C-FF75-4D58-93AB-AD1E3BB66BB7}" type="presOf" srcId="{3BA227BA-60EB-440C-8C0C-F071BF03E3EA}" destId="{15507CAD-1D58-4146-BA16-B44E4DCEA709}" srcOrd="0" destOrd="0" presId="urn:microsoft.com/office/officeart/2016/7/layout/LinearBlockProcessNumbered"/>
    <dgm:cxn modelId="{A25DDAEE-3525-4FB6-81ED-90B5CAFEE13A}" type="presOf" srcId="{5B371D22-BE5D-41EA-864A-3105D0E9F7DF}" destId="{9BF67154-BA1B-4439-8D3B-0C737398708E}" srcOrd="1" destOrd="0" presId="urn:microsoft.com/office/officeart/2016/7/layout/LinearBlockProcessNumbered"/>
    <dgm:cxn modelId="{8B32F51E-29A2-4E17-B20F-2DBED46BB299}" type="presOf" srcId="{480D9B2B-F036-43C6-8A05-481C785FE2A2}" destId="{E959AF64-A3D2-412B-86D9-ADD7904FFDEA}" srcOrd="0" destOrd="0" presId="urn:microsoft.com/office/officeart/2016/7/layout/LinearBlockProcessNumbered"/>
    <dgm:cxn modelId="{DD566713-7CA6-4D6C-8C46-BDF5C0663BA0}" type="presOf" srcId="{548653DD-F4C6-4D4E-8BC2-2B34246DBECE}" destId="{C2DCBD4C-ECB2-4D94-8CB1-E6864B31FF9E}" srcOrd="0" destOrd="0" presId="urn:microsoft.com/office/officeart/2016/7/layout/LinearBlockProcessNumbered"/>
    <dgm:cxn modelId="{26F7CFD0-0E20-4016-BCC2-A178728EF0E8}" type="presOf" srcId="{B4CC3A3D-173D-4C0D-8AF1-9E05349BD780}" destId="{446AEED8-BB02-4D62-AF2F-BB940E2CF6AB}" srcOrd="1" destOrd="0" presId="urn:microsoft.com/office/officeart/2016/7/layout/LinearBlockProcessNumbered"/>
    <dgm:cxn modelId="{EE5D9443-3618-4957-8BD3-420BD9F48D02}" srcId="{58D6400D-1B5F-493D-89FC-156B613DDAF8}" destId="{5B371D22-BE5D-41EA-864A-3105D0E9F7DF}" srcOrd="1" destOrd="0" parTransId="{67466ED4-E908-48CA-ACF4-4AC2E77B03B6}" sibTransId="{3BA227BA-60EB-440C-8C0C-F071BF03E3EA}"/>
    <dgm:cxn modelId="{BEE39F73-C49C-4568-929C-B28751E9DFCF}" type="presOf" srcId="{5B371D22-BE5D-41EA-864A-3105D0E9F7DF}" destId="{EC92FAAE-29AC-4E25-826D-8F2BDFA70558}" srcOrd="0" destOrd="0" presId="urn:microsoft.com/office/officeart/2016/7/layout/LinearBlockProcessNumbered"/>
    <dgm:cxn modelId="{EA7734E3-5925-496C-B8B3-A5272B8CD585}" type="presOf" srcId="{B4CC3A3D-173D-4C0D-8AF1-9E05349BD780}" destId="{E1C17DBF-6F35-4812-82FF-5B3F35D05A81}" srcOrd="0" destOrd="0" presId="urn:microsoft.com/office/officeart/2016/7/layout/LinearBlockProcessNumbered"/>
    <dgm:cxn modelId="{BBE1C167-DBB8-418B-A709-8BD4EE6C1229}" type="presOf" srcId="{548653DD-F4C6-4D4E-8BC2-2B34246DBECE}" destId="{8BF80D42-2ECB-4325-9F93-448292C376F9}" srcOrd="1" destOrd="0" presId="urn:microsoft.com/office/officeart/2016/7/layout/LinearBlockProcessNumbered"/>
    <dgm:cxn modelId="{1119EAFA-0ECC-4811-AEE3-E1AEDD93FA5A}" type="presParOf" srcId="{185F270B-7777-4CE0-869B-B8540B0DEE81}" destId="{7DF47E2E-A9AD-42E2-9465-76A74F06FD51}" srcOrd="0" destOrd="0" presId="urn:microsoft.com/office/officeart/2016/7/layout/LinearBlockProcessNumbered"/>
    <dgm:cxn modelId="{F6E9B36A-9F2F-485D-A0D0-B8946FFAED81}" type="presParOf" srcId="{7DF47E2E-A9AD-42E2-9465-76A74F06FD51}" destId="{C2DCBD4C-ECB2-4D94-8CB1-E6864B31FF9E}" srcOrd="0" destOrd="0" presId="urn:microsoft.com/office/officeart/2016/7/layout/LinearBlockProcessNumbered"/>
    <dgm:cxn modelId="{247576B6-C80C-41C0-80A2-5ED4206F435C}" type="presParOf" srcId="{7DF47E2E-A9AD-42E2-9465-76A74F06FD51}" destId="{E959AF64-A3D2-412B-86D9-ADD7904FFDEA}" srcOrd="1" destOrd="0" presId="urn:microsoft.com/office/officeart/2016/7/layout/LinearBlockProcessNumbered"/>
    <dgm:cxn modelId="{D11E584F-B397-4F66-AD99-D0C201BC6335}" type="presParOf" srcId="{7DF47E2E-A9AD-42E2-9465-76A74F06FD51}" destId="{8BF80D42-2ECB-4325-9F93-448292C376F9}" srcOrd="2" destOrd="0" presId="urn:microsoft.com/office/officeart/2016/7/layout/LinearBlockProcessNumbered"/>
    <dgm:cxn modelId="{4FE4E84B-8C92-461E-BD7C-D71E74748CC2}" type="presParOf" srcId="{185F270B-7777-4CE0-869B-B8540B0DEE81}" destId="{7DE40786-CDC4-446D-AC94-AC034AC6754A}" srcOrd="1" destOrd="0" presId="urn:microsoft.com/office/officeart/2016/7/layout/LinearBlockProcessNumbered"/>
    <dgm:cxn modelId="{41AA02E4-D13A-4D6B-8481-01A7382216DB}" type="presParOf" srcId="{185F270B-7777-4CE0-869B-B8540B0DEE81}" destId="{ABBC2CED-6F8B-4438-8A61-BE03C1CF77D1}" srcOrd="2" destOrd="0" presId="urn:microsoft.com/office/officeart/2016/7/layout/LinearBlockProcessNumbered"/>
    <dgm:cxn modelId="{C8CC9809-1BFF-43F6-B0E5-745DB5DDC596}" type="presParOf" srcId="{ABBC2CED-6F8B-4438-8A61-BE03C1CF77D1}" destId="{EC92FAAE-29AC-4E25-826D-8F2BDFA70558}" srcOrd="0" destOrd="0" presId="urn:microsoft.com/office/officeart/2016/7/layout/LinearBlockProcessNumbered"/>
    <dgm:cxn modelId="{EBC290BE-1997-4B2D-9C7F-24D73347C08E}" type="presParOf" srcId="{ABBC2CED-6F8B-4438-8A61-BE03C1CF77D1}" destId="{15507CAD-1D58-4146-BA16-B44E4DCEA709}" srcOrd="1" destOrd="0" presId="urn:microsoft.com/office/officeart/2016/7/layout/LinearBlockProcessNumbered"/>
    <dgm:cxn modelId="{5C79539C-DDDD-4F59-983E-21D6336ACFC1}" type="presParOf" srcId="{ABBC2CED-6F8B-4438-8A61-BE03C1CF77D1}" destId="{9BF67154-BA1B-4439-8D3B-0C737398708E}" srcOrd="2" destOrd="0" presId="urn:microsoft.com/office/officeart/2016/7/layout/LinearBlockProcessNumbered"/>
    <dgm:cxn modelId="{1F0E1B98-393D-46DC-BF24-DBD9D7B9EE8D}" type="presParOf" srcId="{185F270B-7777-4CE0-869B-B8540B0DEE81}" destId="{180EA7DA-589F-41DD-BA7C-67DF0FF94511}" srcOrd="3" destOrd="0" presId="urn:microsoft.com/office/officeart/2016/7/layout/LinearBlockProcessNumbered"/>
    <dgm:cxn modelId="{E26D0F0D-D275-4453-90C1-73BB94775309}" type="presParOf" srcId="{185F270B-7777-4CE0-869B-B8540B0DEE81}" destId="{6EC3CF31-1658-4090-99B2-2C92821B0DAE}" srcOrd="4" destOrd="0" presId="urn:microsoft.com/office/officeart/2016/7/layout/LinearBlockProcessNumbered"/>
    <dgm:cxn modelId="{70CC4697-90E1-42FA-A5D6-4FF803F1C200}" type="presParOf" srcId="{6EC3CF31-1658-4090-99B2-2C92821B0DAE}" destId="{E1C17DBF-6F35-4812-82FF-5B3F35D05A81}" srcOrd="0" destOrd="0" presId="urn:microsoft.com/office/officeart/2016/7/layout/LinearBlockProcessNumbered"/>
    <dgm:cxn modelId="{B846B499-5739-429D-8C8F-1D2FAC378B87}" type="presParOf" srcId="{6EC3CF31-1658-4090-99B2-2C92821B0DAE}" destId="{5AAC206A-BC79-4AEA-99E9-7558568C780D}" srcOrd="1" destOrd="0" presId="urn:microsoft.com/office/officeart/2016/7/layout/LinearBlockProcessNumbered"/>
    <dgm:cxn modelId="{02273EF9-C331-4B01-89DE-8B944C173F6A}" type="presParOf" srcId="{6EC3CF31-1658-4090-99B2-2C92821B0DAE}" destId="{446AEED8-BB02-4D62-AF2F-BB940E2CF6A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13C6E-A6B4-4262-992A-423114169A4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4A0195-FA89-4A23-B483-51BA995BB8AC}">
      <dgm:prSet/>
      <dgm:spPr/>
      <dgm:t>
        <a:bodyPr/>
        <a:lstStyle/>
        <a:p>
          <a:r>
            <a:rPr lang="cs-CZ"/>
            <a:t>Project approval</a:t>
          </a:r>
          <a:endParaRPr lang="en-US"/>
        </a:p>
      </dgm:t>
    </dgm:pt>
    <dgm:pt modelId="{4353A125-0D35-44D8-B5A5-8D488BC78C74}" type="parTrans" cxnId="{06CE3346-1109-41E0-8216-94E145550D76}">
      <dgm:prSet/>
      <dgm:spPr/>
      <dgm:t>
        <a:bodyPr/>
        <a:lstStyle/>
        <a:p>
          <a:endParaRPr lang="en-US"/>
        </a:p>
      </dgm:t>
    </dgm:pt>
    <dgm:pt modelId="{55DFB9D1-1059-437E-BB4A-524B11F810D6}" type="sibTrans" cxnId="{06CE3346-1109-41E0-8216-94E145550D7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DC4F76E1-5755-4B59-A165-956DADC862AE}">
      <dgm:prSet/>
      <dgm:spPr/>
      <dgm:t>
        <a:bodyPr/>
        <a:lstStyle/>
        <a:p>
          <a:r>
            <a:rPr lang="cs-CZ" dirty="0"/>
            <a:t>Pilot </a:t>
          </a:r>
          <a:r>
            <a:rPr lang="cs-CZ" dirty="0" err="1"/>
            <a:t>contract</a:t>
          </a:r>
          <a:endParaRPr lang="en-US" dirty="0"/>
        </a:p>
      </dgm:t>
    </dgm:pt>
    <dgm:pt modelId="{1A1E3038-1062-48D8-825B-8CA542D7E76C}" type="parTrans" cxnId="{8DE86520-3CE9-4E39-B8CA-847A9DD5EBBD}">
      <dgm:prSet/>
      <dgm:spPr/>
      <dgm:t>
        <a:bodyPr/>
        <a:lstStyle/>
        <a:p>
          <a:endParaRPr lang="en-US"/>
        </a:p>
      </dgm:t>
    </dgm:pt>
    <dgm:pt modelId="{1226D944-CCD9-44C4-BC98-1D2B30AD2E8C}" type="sibTrans" cxnId="{8DE86520-3CE9-4E39-B8CA-847A9DD5EBB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9904764-52E4-40C5-8B0D-8ADA5894ED50}">
      <dgm:prSet/>
      <dgm:spPr/>
      <dgm:t>
        <a:bodyPr/>
        <a:lstStyle/>
        <a:p>
          <a:r>
            <a:rPr lang="cs-CZ"/>
            <a:t>Device Instalation</a:t>
          </a:r>
          <a:endParaRPr lang="en-US"/>
        </a:p>
      </dgm:t>
    </dgm:pt>
    <dgm:pt modelId="{177CC5EC-BF10-413A-BDC4-EEC37AAAA436}" type="parTrans" cxnId="{8D741232-E24F-492A-BA08-2E5F2F62FE09}">
      <dgm:prSet/>
      <dgm:spPr/>
      <dgm:t>
        <a:bodyPr/>
        <a:lstStyle/>
        <a:p>
          <a:endParaRPr lang="en-US"/>
        </a:p>
      </dgm:t>
    </dgm:pt>
    <dgm:pt modelId="{93047CA0-0337-4C6A-A3B9-1D418CCC627B}" type="sibTrans" cxnId="{8D741232-E24F-492A-BA08-2E5F2F62FE0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5531AC5-1E97-405B-A821-8EEA615A22C0}">
      <dgm:prSet/>
      <dgm:spPr/>
      <dgm:t>
        <a:bodyPr/>
        <a:lstStyle/>
        <a:p>
          <a:r>
            <a:rPr lang="cs-CZ"/>
            <a:t>Staff training</a:t>
          </a:r>
          <a:endParaRPr lang="en-US"/>
        </a:p>
      </dgm:t>
    </dgm:pt>
    <dgm:pt modelId="{A40EEBBF-317A-4B48-BD34-2C75D25F1499}" type="parTrans" cxnId="{36F5068E-1F71-4A06-9529-589FC55AC228}">
      <dgm:prSet/>
      <dgm:spPr/>
      <dgm:t>
        <a:bodyPr/>
        <a:lstStyle/>
        <a:p>
          <a:endParaRPr lang="en-US"/>
        </a:p>
      </dgm:t>
    </dgm:pt>
    <dgm:pt modelId="{8AFA3225-4649-4AB0-AC1D-696D69BC0854}" type="sibTrans" cxnId="{36F5068E-1F71-4A06-9529-589FC55AC22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F132EF2-BD9B-4595-9890-AB8890AAE36C}">
      <dgm:prSet/>
      <dgm:spPr/>
      <dgm:t>
        <a:bodyPr/>
        <a:lstStyle/>
        <a:p>
          <a:r>
            <a:rPr lang="cs-CZ"/>
            <a:t>Testing phase</a:t>
          </a:r>
          <a:endParaRPr lang="en-US"/>
        </a:p>
      </dgm:t>
    </dgm:pt>
    <dgm:pt modelId="{E591E351-42D5-45D0-A7D5-0082CA97847B}" type="parTrans" cxnId="{610AF2F5-D2A3-4B53-BF80-A344BD39D78A}">
      <dgm:prSet/>
      <dgm:spPr/>
      <dgm:t>
        <a:bodyPr/>
        <a:lstStyle/>
        <a:p>
          <a:endParaRPr lang="en-US"/>
        </a:p>
      </dgm:t>
    </dgm:pt>
    <dgm:pt modelId="{0B936631-22C4-420D-9E22-28B866E37C08}" type="sibTrans" cxnId="{610AF2F5-D2A3-4B53-BF80-A344BD39D78A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6A548BF0-1026-4729-9EEA-072AF333A772}">
      <dgm:prSet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cs-CZ"/>
            <a:t>Pilot evaluation</a:t>
          </a:r>
          <a:endParaRPr lang="en-US"/>
        </a:p>
      </dgm:t>
    </dgm:pt>
    <dgm:pt modelId="{560A637B-9158-40AD-9F1D-E00AF9F82F59}" type="parTrans" cxnId="{9300FE4B-39FD-487E-B1FA-3A793FDD27C0}">
      <dgm:prSet/>
      <dgm:spPr/>
      <dgm:t>
        <a:bodyPr/>
        <a:lstStyle/>
        <a:p>
          <a:endParaRPr lang="en-US"/>
        </a:p>
      </dgm:t>
    </dgm:pt>
    <dgm:pt modelId="{1E1EA1A1-5D7C-4078-8EFC-1B062B666A2D}" type="sibTrans" cxnId="{9300FE4B-39FD-487E-B1FA-3A793FDD27C0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DDBF782A-AB2C-4D27-B060-FD8687A97568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cs-CZ" sz="1600" dirty="0"/>
            <a:t>Long term </a:t>
          </a:r>
          <a:r>
            <a:rPr lang="cs-CZ" sz="1600" dirty="0" err="1"/>
            <a:t>contract</a:t>
          </a:r>
          <a:r>
            <a:rPr lang="cs-CZ" sz="1600" dirty="0"/>
            <a:t> </a:t>
          </a:r>
          <a:br>
            <a:rPr lang="cs-CZ" sz="1600" dirty="0"/>
          </a:br>
          <a:r>
            <a:rPr lang="cs-CZ" sz="1000" dirty="0"/>
            <a:t>(</a:t>
          </a:r>
          <a:r>
            <a:rPr lang="cs-CZ" sz="1000" dirty="0" err="1"/>
            <a:t>if</a:t>
          </a:r>
          <a:r>
            <a:rPr lang="cs-CZ" sz="1000" dirty="0"/>
            <a:t> </a:t>
          </a:r>
          <a:r>
            <a:rPr lang="cs-CZ" sz="1000" dirty="0" err="1"/>
            <a:t>applicable</a:t>
          </a:r>
          <a:r>
            <a:rPr lang="cs-CZ" sz="1000" dirty="0"/>
            <a:t>)</a:t>
          </a:r>
          <a:endParaRPr lang="en-US" sz="1000" dirty="0"/>
        </a:p>
      </dgm:t>
    </dgm:pt>
    <dgm:pt modelId="{D9A9FFCE-731F-49A1-973F-62964B6F0699}" type="parTrans" cxnId="{01BBD8EA-7226-4732-9A6D-C4B775808921}">
      <dgm:prSet/>
      <dgm:spPr/>
      <dgm:t>
        <a:bodyPr/>
        <a:lstStyle/>
        <a:p>
          <a:endParaRPr lang="en-US"/>
        </a:p>
      </dgm:t>
    </dgm:pt>
    <dgm:pt modelId="{73D51442-68FC-489D-97A5-45CC049B94BC}" type="sibTrans" cxnId="{01BBD8EA-7226-4732-9A6D-C4B775808921}">
      <dgm:prSet phldrT="07" phldr="0"/>
      <dgm:spPr/>
      <dgm:t>
        <a:bodyPr/>
        <a:lstStyle/>
        <a:p>
          <a:r>
            <a:rPr lang="en-US"/>
            <a:t>07</a:t>
          </a:r>
        </a:p>
      </dgm:t>
    </dgm:pt>
    <dgm:pt modelId="{8F6CDF53-AF63-4DA5-B70C-A95E48471B11}">
      <dgm:prSet/>
      <dgm:spPr/>
      <dgm:t>
        <a:bodyPr/>
        <a:lstStyle/>
        <a:p>
          <a:r>
            <a:rPr lang="cs-CZ" dirty="0"/>
            <a:t>Track / </a:t>
          </a:r>
          <a:r>
            <a:rPr lang="cs-CZ" dirty="0" err="1"/>
            <a:t>Cargo</a:t>
          </a:r>
          <a:r>
            <a:rPr lang="cs-CZ" dirty="0"/>
            <a:t> </a:t>
          </a:r>
          <a:r>
            <a:rPr lang="cs-CZ" dirty="0" err="1"/>
            <a:t>selection</a:t>
          </a:r>
          <a:endParaRPr lang="en-US" dirty="0"/>
        </a:p>
      </dgm:t>
    </dgm:pt>
    <dgm:pt modelId="{A27BB1D7-5DEE-4B27-85E8-931D67377CEC}" type="parTrans" cxnId="{20DC03A7-9B1D-490C-99EA-5A681E053343}">
      <dgm:prSet/>
      <dgm:spPr/>
      <dgm:t>
        <a:bodyPr/>
        <a:lstStyle/>
        <a:p>
          <a:endParaRPr lang="cs-CZ"/>
        </a:p>
      </dgm:t>
    </dgm:pt>
    <dgm:pt modelId="{1643FA86-BF6E-485F-81F6-039DEBA637B2}" type="sibTrans" cxnId="{20DC03A7-9B1D-490C-99EA-5A681E053343}">
      <dgm:prSet/>
      <dgm:spPr/>
      <dgm:t>
        <a:bodyPr/>
        <a:lstStyle/>
        <a:p>
          <a:endParaRPr lang="cs-CZ"/>
        </a:p>
      </dgm:t>
    </dgm:pt>
    <dgm:pt modelId="{118B0FE6-67ED-49EB-8C01-31EC2F7A4BE6}" type="pres">
      <dgm:prSet presAssocID="{63613C6E-A6B4-4262-992A-423114169A4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0F820A-3359-4CD3-91EF-A457308704CB}" type="pres">
      <dgm:prSet presAssocID="{144A0195-FA89-4A23-B483-51BA995BB8AC}" presName="compositeNode" presStyleCnt="0">
        <dgm:presLayoutVars>
          <dgm:bulletEnabled val="1"/>
        </dgm:presLayoutVars>
      </dgm:prSet>
      <dgm:spPr/>
    </dgm:pt>
    <dgm:pt modelId="{016AF878-4079-4964-8ADC-6FF83001047D}" type="pres">
      <dgm:prSet presAssocID="{144A0195-FA89-4A23-B483-51BA995BB8AC}" presName="bgRect" presStyleLbl="alignNode1" presStyleIdx="0" presStyleCnt="8"/>
      <dgm:spPr/>
      <dgm:t>
        <a:bodyPr/>
        <a:lstStyle/>
        <a:p>
          <a:endParaRPr lang="cs-CZ"/>
        </a:p>
      </dgm:t>
    </dgm:pt>
    <dgm:pt modelId="{C5287D45-B644-4BDA-AE75-AE242F043AF9}" type="pres">
      <dgm:prSet presAssocID="{55DFB9D1-1059-437E-BB4A-524B11F810D6}" presName="sibTransNodeRect" presStyleLbl="align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F4FA29-12B0-4732-8188-50BC91A19521}" type="pres">
      <dgm:prSet presAssocID="{144A0195-FA89-4A23-B483-51BA995BB8AC}" presName="nodeRect" presStyleLbl="align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B06029-AC48-46A1-9847-70F3140076F4}" type="pres">
      <dgm:prSet presAssocID="{55DFB9D1-1059-437E-BB4A-524B11F810D6}" presName="sibTrans" presStyleCnt="0"/>
      <dgm:spPr/>
    </dgm:pt>
    <dgm:pt modelId="{09E279C8-10F5-486F-A1F2-A7D251A190C9}" type="pres">
      <dgm:prSet presAssocID="{DC4F76E1-5755-4B59-A165-956DADC862AE}" presName="compositeNode" presStyleCnt="0">
        <dgm:presLayoutVars>
          <dgm:bulletEnabled val="1"/>
        </dgm:presLayoutVars>
      </dgm:prSet>
      <dgm:spPr/>
    </dgm:pt>
    <dgm:pt modelId="{80E4FF7E-C07C-4B24-B6AF-28E792EF7B20}" type="pres">
      <dgm:prSet presAssocID="{DC4F76E1-5755-4B59-A165-956DADC862AE}" presName="bgRect" presStyleLbl="alignNode1" presStyleIdx="1" presStyleCnt="8"/>
      <dgm:spPr/>
      <dgm:t>
        <a:bodyPr/>
        <a:lstStyle/>
        <a:p>
          <a:endParaRPr lang="cs-CZ"/>
        </a:p>
      </dgm:t>
    </dgm:pt>
    <dgm:pt modelId="{D0A50CDE-777B-4AC8-86CB-2FE70CC9BE0A}" type="pres">
      <dgm:prSet presAssocID="{1226D944-CCD9-44C4-BC98-1D2B30AD2E8C}" presName="sibTransNodeRect" presStyleLbl="align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A365B8-DD19-4C7A-9154-625ED9FC8C08}" type="pres">
      <dgm:prSet presAssocID="{DC4F76E1-5755-4B59-A165-956DADC862AE}" presName="nodeRect" presStyleLbl="align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1B137E-DBF2-4DE5-B4FA-172E752BBCE6}" type="pres">
      <dgm:prSet presAssocID="{1226D944-CCD9-44C4-BC98-1D2B30AD2E8C}" presName="sibTrans" presStyleCnt="0"/>
      <dgm:spPr/>
    </dgm:pt>
    <dgm:pt modelId="{5184A66F-E81A-440F-ADD3-1B8A43E14ADD}" type="pres">
      <dgm:prSet presAssocID="{8F6CDF53-AF63-4DA5-B70C-A95E48471B11}" presName="compositeNode" presStyleCnt="0">
        <dgm:presLayoutVars>
          <dgm:bulletEnabled val="1"/>
        </dgm:presLayoutVars>
      </dgm:prSet>
      <dgm:spPr/>
    </dgm:pt>
    <dgm:pt modelId="{751E30E4-F63C-4DA6-B5E7-559136552700}" type="pres">
      <dgm:prSet presAssocID="{8F6CDF53-AF63-4DA5-B70C-A95E48471B11}" presName="bgRect" presStyleLbl="alignNode1" presStyleIdx="2" presStyleCnt="8"/>
      <dgm:spPr/>
      <dgm:t>
        <a:bodyPr/>
        <a:lstStyle/>
        <a:p>
          <a:endParaRPr lang="cs-CZ"/>
        </a:p>
      </dgm:t>
    </dgm:pt>
    <dgm:pt modelId="{7B62D3A5-EA4E-4E92-9528-E5531B3E2702}" type="pres">
      <dgm:prSet presAssocID="{1643FA86-BF6E-485F-81F6-039DEBA637B2}" presName="sibTransNodeRect" presStyleLbl="align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C3BC40-99EC-478F-86AF-274EA8E7B4B6}" type="pres">
      <dgm:prSet presAssocID="{8F6CDF53-AF63-4DA5-B70C-A95E48471B11}" presName="nodeRect" presStyleLbl="align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993AA3-41F6-491E-B768-4F2CC78A6F2F}" type="pres">
      <dgm:prSet presAssocID="{1643FA86-BF6E-485F-81F6-039DEBA637B2}" presName="sibTrans" presStyleCnt="0"/>
      <dgm:spPr/>
    </dgm:pt>
    <dgm:pt modelId="{13A8A397-D896-4EE6-A7A5-A84CA69C6A1E}" type="pres">
      <dgm:prSet presAssocID="{59904764-52E4-40C5-8B0D-8ADA5894ED50}" presName="compositeNode" presStyleCnt="0">
        <dgm:presLayoutVars>
          <dgm:bulletEnabled val="1"/>
        </dgm:presLayoutVars>
      </dgm:prSet>
      <dgm:spPr/>
    </dgm:pt>
    <dgm:pt modelId="{17F3F174-6159-4D7C-B5D6-389C912B035D}" type="pres">
      <dgm:prSet presAssocID="{59904764-52E4-40C5-8B0D-8ADA5894ED50}" presName="bgRect" presStyleLbl="alignNode1" presStyleIdx="3" presStyleCnt="8"/>
      <dgm:spPr/>
      <dgm:t>
        <a:bodyPr/>
        <a:lstStyle/>
        <a:p>
          <a:endParaRPr lang="cs-CZ"/>
        </a:p>
      </dgm:t>
    </dgm:pt>
    <dgm:pt modelId="{07B03B6C-34FF-4D74-B447-650F60511B54}" type="pres">
      <dgm:prSet presAssocID="{93047CA0-0337-4C6A-A3B9-1D418CCC627B}" presName="sibTransNodeRect" presStyleLbl="align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05F3EF-9F59-42AE-8ACB-D73379BA355A}" type="pres">
      <dgm:prSet presAssocID="{59904764-52E4-40C5-8B0D-8ADA5894ED50}" presName="nodeRect" presStyleLbl="align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DF6F10-9E6C-48ED-9729-E19BB26ADBA8}" type="pres">
      <dgm:prSet presAssocID="{93047CA0-0337-4C6A-A3B9-1D418CCC627B}" presName="sibTrans" presStyleCnt="0"/>
      <dgm:spPr/>
    </dgm:pt>
    <dgm:pt modelId="{7F7BC415-8F28-486A-A993-D85DCE9A4472}" type="pres">
      <dgm:prSet presAssocID="{45531AC5-1E97-405B-A821-8EEA615A22C0}" presName="compositeNode" presStyleCnt="0">
        <dgm:presLayoutVars>
          <dgm:bulletEnabled val="1"/>
        </dgm:presLayoutVars>
      </dgm:prSet>
      <dgm:spPr/>
    </dgm:pt>
    <dgm:pt modelId="{5F135C24-5559-40C5-8647-AB4E4C849953}" type="pres">
      <dgm:prSet presAssocID="{45531AC5-1E97-405B-A821-8EEA615A22C0}" presName="bgRect" presStyleLbl="alignNode1" presStyleIdx="4" presStyleCnt="8"/>
      <dgm:spPr/>
      <dgm:t>
        <a:bodyPr/>
        <a:lstStyle/>
        <a:p>
          <a:endParaRPr lang="cs-CZ"/>
        </a:p>
      </dgm:t>
    </dgm:pt>
    <dgm:pt modelId="{ACCBB916-624A-4D59-B62D-B43B4C9B8587}" type="pres">
      <dgm:prSet presAssocID="{8AFA3225-4649-4AB0-AC1D-696D69BC0854}" presName="sibTransNodeRect" presStyleLbl="align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A6C9F5-2AA1-4416-95D8-E38D7F4EF1BB}" type="pres">
      <dgm:prSet presAssocID="{45531AC5-1E97-405B-A821-8EEA615A22C0}" presName="nodeRect" presStyleLbl="align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4BB47C-95E6-49CC-85E8-C27B381AE25F}" type="pres">
      <dgm:prSet presAssocID="{8AFA3225-4649-4AB0-AC1D-696D69BC0854}" presName="sibTrans" presStyleCnt="0"/>
      <dgm:spPr/>
    </dgm:pt>
    <dgm:pt modelId="{18980988-1894-4E50-A5A1-20F89FF6BE77}" type="pres">
      <dgm:prSet presAssocID="{BF132EF2-BD9B-4595-9890-AB8890AAE36C}" presName="compositeNode" presStyleCnt="0">
        <dgm:presLayoutVars>
          <dgm:bulletEnabled val="1"/>
        </dgm:presLayoutVars>
      </dgm:prSet>
      <dgm:spPr/>
    </dgm:pt>
    <dgm:pt modelId="{8CDAB96E-CA60-4E23-9A78-B3A76F921736}" type="pres">
      <dgm:prSet presAssocID="{BF132EF2-BD9B-4595-9890-AB8890AAE36C}" presName="bgRect" presStyleLbl="alignNode1" presStyleIdx="5" presStyleCnt="8"/>
      <dgm:spPr/>
      <dgm:t>
        <a:bodyPr/>
        <a:lstStyle/>
        <a:p>
          <a:endParaRPr lang="cs-CZ"/>
        </a:p>
      </dgm:t>
    </dgm:pt>
    <dgm:pt modelId="{DEEBDED8-13D0-4416-9C9D-E89218FF9585}" type="pres">
      <dgm:prSet presAssocID="{0B936631-22C4-420D-9E22-28B866E37C08}" presName="sibTransNodeRect" presStyleLbl="align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1D2CA9-8E59-4A5A-AFBF-FE824D0B78E9}" type="pres">
      <dgm:prSet presAssocID="{BF132EF2-BD9B-4595-9890-AB8890AAE36C}" presName="nodeRect" presStyleLbl="align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5A46FA-D839-49F1-8CE3-72DA0E31AFAB}" type="pres">
      <dgm:prSet presAssocID="{0B936631-22C4-420D-9E22-28B866E37C08}" presName="sibTrans" presStyleCnt="0"/>
      <dgm:spPr/>
    </dgm:pt>
    <dgm:pt modelId="{EA20A631-90B2-47A4-B73A-89072321FB3B}" type="pres">
      <dgm:prSet presAssocID="{6A548BF0-1026-4729-9EEA-072AF333A772}" presName="compositeNode" presStyleCnt="0">
        <dgm:presLayoutVars>
          <dgm:bulletEnabled val="1"/>
        </dgm:presLayoutVars>
      </dgm:prSet>
      <dgm:spPr/>
    </dgm:pt>
    <dgm:pt modelId="{63CC02D6-8AAC-4156-850A-B19567CDA7F1}" type="pres">
      <dgm:prSet presAssocID="{6A548BF0-1026-4729-9EEA-072AF333A772}" presName="bgRect" presStyleLbl="alignNode1" presStyleIdx="6" presStyleCnt="8"/>
      <dgm:spPr/>
      <dgm:t>
        <a:bodyPr/>
        <a:lstStyle/>
        <a:p>
          <a:endParaRPr lang="cs-CZ"/>
        </a:p>
      </dgm:t>
    </dgm:pt>
    <dgm:pt modelId="{7F4653F6-9A40-4B02-9BD2-D84552A1480F}" type="pres">
      <dgm:prSet presAssocID="{1E1EA1A1-5D7C-4078-8EFC-1B062B666A2D}" presName="sibTransNodeRect" presStyleLbl="align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9222E9-5300-4A33-A842-07926B1CA676}" type="pres">
      <dgm:prSet presAssocID="{6A548BF0-1026-4729-9EEA-072AF333A772}" presName="nodeRect" presStyleLbl="align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A5F9F3-5B6C-47D0-8957-FFB3378B7AB6}" type="pres">
      <dgm:prSet presAssocID="{1E1EA1A1-5D7C-4078-8EFC-1B062B666A2D}" presName="sibTrans" presStyleCnt="0"/>
      <dgm:spPr/>
    </dgm:pt>
    <dgm:pt modelId="{10E22F52-54BE-4333-B45F-E4AE1A93F833}" type="pres">
      <dgm:prSet presAssocID="{DDBF782A-AB2C-4D27-B060-FD8687A97568}" presName="compositeNode" presStyleCnt="0">
        <dgm:presLayoutVars>
          <dgm:bulletEnabled val="1"/>
        </dgm:presLayoutVars>
      </dgm:prSet>
      <dgm:spPr/>
    </dgm:pt>
    <dgm:pt modelId="{A7B44799-ED8F-4B15-B59C-3C9F6EDEFB99}" type="pres">
      <dgm:prSet presAssocID="{DDBF782A-AB2C-4D27-B060-FD8687A97568}" presName="bgRect" presStyleLbl="alignNode1" presStyleIdx="7" presStyleCnt="8"/>
      <dgm:spPr/>
      <dgm:t>
        <a:bodyPr/>
        <a:lstStyle/>
        <a:p>
          <a:endParaRPr lang="cs-CZ"/>
        </a:p>
      </dgm:t>
    </dgm:pt>
    <dgm:pt modelId="{7EDCC46C-56A5-4F57-A63A-B8FEC9D778AB}" type="pres">
      <dgm:prSet presAssocID="{73D51442-68FC-489D-97A5-45CC049B94BC}" presName="sibTransNodeRect" presStyleLbl="align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715C46-D1EF-42D6-BEEE-A5DB8A3918E0}" type="pres">
      <dgm:prSet presAssocID="{DDBF782A-AB2C-4D27-B060-FD8687A97568}" presName="nodeRect" presStyleLbl="align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49C9EE-21CD-4F06-A64B-7FEB17C0BD44}" type="presOf" srcId="{1E1EA1A1-5D7C-4078-8EFC-1B062B666A2D}" destId="{7F4653F6-9A40-4B02-9BD2-D84552A1480F}" srcOrd="0" destOrd="0" presId="urn:microsoft.com/office/officeart/2016/7/layout/LinearBlockProcessNumbered"/>
    <dgm:cxn modelId="{610AF2F5-D2A3-4B53-BF80-A344BD39D78A}" srcId="{63613C6E-A6B4-4262-992A-423114169A4B}" destId="{BF132EF2-BD9B-4595-9890-AB8890AAE36C}" srcOrd="5" destOrd="0" parTransId="{E591E351-42D5-45D0-A7D5-0082CA97847B}" sibTransId="{0B936631-22C4-420D-9E22-28B866E37C08}"/>
    <dgm:cxn modelId="{1F43B97E-9D15-4CC7-BCEB-8833B1B1BF4A}" type="presOf" srcId="{55DFB9D1-1059-437E-BB4A-524B11F810D6}" destId="{C5287D45-B644-4BDA-AE75-AE242F043AF9}" srcOrd="0" destOrd="0" presId="urn:microsoft.com/office/officeart/2016/7/layout/LinearBlockProcessNumbered"/>
    <dgm:cxn modelId="{576826CE-7D6B-4F39-8699-2C66A3010E8D}" type="presOf" srcId="{BF132EF2-BD9B-4595-9890-AB8890AAE36C}" destId="{8CDAB96E-CA60-4E23-9A78-B3A76F921736}" srcOrd="0" destOrd="0" presId="urn:microsoft.com/office/officeart/2016/7/layout/LinearBlockProcessNumbered"/>
    <dgm:cxn modelId="{5039F8EF-E22A-4B4F-ACF6-91E1B4A1B5DC}" type="presOf" srcId="{73D51442-68FC-489D-97A5-45CC049B94BC}" destId="{7EDCC46C-56A5-4F57-A63A-B8FEC9D778AB}" srcOrd="0" destOrd="0" presId="urn:microsoft.com/office/officeart/2016/7/layout/LinearBlockProcessNumbered"/>
    <dgm:cxn modelId="{4EAF43C2-4793-47A3-AC02-0F2EC9523A4B}" type="presOf" srcId="{8AFA3225-4649-4AB0-AC1D-696D69BC0854}" destId="{ACCBB916-624A-4D59-B62D-B43B4C9B8587}" srcOrd="0" destOrd="0" presId="urn:microsoft.com/office/officeart/2016/7/layout/LinearBlockProcessNumbered"/>
    <dgm:cxn modelId="{06CE3346-1109-41E0-8216-94E145550D76}" srcId="{63613C6E-A6B4-4262-992A-423114169A4B}" destId="{144A0195-FA89-4A23-B483-51BA995BB8AC}" srcOrd="0" destOrd="0" parTransId="{4353A125-0D35-44D8-B5A5-8D488BC78C74}" sibTransId="{55DFB9D1-1059-437E-BB4A-524B11F810D6}"/>
    <dgm:cxn modelId="{01BBD8EA-7226-4732-9A6D-C4B775808921}" srcId="{63613C6E-A6B4-4262-992A-423114169A4B}" destId="{DDBF782A-AB2C-4D27-B060-FD8687A97568}" srcOrd="7" destOrd="0" parTransId="{D9A9FFCE-731F-49A1-973F-62964B6F0699}" sibTransId="{73D51442-68FC-489D-97A5-45CC049B94BC}"/>
    <dgm:cxn modelId="{2F8AE3C0-2917-44F2-B8EA-BE0E342E8293}" type="presOf" srcId="{BF132EF2-BD9B-4595-9890-AB8890AAE36C}" destId="{6F1D2CA9-8E59-4A5A-AFBF-FE824D0B78E9}" srcOrd="1" destOrd="0" presId="urn:microsoft.com/office/officeart/2016/7/layout/LinearBlockProcessNumbered"/>
    <dgm:cxn modelId="{0CD455D8-E88C-4254-AD89-88DB03213CA5}" type="presOf" srcId="{6A548BF0-1026-4729-9EEA-072AF333A772}" destId="{EF9222E9-5300-4A33-A842-07926B1CA676}" srcOrd="1" destOrd="0" presId="urn:microsoft.com/office/officeart/2016/7/layout/LinearBlockProcessNumbered"/>
    <dgm:cxn modelId="{AFFE0E9C-C1AD-4CBA-917A-AB9F8B499018}" type="presOf" srcId="{DC4F76E1-5755-4B59-A165-956DADC862AE}" destId="{80E4FF7E-C07C-4B24-B6AF-28E792EF7B20}" srcOrd="0" destOrd="0" presId="urn:microsoft.com/office/officeart/2016/7/layout/LinearBlockProcessNumbered"/>
    <dgm:cxn modelId="{A220FF76-82BB-457F-B9E7-871BB26E02D0}" type="presOf" srcId="{DC4F76E1-5755-4B59-A165-956DADC862AE}" destId="{1BA365B8-DD19-4C7A-9154-625ED9FC8C08}" srcOrd="1" destOrd="0" presId="urn:microsoft.com/office/officeart/2016/7/layout/LinearBlockProcessNumbered"/>
    <dgm:cxn modelId="{10889F1F-C516-440C-B4B4-276756B38621}" type="presOf" srcId="{1643FA86-BF6E-485F-81F6-039DEBA637B2}" destId="{7B62D3A5-EA4E-4E92-9528-E5531B3E2702}" srcOrd="0" destOrd="0" presId="urn:microsoft.com/office/officeart/2016/7/layout/LinearBlockProcessNumbered"/>
    <dgm:cxn modelId="{305C9F3A-C670-4701-8C75-6CB08E30DCB8}" type="presOf" srcId="{63613C6E-A6B4-4262-992A-423114169A4B}" destId="{118B0FE6-67ED-49EB-8C01-31EC2F7A4BE6}" srcOrd="0" destOrd="0" presId="urn:microsoft.com/office/officeart/2016/7/layout/LinearBlockProcessNumbered"/>
    <dgm:cxn modelId="{B28BDA0B-F331-4EE7-95CB-681B7D5C0499}" type="presOf" srcId="{1226D944-CCD9-44C4-BC98-1D2B30AD2E8C}" destId="{D0A50CDE-777B-4AC8-86CB-2FE70CC9BE0A}" srcOrd="0" destOrd="0" presId="urn:microsoft.com/office/officeart/2016/7/layout/LinearBlockProcessNumbered"/>
    <dgm:cxn modelId="{FA1D144D-94E0-4A88-BE7B-04D05B8215A7}" type="presOf" srcId="{0B936631-22C4-420D-9E22-28B866E37C08}" destId="{DEEBDED8-13D0-4416-9C9D-E89218FF9585}" srcOrd="0" destOrd="0" presId="urn:microsoft.com/office/officeart/2016/7/layout/LinearBlockProcessNumbered"/>
    <dgm:cxn modelId="{52D612BA-B52C-4986-B98E-6BF2C21E43F6}" type="presOf" srcId="{8F6CDF53-AF63-4DA5-B70C-A95E48471B11}" destId="{8FC3BC40-99EC-478F-86AF-274EA8E7B4B6}" srcOrd="1" destOrd="0" presId="urn:microsoft.com/office/officeart/2016/7/layout/LinearBlockProcessNumbered"/>
    <dgm:cxn modelId="{CD4FA71F-2C4A-4EB0-8EFE-67ED2DEBDC82}" type="presOf" srcId="{59904764-52E4-40C5-8B0D-8ADA5894ED50}" destId="{C805F3EF-9F59-42AE-8ACB-D73379BA355A}" srcOrd="1" destOrd="0" presId="urn:microsoft.com/office/officeart/2016/7/layout/LinearBlockProcessNumbered"/>
    <dgm:cxn modelId="{533A2F56-BA05-4C64-9AE2-42FB4C3AA79B}" type="presOf" srcId="{45531AC5-1E97-405B-A821-8EEA615A22C0}" destId="{80A6C9F5-2AA1-4416-95D8-E38D7F4EF1BB}" srcOrd="1" destOrd="0" presId="urn:microsoft.com/office/officeart/2016/7/layout/LinearBlockProcessNumbered"/>
    <dgm:cxn modelId="{29595C91-B5B7-4873-B776-2ECD06E4AA3D}" type="presOf" srcId="{45531AC5-1E97-405B-A821-8EEA615A22C0}" destId="{5F135C24-5559-40C5-8647-AB4E4C849953}" srcOrd="0" destOrd="0" presId="urn:microsoft.com/office/officeart/2016/7/layout/LinearBlockProcessNumbered"/>
    <dgm:cxn modelId="{E46D734C-2FC4-46BF-A0BA-F7B1ECFD76DB}" type="presOf" srcId="{DDBF782A-AB2C-4D27-B060-FD8687A97568}" destId="{27715C46-D1EF-42D6-BEEE-A5DB8A3918E0}" srcOrd="1" destOrd="0" presId="urn:microsoft.com/office/officeart/2016/7/layout/LinearBlockProcessNumbered"/>
    <dgm:cxn modelId="{75E0EE19-01A0-4386-91E0-0E24FDA1770F}" type="presOf" srcId="{6A548BF0-1026-4729-9EEA-072AF333A772}" destId="{63CC02D6-8AAC-4156-850A-B19567CDA7F1}" srcOrd="0" destOrd="0" presId="urn:microsoft.com/office/officeart/2016/7/layout/LinearBlockProcessNumbered"/>
    <dgm:cxn modelId="{8DE86520-3CE9-4E39-B8CA-847A9DD5EBBD}" srcId="{63613C6E-A6B4-4262-992A-423114169A4B}" destId="{DC4F76E1-5755-4B59-A165-956DADC862AE}" srcOrd="1" destOrd="0" parTransId="{1A1E3038-1062-48D8-825B-8CA542D7E76C}" sibTransId="{1226D944-CCD9-44C4-BC98-1D2B30AD2E8C}"/>
    <dgm:cxn modelId="{4D90427A-3659-4004-9105-2C0C9631F833}" type="presOf" srcId="{8F6CDF53-AF63-4DA5-B70C-A95E48471B11}" destId="{751E30E4-F63C-4DA6-B5E7-559136552700}" srcOrd="0" destOrd="0" presId="urn:microsoft.com/office/officeart/2016/7/layout/LinearBlockProcessNumbered"/>
    <dgm:cxn modelId="{65B152D3-5A83-45F1-A915-4708240FFA35}" type="presOf" srcId="{93047CA0-0337-4C6A-A3B9-1D418CCC627B}" destId="{07B03B6C-34FF-4D74-B447-650F60511B54}" srcOrd="0" destOrd="0" presId="urn:microsoft.com/office/officeart/2016/7/layout/LinearBlockProcessNumbered"/>
    <dgm:cxn modelId="{172259C7-A31C-4A82-8261-1F1150987E97}" type="presOf" srcId="{144A0195-FA89-4A23-B483-51BA995BB8AC}" destId="{00F4FA29-12B0-4732-8188-50BC91A19521}" srcOrd="1" destOrd="0" presId="urn:microsoft.com/office/officeart/2016/7/layout/LinearBlockProcessNumbered"/>
    <dgm:cxn modelId="{20DC03A7-9B1D-490C-99EA-5A681E053343}" srcId="{63613C6E-A6B4-4262-992A-423114169A4B}" destId="{8F6CDF53-AF63-4DA5-B70C-A95E48471B11}" srcOrd="2" destOrd="0" parTransId="{A27BB1D7-5DEE-4B27-85E8-931D67377CEC}" sibTransId="{1643FA86-BF6E-485F-81F6-039DEBA637B2}"/>
    <dgm:cxn modelId="{9300FE4B-39FD-487E-B1FA-3A793FDD27C0}" srcId="{63613C6E-A6B4-4262-992A-423114169A4B}" destId="{6A548BF0-1026-4729-9EEA-072AF333A772}" srcOrd="6" destOrd="0" parTransId="{560A637B-9158-40AD-9F1D-E00AF9F82F59}" sibTransId="{1E1EA1A1-5D7C-4078-8EFC-1B062B666A2D}"/>
    <dgm:cxn modelId="{F881BAEA-D4BF-42C5-9D00-D3DD15D1B82A}" type="presOf" srcId="{DDBF782A-AB2C-4D27-B060-FD8687A97568}" destId="{A7B44799-ED8F-4B15-B59C-3C9F6EDEFB99}" srcOrd="0" destOrd="0" presId="urn:microsoft.com/office/officeart/2016/7/layout/LinearBlockProcessNumbered"/>
    <dgm:cxn modelId="{8D741232-E24F-492A-BA08-2E5F2F62FE09}" srcId="{63613C6E-A6B4-4262-992A-423114169A4B}" destId="{59904764-52E4-40C5-8B0D-8ADA5894ED50}" srcOrd="3" destOrd="0" parTransId="{177CC5EC-BF10-413A-BDC4-EEC37AAAA436}" sibTransId="{93047CA0-0337-4C6A-A3B9-1D418CCC627B}"/>
    <dgm:cxn modelId="{30476718-A9EC-419F-A218-806D4A7D7916}" type="presOf" srcId="{144A0195-FA89-4A23-B483-51BA995BB8AC}" destId="{016AF878-4079-4964-8ADC-6FF83001047D}" srcOrd="0" destOrd="0" presId="urn:microsoft.com/office/officeart/2016/7/layout/LinearBlockProcessNumbered"/>
    <dgm:cxn modelId="{36F5068E-1F71-4A06-9529-589FC55AC228}" srcId="{63613C6E-A6B4-4262-992A-423114169A4B}" destId="{45531AC5-1E97-405B-A821-8EEA615A22C0}" srcOrd="4" destOrd="0" parTransId="{A40EEBBF-317A-4B48-BD34-2C75D25F1499}" sibTransId="{8AFA3225-4649-4AB0-AC1D-696D69BC0854}"/>
    <dgm:cxn modelId="{8F8E5B99-B499-483D-8210-0893281A84E3}" type="presOf" srcId="{59904764-52E4-40C5-8B0D-8ADA5894ED50}" destId="{17F3F174-6159-4D7C-B5D6-389C912B035D}" srcOrd="0" destOrd="0" presId="urn:microsoft.com/office/officeart/2016/7/layout/LinearBlockProcessNumbered"/>
    <dgm:cxn modelId="{9B36F775-0B7B-47A3-A9CF-35B9BA068918}" type="presParOf" srcId="{118B0FE6-67ED-49EB-8C01-31EC2F7A4BE6}" destId="{DA0F820A-3359-4CD3-91EF-A457308704CB}" srcOrd="0" destOrd="0" presId="urn:microsoft.com/office/officeart/2016/7/layout/LinearBlockProcessNumbered"/>
    <dgm:cxn modelId="{DAFFF2BA-8DE7-44D2-B313-2FEC277D94F8}" type="presParOf" srcId="{DA0F820A-3359-4CD3-91EF-A457308704CB}" destId="{016AF878-4079-4964-8ADC-6FF83001047D}" srcOrd="0" destOrd="0" presId="urn:microsoft.com/office/officeart/2016/7/layout/LinearBlockProcessNumbered"/>
    <dgm:cxn modelId="{7D29EFE5-9CB5-495F-BAB8-CD4DFE2015E7}" type="presParOf" srcId="{DA0F820A-3359-4CD3-91EF-A457308704CB}" destId="{C5287D45-B644-4BDA-AE75-AE242F043AF9}" srcOrd="1" destOrd="0" presId="urn:microsoft.com/office/officeart/2016/7/layout/LinearBlockProcessNumbered"/>
    <dgm:cxn modelId="{091F8D7B-808C-4870-A941-992695AF059F}" type="presParOf" srcId="{DA0F820A-3359-4CD3-91EF-A457308704CB}" destId="{00F4FA29-12B0-4732-8188-50BC91A19521}" srcOrd="2" destOrd="0" presId="urn:microsoft.com/office/officeart/2016/7/layout/LinearBlockProcessNumbered"/>
    <dgm:cxn modelId="{8C3F1BA4-C203-4DB8-8D43-03DB98E73C3F}" type="presParOf" srcId="{118B0FE6-67ED-49EB-8C01-31EC2F7A4BE6}" destId="{28B06029-AC48-46A1-9847-70F3140076F4}" srcOrd="1" destOrd="0" presId="urn:microsoft.com/office/officeart/2016/7/layout/LinearBlockProcessNumbered"/>
    <dgm:cxn modelId="{7D9B947C-27CE-4587-BFD1-C8E1A0895A36}" type="presParOf" srcId="{118B0FE6-67ED-49EB-8C01-31EC2F7A4BE6}" destId="{09E279C8-10F5-486F-A1F2-A7D251A190C9}" srcOrd="2" destOrd="0" presId="urn:microsoft.com/office/officeart/2016/7/layout/LinearBlockProcessNumbered"/>
    <dgm:cxn modelId="{68DAE0AF-FBF3-4B19-9A99-6D43A331BC47}" type="presParOf" srcId="{09E279C8-10F5-486F-A1F2-A7D251A190C9}" destId="{80E4FF7E-C07C-4B24-B6AF-28E792EF7B20}" srcOrd="0" destOrd="0" presId="urn:microsoft.com/office/officeart/2016/7/layout/LinearBlockProcessNumbered"/>
    <dgm:cxn modelId="{43FE8D5C-DCAF-4946-BADF-5760780A6812}" type="presParOf" srcId="{09E279C8-10F5-486F-A1F2-A7D251A190C9}" destId="{D0A50CDE-777B-4AC8-86CB-2FE70CC9BE0A}" srcOrd="1" destOrd="0" presId="urn:microsoft.com/office/officeart/2016/7/layout/LinearBlockProcessNumbered"/>
    <dgm:cxn modelId="{E2732916-D4D1-4049-8770-8D66ACFFD174}" type="presParOf" srcId="{09E279C8-10F5-486F-A1F2-A7D251A190C9}" destId="{1BA365B8-DD19-4C7A-9154-625ED9FC8C08}" srcOrd="2" destOrd="0" presId="urn:microsoft.com/office/officeart/2016/7/layout/LinearBlockProcessNumbered"/>
    <dgm:cxn modelId="{F53E2323-AE55-4B04-A241-BCAEAC85353C}" type="presParOf" srcId="{118B0FE6-67ED-49EB-8C01-31EC2F7A4BE6}" destId="{C51B137E-DBF2-4DE5-B4FA-172E752BBCE6}" srcOrd="3" destOrd="0" presId="urn:microsoft.com/office/officeart/2016/7/layout/LinearBlockProcessNumbered"/>
    <dgm:cxn modelId="{04ADE530-9F9A-4FED-A299-88820BB9C5E7}" type="presParOf" srcId="{118B0FE6-67ED-49EB-8C01-31EC2F7A4BE6}" destId="{5184A66F-E81A-440F-ADD3-1B8A43E14ADD}" srcOrd="4" destOrd="0" presId="urn:microsoft.com/office/officeart/2016/7/layout/LinearBlockProcessNumbered"/>
    <dgm:cxn modelId="{9E342DC7-B455-46DE-9A94-2EE306F5B5F8}" type="presParOf" srcId="{5184A66F-E81A-440F-ADD3-1B8A43E14ADD}" destId="{751E30E4-F63C-4DA6-B5E7-559136552700}" srcOrd="0" destOrd="0" presId="urn:microsoft.com/office/officeart/2016/7/layout/LinearBlockProcessNumbered"/>
    <dgm:cxn modelId="{57BDA9C6-6E43-41AB-A690-51BEE6AF87B8}" type="presParOf" srcId="{5184A66F-E81A-440F-ADD3-1B8A43E14ADD}" destId="{7B62D3A5-EA4E-4E92-9528-E5531B3E2702}" srcOrd="1" destOrd="0" presId="urn:microsoft.com/office/officeart/2016/7/layout/LinearBlockProcessNumbered"/>
    <dgm:cxn modelId="{92BA43D1-A2CD-4C87-BCF1-E6D17174D694}" type="presParOf" srcId="{5184A66F-E81A-440F-ADD3-1B8A43E14ADD}" destId="{8FC3BC40-99EC-478F-86AF-274EA8E7B4B6}" srcOrd="2" destOrd="0" presId="urn:microsoft.com/office/officeart/2016/7/layout/LinearBlockProcessNumbered"/>
    <dgm:cxn modelId="{3217CAB4-D866-4FEC-9A4E-2CAEBFA9BA16}" type="presParOf" srcId="{118B0FE6-67ED-49EB-8C01-31EC2F7A4BE6}" destId="{DD993AA3-41F6-491E-B768-4F2CC78A6F2F}" srcOrd="5" destOrd="0" presId="urn:microsoft.com/office/officeart/2016/7/layout/LinearBlockProcessNumbered"/>
    <dgm:cxn modelId="{CDA1A233-B37D-495C-8F48-290FC3BE5AEF}" type="presParOf" srcId="{118B0FE6-67ED-49EB-8C01-31EC2F7A4BE6}" destId="{13A8A397-D896-4EE6-A7A5-A84CA69C6A1E}" srcOrd="6" destOrd="0" presId="urn:microsoft.com/office/officeart/2016/7/layout/LinearBlockProcessNumbered"/>
    <dgm:cxn modelId="{F5569071-2580-4B30-89D8-0602A028F4FA}" type="presParOf" srcId="{13A8A397-D896-4EE6-A7A5-A84CA69C6A1E}" destId="{17F3F174-6159-4D7C-B5D6-389C912B035D}" srcOrd="0" destOrd="0" presId="urn:microsoft.com/office/officeart/2016/7/layout/LinearBlockProcessNumbered"/>
    <dgm:cxn modelId="{086DC5D8-4411-4410-82B4-508033B2A944}" type="presParOf" srcId="{13A8A397-D896-4EE6-A7A5-A84CA69C6A1E}" destId="{07B03B6C-34FF-4D74-B447-650F60511B54}" srcOrd="1" destOrd="0" presId="urn:microsoft.com/office/officeart/2016/7/layout/LinearBlockProcessNumbered"/>
    <dgm:cxn modelId="{31A7146C-6BE8-4602-89CD-60BDB7A3E811}" type="presParOf" srcId="{13A8A397-D896-4EE6-A7A5-A84CA69C6A1E}" destId="{C805F3EF-9F59-42AE-8ACB-D73379BA355A}" srcOrd="2" destOrd="0" presId="urn:microsoft.com/office/officeart/2016/7/layout/LinearBlockProcessNumbered"/>
    <dgm:cxn modelId="{4ABB5E66-BC24-4C58-AD82-7CD145F7EFC0}" type="presParOf" srcId="{118B0FE6-67ED-49EB-8C01-31EC2F7A4BE6}" destId="{1EDF6F10-9E6C-48ED-9729-E19BB26ADBA8}" srcOrd="7" destOrd="0" presId="urn:microsoft.com/office/officeart/2016/7/layout/LinearBlockProcessNumbered"/>
    <dgm:cxn modelId="{D3FC3107-BBC2-4B42-9D6E-C9F2AAE5A6D9}" type="presParOf" srcId="{118B0FE6-67ED-49EB-8C01-31EC2F7A4BE6}" destId="{7F7BC415-8F28-486A-A993-D85DCE9A4472}" srcOrd="8" destOrd="0" presId="urn:microsoft.com/office/officeart/2016/7/layout/LinearBlockProcessNumbered"/>
    <dgm:cxn modelId="{631031E4-0EB2-43ED-8153-D8CEA6EA05B2}" type="presParOf" srcId="{7F7BC415-8F28-486A-A993-D85DCE9A4472}" destId="{5F135C24-5559-40C5-8647-AB4E4C849953}" srcOrd="0" destOrd="0" presId="urn:microsoft.com/office/officeart/2016/7/layout/LinearBlockProcessNumbered"/>
    <dgm:cxn modelId="{88858D4B-C795-4A3E-9831-F555A39901AF}" type="presParOf" srcId="{7F7BC415-8F28-486A-A993-D85DCE9A4472}" destId="{ACCBB916-624A-4D59-B62D-B43B4C9B8587}" srcOrd="1" destOrd="0" presId="urn:microsoft.com/office/officeart/2016/7/layout/LinearBlockProcessNumbered"/>
    <dgm:cxn modelId="{088AE4A2-6D75-4C6E-8FBE-AC3D98DBEE5C}" type="presParOf" srcId="{7F7BC415-8F28-486A-A993-D85DCE9A4472}" destId="{80A6C9F5-2AA1-4416-95D8-E38D7F4EF1BB}" srcOrd="2" destOrd="0" presId="urn:microsoft.com/office/officeart/2016/7/layout/LinearBlockProcessNumbered"/>
    <dgm:cxn modelId="{DD8EC509-F66C-466B-B3A4-4B14C64E9149}" type="presParOf" srcId="{118B0FE6-67ED-49EB-8C01-31EC2F7A4BE6}" destId="{384BB47C-95E6-49CC-85E8-C27B381AE25F}" srcOrd="9" destOrd="0" presId="urn:microsoft.com/office/officeart/2016/7/layout/LinearBlockProcessNumbered"/>
    <dgm:cxn modelId="{7446AF2E-8126-4071-B3D5-40FAE24B1740}" type="presParOf" srcId="{118B0FE6-67ED-49EB-8C01-31EC2F7A4BE6}" destId="{18980988-1894-4E50-A5A1-20F89FF6BE77}" srcOrd="10" destOrd="0" presId="urn:microsoft.com/office/officeart/2016/7/layout/LinearBlockProcessNumbered"/>
    <dgm:cxn modelId="{C0C1543E-5042-42C5-B7A1-A9A6701EF134}" type="presParOf" srcId="{18980988-1894-4E50-A5A1-20F89FF6BE77}" destId="{8CDAB96E-CA60-4E23-9A78-B3A76F921736}" srcOrd="0" destOrd="0" presId="urn:microsoft.com/office/officeart/2016/7/layout/LinearBlockProcessNumbered"/>
    <dgm:cxn modelId="{BD8F9A06-AFC9-4302-8F32-D1279E8B0E37}" type="presParOf" srcId="{18980988-1894-4E50-A5A1-20F89FF6BE77}" destId="{DEEBDED8-13D0-4416-9C9D-E89218FF9585}" srcOrd="1" destOrd="0" presId="urn:microsoft.com/office/officeart/2016/7/layout/LinearBlockProcessNumbered"/>
    <dgm:cxn modelId="{0EDE23DB-806F-4DB6-8CD1-E16FDEB6E6B3}" type="presParOf" srcId="{18980988-1894-4E50-A5A1-20F89FF6BE77}" destId="{6F1D2CA9-8E59-4A5A-AFBF-FE824D0B78E9}" srcOrd="2" destOrd="0" presId="urn:microsoft.com/office/officeart/2016/7/layout/LinearBlockProcessNumbered"/>
    <dgm:cxn modelId="{FB845609-3A28-49E7-84BC-753E1CED3EC8}" type="presParOf" srcId="{118B0FE6-67ED-49EB-8C01-31EC2F7A4BE6}" destId="{FF5A46FA-D839-49F1-8CE3-72DA0E31AFAB}" srcOrd="11" destOrd="0" presId="urn:microsoft.com/office/officeart/2016/7/layout/LinearBlockProcessNumbered"/>
    <dgm:cxn modelId="{76E07270-EE35-4F12-9F8C-3D24EF60E61C}" type="presParOf" srcId="{118B0FE6-67ED-49EB-8C01-31EC2F7A4BE6}" destId="{EA20A631-90B2-47A4-B73A-89072321FB3B}" srcOrd="12" destOrd="0" presId="urn:microsoft.com/office/officeart/2016/7/layout/LinearBlockProcessNumbered"/>
    <dgm:cxn modelId="{D26E1747-C89F-400F-AB83-593A03F645E9}" type="presParOf" srcId="{EA20A631-90B2-47A4-B73A-89072321FB3B}" destId="{63CC02D6-8AAC-4156-850A-B19567CDA7F1}" srcOrd="0" destOrd="0" presId="urn:microsoft.com/office/officeart/2016/7/layout/LinearBlockProcessNumbered"/>
    <dgm:cxn modelId="{5AAE54F2-AB74-4F46-A234-B7396E7990EB}" type="presParOf" srcId="{EA20A631-90B2-47A4-B73A-89072321FB3B}" destId="{7F4653F6-9A40-4B02-9BD2-D84552A1480F}" srcOrd="1" destOrd="0" presId="urn:microsoft.com/office/officeart/2016/7/layout/LinearBlockProcessNumbered"/>
    <dgm:cxn modelId="{CBE8FE7C-5DC6-423C-BF55-F3BF25766E09}" type="presParOf" srcId="{EA20A631-90B2-47A4-B73A-89072321FB3B}" destId="{EF9222E9-5300-4A33-A842-07926B1CA676}" srcOrd="2" destOrd="0" presId="urn:microsoft.com/office/officeart/2016/7/layout/LinearBlockProcessNumbered"/>
    <dgm:cxn modelId="{A5117A0A-E877-4EDA-A5D9-7A1FF3298B2D}" type="presParOf" srcId="{118B0FE6-67ED-49EB-8C01-31EC2F7A4BE6}" destId="{35A5F9F3-5B6C-47D0-8957-FFB3378B7AB6}" srcOrd="13" destOrd="0" presId="urn:microsoft.com/office/officeart/2016/7/layout/LinearBlockProcessNumbered"/>
    <dgm:cxn modelId="{32233C38-4C32-4C36-A85A-24A205E5B35B}" type="presParOf" srcId="{118B0FE6-67ED-49EB-8C01-31EC2F7A4BE6}" destId="{10E22F52-54BE-4333-B45F-E4AE1A93F833}" srcOrd="14" destOrd="0" presId="urn:microsoft.com/office/officeart/2016/7/layout/LinearBlockProcessNumbered"/>
    <dgm:cxn modelId="{02CBBBFC-4EBB-4BD2-92D8-5CF3A5E8D243}" type="presParOf" srcId="{10E22F52-54BE-4333-B45F-E4AE1A93F833}" destId="{A7B44799-ED8F-4B15-B59C-3C9F6EDEFB99}" srcOrd="0" destOrd="0" presId="urn:microsoft.com/office/officeart/2016/7/layout/LinearBlockProcessNumbered"/>
    <dgm:cxn modelId="{05A044F7-49A0-4FA9-BBA7-5DD6D58E7D34}" type="presParOf" srcId="{10E22F52-54BE-4333-B45F-E4AE1A93F833}" destId="{7EDCC46C-56A5-4F57-A63A-B8FEC9D778AB}" srcOrd="1" destOrd="0" presId="urn:microsoft.com/office/officeart/2016/7/layout/LinearBlockProcessNumbered"/>
    <dgm:cxn modelId="{1E4572B3-3F2F-4292-992D-61268C24E1B7}" type="presParOf" srcId="{10E22F52-54BE-4333-B45F-E4AE1A93F833}" destId="{27715C46-D1EF-42D6-BEEE-A5DB8A3918E0}" srcOrd="2" destOrd="0" presId="urn:microsoft.com/office/officeart/2016/7/layout/LinearBlockProcessNumbered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BD4C-ECB2-4D94-8CB1-E6864B31FF9E}">
      <dsp:nvSpPr>
        <dsp:cNvPr id="0" name=""/>
        <dsp:cNvSpPr/>
      </dsp:nvSpPr>
      <dsp:spPr>
        <a:xfrm>
          <a:off x="821" y="44166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/>
            <a:t>Cargo</a:t>
          </a:r>
          <a:r>
            <a:rPr lang="cs-CZ" sz="2400" kern="1200" dirty="0"/>
            <a:t> </a:t>
          </a:r>
          <a:r>
            <a:rPr lang="cs-CZ" sz="2400" kern="1200" dirty="0" err="1"/>
            <a:t>trucks</a:t>
          </a:r>
          <a:r>
            <a:rPr lang="cs-CZ" sz="2400" kern="1200" dirty="0"/>
            <a:t> / </a:t>
          </a:r>
          <a:r>
            <a:rPr lang="cs-CZ" sz="2400" kern="1200" dirty="0" err="1"/>
            <a:t>trains</a:t>
          </a:r>
          <a:r>
            <a:rPr lang="cs-CZ" sz="2400" kern="1200" dirty="0"/>
            <a:t> / </a:t>
          </a:r>
          <a:r>
            <a:rPr lang="cs-CZ" sz="2400" kern="1200" dirty="0" err="1"/>
            <a:t>wagons</a:t>
          </a:r>
          <a:r>
            <a:rPr lang="cs-CZ" sz="2400" kern="1200" dirty="0"/>
            <a:t> </a:t>
          </a:r>
          <a:r>
            <a:rPr lang="cs-CZ" sz="2400" kern="1200" dirty="0" err="1"/>
            <a:t>have</a:t>
          </a:r>
          <a:r>
            <a:rPr lang="cs-CZ" sz="2400" kern="1200" dirty="0"/>
            <a:t> no online </a:t>
          </a:r>
          <a:r>
            <a:rPr lang="cs-CZ" sz="2400" kern="1200" dirty="0" err="1"/>
            <a:t>tracking</a:t>
          </a:r>
          <a:r>
            <a:rPr lang="cs-CZ" sz="2400" kern="1200" dirty="0"/>
            <a:t/>
          </a:r>
          <a:br>
            <a:rPr lang="cs-CZ" sz="2400" kern="1200" dirty="0"/>
          </a:br>
          <a:r>
            <a:rPr lang="cs-CZ" sz="2400" b="1" kern="1200" dirty="0"/>
            <a:t>= no data, no </a:t>
          </a:r>
          <a:r>
            <a:rPr lang="cs-CZ" sz="2400" b="1" kern="1200" dirty="0" err="1"/>
            <a:t>control</a:t>
          </a:r>
          <a:endParaRPr lang="en-US" sz="2400" b="1" kern="1200" dirty="0"/>
        </a:p>
      </dsp:txBody>
      <dsp:txXfrm>
        <a:off x="821" y="1641222"/>
        <a:ext cx="3327201" cy="2395585"/>
      </dsp:txXfrm>
    </dsp:sp>
    <dsp:sp modelId="{E959AF64-A3D2-412B-86D9-ADD7904FFDEA}">
      <dsp:nvSpPr>
        <dsp:cNvPr id="0" name=""/>
        <dsp:cNvSpPr/>
      </dsp:nvSpPr>
      <dsp:spPr>
        <a:xfrm>
          <a:off x="821" y="44166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821" y="44166"/>
        <a:ext cx="3327201" cy="1597056"/>
      </dsp:txXfrm>
    </dsp:sp>
    <dsp:sp modelId="{EC92FAAE-29AC-4E25-826D-8F2BDFA70558}">
      <dsp:nvSpPr>
        <dsp:cNvPr id="0" name=""/>
        <dsp:cNvSpPr/>
      </dsp:nvSpPr>
      <dsp:spPr>
        <a:xfrm>
          <a:off x="3594199" y="44166"/>
          <a:ext cx="3327201" cy="399264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/>
            <a:t>Sometimes</a:t>
          </a:r>
          <a:r>
            <a:rPr lang="cs-CZ" sz="2400" kern="1200" dirty="0"/>
            <a:t> </a:t>
          </a:r>
          <a:r>
            <a:rPr lang="cs-CZ" sz="2400" kern="1200" dirty="0" err="1"/>
            <a:t>goods</a:t>
          </a:r>
          <a:r>
            <a:rPr lang="cs-CZ" sz="2400" kern="1200" dirty="0"/>
            <a:t>  </a:t>
          </a:r>
          <a:r>
            <a:rPr lang="cs-CZ" sz="2400" kern="1200" dirty="0" err="1"/>
            <a:t>or</a:t>
          </a:r>
          <a:r>
            <a:rPr lang="cs-CZ" sz="2400" kern="1200" dirty="0"/>
            <a:t> </a:t>
          </a:r>
          <a:r>
            <a:rPr lang="cs-CZ" sz="2400" kern="1200" dirty="0" err="1"/>
            <a:t>tracks</a:t>
          </a:r>
          <a:r>
            <a:rPr lang="cs-CZ" sz="2400" kern="1200" dirty="0"/>
            <a:t> </a:t>
          </a:r>
          <a:r>
            <a:rPr lang="cs-CZ" sz="2400" kern="1200" dirty="0" err="1"/>
            <a:t>get</a:t>
          </a:r>
          <a:r>
            <a:rPr lang="cs-CZ" sz="2400" kern="1200" dirty="0"/>
            <a:t> </a:t>
          </a:r>
          <a:r>
            <a:rPr lang="cs-CZ" sz="2400" kern="1200" dirty="0" err="1"/>
            <a:t>damaged</a:t>
          </a:r>
          <a:r>
            <a:rPr lang="cs-CZ" sz="2400" kern="1200" dirty="0"/>
            <a:t> </a:t>
          </a:r>
          <a:br>
            <a:rPr lang="cs-CZ" sz="2400" kern="1200" dirty="0"/>
          </a:br>
          <a:r>
            <a:rPr lang="cs-CZ" sz="2400" b="1" kern="1200" dirty="0"/>
            <a:t>= </a:t>
          </a:r>
          <a:r>
            <a:rPr lang="cs-CZ" sz="2400" b="1" kern="1200" dirty="0" err="1"/>
            <a:t>technical</a:t>
          </a:r>
          <a:r>
            <a:rPr lang="cs-CZ" sz="2400" b="1" kern="1200" dirty="0"/>
            <a:t>, </a:t>
          </a:r>
          <a:r>
            <a:rPr lang="cs-CZ" sz="2400" b="1" kern="1200" dirty="0" err="1"/>
            <a:t>legal</a:t>
          </a:r>
          <a:r>
            <a:rPr lang="cs-CZ" sz="2400" b="1" kern="1200" dirty="0"/>
            <a:t> and PR </a:t>
          </a:r>
          <a:r>
            <a:rPr lang="cs-CZ" sz="2400" b="1" kern="1200" dirty="0" err="1"/>
            <a:t>problems</a:t>
          </a:r>
          <a:r>
            <a:rPr lang="cs-CZ" sz="2400" b="1" kern="1200" dirty="0"/>
            <a:t>, </a:t>
          </a:r>
          <a:r>
            <a:rPr lang="cs-CZ" sz="2400" b="1" kern="1200" dirty="0" err="1"/>
            <a:t>resources</a:t>
          </a:r>
          <a:r>
            <a:rPr lang="cs-CZ" sz="2400" b="1" kern="1200" dirty="0"/>
            <a:t> </a:t>
          </a:r>
          <a:r>
            <a:rPr lang="cs-CZ" sz="2400" b="1" kern="1200" dirty="0" err="1"/>
            <a:t>waste</a:t>
          </a:r>
          <a:endParaRPr lang="en-US" sz="2400" b="1" kern="1200" dirty="0"/>
        </a:p>
      </dsp:txBody>
      <dsp:txXfrm>
        <a:off x="3594199" y="1641222"/>
        <a:ext cx="3327201" cy="2395585"/>
      </dsp:txXfrm>
    </dsp:sp>
    <dsp:sp modelId="{15507CAD-1D58-4146-BA16-B44E4DCEA709}">
      <dsp:nvSpPr>
        <dsp:cNvPr id="0" name=""/>
        <dsp:cNvSpPr/>
      </dsp:nvSpPr>
      <dsp:spPr>
        <a:xfrm>
          <a:off x="3594199" y="44166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594199" y="44166"/>
        <a:ext cx="3327201" cy="1597056"/>
      </dsp:txXfrm>
    </dsp:sp>
    <dsp:sp modelId="{E1C17DBF-6F35-4812-82FF-5B3F35D05A81}">
      <dsp:nvSpPr>
        <dsp:cNvPr id="0" name=""/>
        <dsp:cNvSpPr/>
      </dsp:nvSpPr>
      <dsp:spPr>
        <a:xfrm>
          <a:off x="7187576" y="44166"/>
          <a:ext cx="3327201" cy="399264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/>
            <a:t>We</a:t>
          </a:r>
          <a:r>
            <a:rPr lang="cs-CZ" sz="2400" kern="1200" dirty="0"/>
            <a:t> do not </a:t>
          </a:r>
          <a:r>
            <a:rPr lang="cs-CZ" sz="2400" kern="1200" dirty="0" err="1"/>
            <a:t>know</a:t>
          </a:r>
          <a:r>
            <a:rPr lang="cs-CZ" sz="2400" kern="1200" dirty="0"/>
            <a:t> </a:t>
          </a:r>
          <a:r>
            <a:rPr lang="cs-CZ" sz="2400" kern="1200" dirty="0" err="1"/>
            <a:t>where</a:t>
          </a:r>
          <a:r>
            <a:rPr lang="cs-CZ" sz="2400" kern="1200" dirty="0"/>
            <a:t>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problem</a:t>
          </a:r>
          <a:r>
            <a:rPr lang="cs-CZ" sz="2400" kern="1200" dirty="0"/>
            <a:t> </a:t>
          </a:r>
          <a:r>
            <a:rPr lang="cs-CZ" sz="2400" kern="1200" dirty="0" err="1"/>
            <a:t>was</a:t>
          </a:r>
          <a:r>
            <a:rPr lang="cs-CZ" sz="2400" kern="1200" dirty="0"/>
            <a:t> (GPS, </a:t>
          </a:r>
          <a:r>
            <a:rPr lang="cs-CZ" sz="2400" kern="1200" dirty="0" err="1"/>
            <a:t>bump</a:t>
          </a:r>
          <a:r>
            <a:rPr lang="cs-CZ" sz="2400" kern="1200" dirty="0"/>
            <a:t>) </a:t>
          </a:r>
          <a:br>
            <a:rPr lang="cs-CZ" sz="2400" kern="1200" dirty="0"/>
          </a:br>
          <a:r>
            <a:rPr lang="cs-CZ" sz="2400" b="1" kern="1200" dirty="0"/>
            <a:t>= </a:t>
          </a:r>
          <a:r>
            <a:rPr lang="cs-CZ" sz="2400" b="1" kern="1200" dirty="0" err="1"/>
            <a:t>difficult</a:t>
          </a:r>
          <a:r>
            <a:rPr lang="cs-CZ" sz="2400" b="1" kern="1200" dirty="0"/>
            <a:t> to </a:t>
          </a:r>
          <a:r>
            <a:rPr lang="cs-CZ" sz="2400" b="1" kern="1200" dirty="0" err="1"/>
            <a:t>prevent</a:t>
          </a:r>
          <a:r>
            <a:rPr lang="cs-CZ" sz="2400" b="1" kern="1200" dirty="0"/>
            <a:t> </a:t>
          </a:r>
          <a:r>
            <a:rPr lang="cs-CZ" sz="2400" b="1" kern="1200" dirty="0" err="1"/>
            <a:t>problems</a:t>
          </a:r>
          <a:r>
            <a:rPr lang="cs-CZ" sz="2400" b="1" kern="1200" dirty="0"/>
            <a:t> in </a:t>
          </a:r>
          <a:r>
            <a:rPr lang="cs-CZ" sz="2400" b="1" kern="1200" dirty="0" err="1"/>
            <a:t>future</a:t>
          </a:r>
          <a:endParaRPr lang="en-US" sz="2400" b="1" kern="1200" dirty="0"/>
        </a:p>
      </dsp:txBody>
      <dsp:txXfrm>
        <a:off x="7187576" y="1641222"/>
        <a:ext cx="3327201" cy="2395585"/>
      </dsp:txXfrm>
    </dsp:sp>
    <dsp:sp modelId="{5AAC206A-BC79-4AEA-99E9-7558568C780D}">
      <dsp:nvSpPr>
        <dsp:cNvPr id="0" name=""/>
        <dsp:cNvSpPr/>
      </dsp:nvSpPr>
      <dsp:spPr>
        <a:xfrm>
          <a:off x="7187576" y="44166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7187576" y="44166"/>
        <a:ext cx="3327201" cy="1597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AF878-4079-4964-8ADC-6FF83001047D}">
      <dsp:nvSpPr>
        <dsp:cNvPr id="0" name=""/>
        <dsp:cNvSpPr/>
      </dsp:nvSpPr>
      <dsp:spPr>
        <a:xfrm>
          <a:off x="51" y="1303419"/>
          <a:ext cx="1228445" cy="1474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Project approval</a:t>
          </a:r>
          <a:endParaRPr lang="en-US" sz="1400" kern="1200"/>
        </a:p>
      </dsp:txBody>
      <dsp:txXfrm>
        <a:off x="51" y="1893073"/>
        <a:ext cx="1228445" cy="884481"/>
      </dsp:txXfrm>
    </dsp:sp>
    <dsp:sp modelId="{C5287D45-B644-4BDA-AE75-AE242F043AF9}">
      <dsp:nvSpPr>
        <dsp:cNvPr id="0" name=""/>
        <dsp:cNvSpPr/>
      </dsp:nvSpPr>
      <dsp:spPr>
        <a:xfrm>
          <a:off x="51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01</a:t>
          </a:r>
        </a:p>
      </dsp:txBody>
      <dsp:txXfrm>
        <a:off x="51" y="1303419"/>
        <a:ext cx="1228445" cy="589654"/>
      </dsp:txXfrm>
    </dsp:sp>
    <dsp:sp modelId="{80E4FF7E-C07C-4B24-B6AF-28E792EF7B20}">
      <dsp:nvSpPr>
        <dsp:cNvPr id="0" name=""/>
        <dsp:cNvSpPr/>
      </dsp:nvSpPr>
      <dsp:spPr>
        <a:xfrm>
          <a:off x="1326772" y="1303419"/>
          <a:ext cx="1228445" cy="1474135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Pilot </a:t>
          </a:r>
          <a:r>
            <a:rPr lang="cs-CZ" sz="1400" kern="1200" dirty="0" err="1"/>
            <a:t>contract</a:t>
          </a:r>
          <a:endParaRPr lang="en-US" sz="1400" kern="1200" dirty="0"/>
        </a:p>
      </dsp:txBody>
      <dsp:txXfrm>
        <a:off x="1326772" y="1893073"/>
        <a:ext cx="1228445" cy="884481"/>
      </dsp:txXfrm>
    </dsp:sp>
    <dsp:sp modelId="{D0A50CDE-777B-4AC8-86CB-2FE70CC9BE0A}">
      <dsp:nvSpPr>
        <dsp:cNvPr id="0" name=""/>
        <dsp:cNvSpPr/>
      </dsp:nvSpPr>
      <dsp:spPr>
        <a:xfrm>
          <a:off x="1326772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02</a:t>
          </a:r>
        </a:p>
      </dsp:txBody>
      <dsp:txXfrm>
        <a:off x="1326772" y="1303419"/>
        <a:ext cx="1228445" cy="589654"/>
      </dsp:txXfrm>
    </dsp:sp>
    <dsp:sp modelId="{751E30E4-F63C-4DA6-B5E7-559136552700}">
      <dsp:nvSpPr>
        <dsp:cNvPr id="0" name=""/>
        <dsp:cNvSpPr/>
      </dsp:nvSpPr>
      <dsp:spPr>
        <a:xfrm>
          <a:off x="2653494" y="1303419"/>
          <a:ext cx="1228445" cy="1474135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Track / </a:t>
          </a:r>
          <a:r>
            <a:rPr lang="cs-CZ" sz="1400" kern="1200" dirty="0" err="1"/>
            <a:t>Cargo</a:t>
          </a:r>
          <a:r>
            <a:rPr lang="cs-CZ" sz="1400" kern="1200" dirty="0"/>
            <a:t> </a:t>
          </a:r>
          <a:r>
            <a:rPr lang="cs-CZ" sz="1400" kern="1200" dirty="0" err="1"/>
            <a:t>selection</a:t>
          </a:r>
          <a:endParaRPr lang="en-US" sz="1400" kern="1200" dirty="0"/>
        </a:p>
      </dsp:txBody>
      <dsp:txXfrm>
        <a:off x="2653494" y="1893073"/>
        <a:ext cx="1228445" cy="884481"/>
      </dsp:txXfrm>
    </dsp:sp>
    <dsp:sp modelId="{7B62D3A5-EA4E-4E92-9528-E5531B3E2702}">
      <dsp:nvSpPr>
        <dsp:cNvPr id="0" name=""/>
        <dsp:cNvSpPr/>
      </dsp:nvSpPr>
      <dsp:spPr>
        <a:xfrm>
          <a:off x="2653494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2653494" y="1303419"/>
        <a:ext cx="1228445" cy="589654"/>
      </dsp:txXfrm>
    </dsp:sp>
    <dsp:sp modelId="{17F3F174-6159-4D7C-B5D6-389C912B035D}">
      <dsp:nvSpPr>
        <dsp:cNvPr id="0" name=""/>
        <dsp:cNvSpPr/>
      </dsp:nvSpPr>
      <dsp:spPr>
        <a:xfrm>
          <a:off x="3980216" y="1303419"/>
          <a:ext cx="1228445" cy="1474135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Device Instalation</a:t>
          </a:r>
          <a:endParaRPr lang="en-US" sz="1400" kern="1200"/>
        </a:p>
      </dsp:txBody>
      <dsp:txXfrm>
        <a:off x="3980216" y="1893073"/>
        <a:ext cx="1228445" cy="884481"/>
      </dsp:txXfrm>
    </dsp:sp>
    <dsp:sp modelId="{07B03B6C-34FF-4D74-B447-650F60511B54}">
      <dsp:nvSpPr>
        <dsp:cNvPr id="0" name=""/>
        <dsp:cNvSpPr/>
      </dsp:nvSpPr>
      <dsp:spPr>
        <a:xfrm>
          <a:off x="3980216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03</a:t>
          </a:r>
        </a:p>
      </dsp:txBody>
      <dsp:txXfrm>
        <a:off x="3980216" y="1303419"/>
        <a:ext cx="1228445" cy="589654"/>
      </dsp:txXfrm>
    </dsp:sp>
    <dsp:sp modelId="{5F135C24-5559-40C5-8647-AB4E4C849953}">
      <dsp:nvSpPr>
        <dsp:cNvPr id="0" name=""/>
        <dsp:cNvSpPr/>
      </dsp:nvSpPr>
      <dsp:spPr>
        <a:xfrm>
          <a:off x="5306937" y="1303419"/>
          <a:ext cx="1228445" cy="1474135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Staff training</a:t>
          </a:r>
          <a:endParaRPr lang="en-US" sz="1400" kern="1200"/>
        </a:p>
      </dsp:txBody>
      <dsp:txXfrm>
        <a:off x="5306937" y="1893073"/>
        <a:ext cx="1228445" cy="884481"/>
      </dsp:txXfrm>
    </dsp:sp>
    <dsp:sp modelId="{ACCBB916-624A-4D59-B62D-B43B4C9B8587}">
      <dsp:nvSpPr>
        <dsp:cNvPr id="0" name=""/>
        <dsp:cNvSpPr/>
      </dsp:nvSpPr>
      <dsp:spPr>
        <a:xfrm>
          <a:off x="5306937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04</a:t>
          </a:r>
        </a:p>
      </dsp:txBody>
      <dsp:txXfrm>
        <a:off x="5306937" y="1303419"/>
        <a:ext cx="1228445" cy="589654"/>
      </dsp:txXfrm>
    </dsp:sp>
    <dsp:sp modelId="{8CDAB96E-CA60-4E23-9A78-B3A76F921736}">
      <dsp:nvSpPr>
        <dsp:cNvPr id="0" name=""/>
        <dsp:cNvSpPr/>
      </dsp:nvSpPr>
      <dsp:spPr>
        <a:xfrm>
          <a:off x="6633659" y="1303419"/>
          <a:ext cx="1228445" cy="1474135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Testing phase</a:t>
          </a:r>
          <a:endParaRPr lang="en-US" sz="1400" kern="1200"/>
        </a:p>
      </dsp:txBody>
      <dsp:txXfrm>
        <a:off x="6633659" y="1893073"/>
        <a:ext cx="1228445" cy="884481"/>
      </dsp:txXfrm>
    </dsp:sp>
    <dsp:sp modelId="{DEEBDED8-13D0-4416-9C9D-E89218FF9585}">
      <dsp:nvSpPr>
        <dsp:cNvPr id="0" name=""/>
        <dsp:cNvSpPr/>
      </dsp:nvSpPr>
      <dsp:spPr>
        <a:xfrm>
          <a:off x="6633659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05</a:t>
          </a:r>
        </a:p>
      </dsp:txBody>
      <dsp:txXfrm>
        <a:off x="6633659" y="1303419"/>
        <a:ext cx="1228445" cy="589654"/>
      </dsp:txXfrm>
    </dsp:sp>
    <dsp:sp modelId="{63CC02D6-8AAC-4156-850A-B19567CDA7F1}">
      <dsp:nvSpPr>
        <dsp:cNvPr id="0" name=""/>
        <dsp:cNvSpPr/>
      </dsp:nvSpPr>
      <dsp:spPr>
        <a:xfrm>
          <a:off x="7960381" y="1303419"/>
          <a:ext cx="1228445" cy="1474135"/>
        </a:xfrm>
        <a:prstGeom prst="rect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Pilot evaluation</a:t>
          </a:r>
          <a:endParaRPr lang="en-US" sz="1400" kern="1200"/>
        </a:p>
      </dsp:txBody>
      <dsp:txXfrm>
        <a:off x="7960381" y="1893073"/>
        <a:ext cx="1228445" cy="884481"/>
      </dsp:txXfrm>
    </dsp:sp>
    <dsp:sp modelId="{7F4653F6-9A40-4B02-9BD2-D84552A1480F}">
      <dsp:nvSpPr>
        <dsp:cNvPr id="0" name=""/>
        <dsp:cNvSpPr/>
      </dsp:nvSpPr>
      <dsp:spPr>
        <a:xfrm>
          <a:off x="7960381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06</a:t>
          </a:r>
        </a:p>
      </dsp:txBody>
      <dsp:txXfrm>
        <a:off x="7960381" y="1303419"/>
        <a:ext cx="1228445" cy="589654"/>
      </dsp:txXfrm>
    </dsp:sp>
    <dsp:sp modelId="{A7B44799-ED8F-4B15-B59C-3C9F6EDEFB99}">
      <dsp:nvSpPr>
        <dsp:cNvPr id="0" name=""/>
        <dsp:cNvSpPr/>
      </dsp:nvSpPr>
      <dsp:spPr>
        <a:xfrm>
          <a:off x="9287102" y="1303419"/>
          <a:ext cx="1228445" cy="1474135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0" rIns="121343" bIns="330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Long term </a:t>
          </a:r>
          <a:r>
            <a:rPr lang="cs-CZ" sz="1600" kern="1200" dirty="0" err="1"/>
            <a:t>contract</a:t>
          </a:r>
          <a:r>
            <a:rPr lang="cs-CZ" sz="1600" kern="1200" dirty="0"/>
            <a:t> </a:t>
          </a:r>
          <a:br>
            <a:rPr lang="cs-CZ" sz="1600" kern="1200" dirty="0"/>
          </a:br>
          <a:r>
            <a:rPr lang="cs-CZ" sz="1000" kern="1200" dirty="0"/>
            <a:t>(</a:t>
          </a:r>
          <a:r>
            <a:rPr lang="cs-CZ" sz="1000" kern="1200" dirty="0" err="1"/>
            <a:t>if</a:t>
          </a:r>
          <a:r>
            <a:rPr lang="cs-CZ" sz="1000" kern="1200" dirty="0"/>
            <a:t> </a:t>
          </a:r>
          <a:r>
            <a:rPr lang="cs-CZ" sz="1000" kern="1200" dirty="0" err="1"/>
            <a:t>applicable</a:t>
          </a:r>
          <a:r>
            <a:rPr lang="cs-CZ" sz="1000" kern="1200" dirty="0"/>
            <a:t>)</a:t>
          </a:r>
          <a:endParaRPr lang="en-US" sz="1000" kern="1200" dirty="0"/>
        </a:p>
      </dsp:txBody>
      <dsp:txXfrm>
        <a:off x="9287102" y="1893073"/>
        <a:ext cx="1228445" cy="884481"/>
      </dsp:txXfrm>
    </dsp:sp>
    <dsp:sp modelId="{7EDCC46C-56A5-4F57-A63A-B8FEC9D778AB}">
      <dsp:nvSpPr>
        <dsp:cNvPr id="0" name=""/>
        <dsp:cNvSpPr/>
      </dsp:nvSpPr>
      <dsp:spPr>
        <a:xfrm>
          <a:off x="9287102" y="1303419"/>
          <a:ext cx="1228445" cy="5896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43" tIns="165100" rIns="121343" bIns="1651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07</a:t>
          </a:r>
        </a:p>
      </dsp:txBody>
      <dsp:txXfrm>
        <a:off x="9287102" y="1303419"/>
        <a:ext cx="1228445" cy="58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8AC8BD-9DD5-4875-836B-D267C5057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8233CC4-E10E-40B8-98CF-AB874223A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D88E271-0DEC-4C3F-B047-C31DF8F4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C211CB-3DE4-46E4-9CC3-D87EB22A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F1DD3C8-0C6D-4733-B7D2-88F7BE5B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6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188ECD-AD5A-44B1-82D2-E76FE3CA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4BC226E-67C8-4625-BE79-F400160C1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0DFA91A-2516-4658-95E3-C01506C6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2EE24AB-FDDA-47E8-B19C-9831420D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400A3FC-DB9B-4A54-806C-1CAEC85D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8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8F27980-7F14-48D3-A134-8879A5E64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30DA6DB-A415-4112-A7B2-46BA55B3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C110DFB-DDCF-4B9E-8FCD-6363CAAD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3711796-09CA-499A-A9FF-77A49121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D808AE0-1B23-4BBA-84D3-454CD083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A14434-5982-49E7-BC10-6488BD70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8B773B3-1817-4BDE-9C54-878557BD4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440FC13-5BDE-4FF5-8BF2-BDCBC72B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78BC0FD-BCDE-43A1-9BCD-18DFD6B0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2F7C10E-8956-45C7-A5DF-3371A165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7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AE3E54-82AB-4B22-BC1D-AE7BEF3A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C1EF116-CA02-421F-85DC-93B0D8AD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8080E7-1536-4D87-93D0-DB66C092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8BA795E-EE91-4D7E-96B6-DB82A999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9ECBB93-56C8-404C-A0D1-A16DD0E8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05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D63A47-82D5-49B2-A4FB-A947754F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ACC48B0-8ACB-451A-81B6-6CBEE719A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2788BB4A-FD29-4953-9E6A-AD8E0914F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853F4CB-A301-45FB-9F28-71DE0CE0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6250882-EEA4-43A1-8786-E021F950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FC6BC37-C7B6-43C2-A570-DB2E1232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2D72EB-2A99-4387-8B61-00119809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0583BB43-0E80-4323-85E6-DAE69A2D3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AE324FD-FEC8-4C23-95D0-EE1F5776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47F03DB-4458-447E-8320-4CA44CED4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E3652ABF-9766-431D-ACA7-AEBCECB97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B63782B9-7A51-47E8-A2BA-9ED70E8D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80CC533-EECD-4276-A59E-7BDC6C05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B17C862-84B5-4409-A915-EB7E8E7A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F01337-F514-4E73-8D51-5DB37D05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8253AD1-696F-4563-B60C-F9A9DA92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3FA62C1-B167-4C56-A3CF-513691B5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DADB837-A175-4985-9F7A-3837CFAD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6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A6E7177-DAD2-48FF-BF89-A9C5BFB8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DFE6AB8-764A-43C0-9B28-21E89ABC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2CD8046-36CC-4929-8D25-5ACCA19A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7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B745C2-FC98-4EC1-A687-E0B53772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84AC49D-0E04-45AF-9EA2-E62983FF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2B7C2D8-C97F-4F7C-A526-198DBDAFE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373A7CF-0994-4E8D-B8C7-8FEC2335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4C45737-0625-4461-9836-6974A36C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1771312-7235-4191-92BA-B50BEAC2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1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197D54-CC89-4328-ACAE-8744172C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FD5AFA0-F1DE-4611-A262-8CECA2320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FEA922A-1EBF-4938-A0AB-D1E668F5E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266256A-55A6-4528-B90D-6231E85F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22B95B-ED35-46CE-9845-935A228C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FC2E327-450E-42FB-8CE5-DEFCFDA3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38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CEDB9D4B-E235-4784-994E-64014B9A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8887463-04D9-40F0-A9E7-69002901F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B4E46C8-CFAF-466E-BD94-A0C3922C7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18F6-DD18-41CA-95E8-09ADDE34185C}" type="datetimeFigureOut">
              <a:rPr lang="cs-CZ" smtClean="0"/>
              <a:t>29.01.2018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DF60949-10FC-4326-A14D-9AA5A0A13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D79D620-166E-4153-A37F-0EE09600A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1E10-4854-4461-8577-39E02FC43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44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C128F4-78FB-45C7-ABFA-0564B13FD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FORM08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TRUCK / </a:t>
            </a:r>
            <a:r>
              <a:rPr lang="cs-CZ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Infrastructure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40A2171-3DE1-40D6-BEF7-79F20BC7A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cs-CZ" sz="2000" dirty="0" err="1">
                <a:solidFill>
                  <a:schemeClr val="accent2"/>
                </a:solidFill>
              </a:rPr>
              <a:t>Tracking</a:t>
            </a:r>
            <a:r>
              <a:rPr lang="cs-CZ" sz="2000" dirty="0">
                <a:solidFill>
                  <a:schemeClr val="accent2"/>
                </a:solidFill>
              </a:rPr>
              <a:t> </a:t>
            </a:r>
            <a:r>
              <a:rPr lang="cs-CZ" sz="2000" dirty="0" err="1">
                <a:solidFill>
                  <a:schemeClr val="accent2"/>
                </a:solidFill>
              </a:rPr>
              <a:t>the</a:t>
            </a:r>
            <a:r>
              <a:rPr lang="cs-CZ" sz="2000" dirty="0">
                <a:solidFill>
                  <a:schemeClr val="accent2"/>
                </a:solidFill>
              </a:rPr>
              <a:t> </a:t>
            </a:r>
            <a:r>
              <a:rPr lang="cs-CZ" sz="2000" dirty="0" err="1">
                <a:solidFill>
                  <a:schemeClr val="accent2"/>
                </a:solidFill>
              </a:rPr>
              <a:t>tracks</a:t>
            </a:r>
            <a:endParaRPr lang="cs-CZ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753691-7FC1-44BD-A68B-E69C68F7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cs-CZ"/>
              <a:t>Current status</a:t>
            </a:r>
          </a:p>
        </p:txBody>
      </p:sp>
      <p:graphicFrame>
        <p:nvGraphicFramePr>
          <p:cNvPr id="5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19792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58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Výsledek obrázku pro railway tracks crack">
            <a:extLst>
              <a:ext uri="{FF2B5EF4-FFF2-40B4-BE49-F238E27FC236}">
                <a16:creationId xmlns:a16="http://schemas.microsoft.com/office/drawing/2014/main" xmlns="" id="{6BCDA675-7451-493F-8FBA-A92597543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 b="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2E4616-BBEA-43EB-9176-4CFF9B82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cs-CZ" sz="3700" dirty="0"/>
              <a:t>So </a:t>
            </a:r>
            <a:r>
              <a:rPr lang="cs-CZ" sz="3700" dirty="0" err="1"/>
              <a:t>how</a:t>
            </a:r>
            <a:r>
              <a:rPr lang="cs-CZ" sz="3700" dirty="0"/>
              <a:t> do </a:t>
            </a:r>
            <a:r>
              <a:rPr lang="cs-CZ" sz="3700" dirty="0" err="1"/>
              <a:t>we</a:t>
            </a:r>
            <a:r>
              <a:rPr lang="cs-CZ" sz="3700" dirty="0"/>
              <a:t> track </a:t>
            </a:r>
            <a:r>
              <a:rPr lang="cs-CZ" sz="3700" dirty="0" err="1"/>
              <a:t>damaged</a:t>
            </a:r>
            <a:r>
              <a:rPr lang="cs-CZ" sz="3700" dirty="0"/>
              <a:t> </a:t>
            </a:r>
            <a:r>
              <a:rPr lang="cs-CZ" sz="3700" dirty="0" err="1"/>
              <a:t>tracks</a:t>
            </a:r>
            <a:r>
              <a:rPr lang="cs-CZ" sz="3700" dirty="0"/>
              <a:t> in </a:t>
            </a:r>
            <a:r>
              <a:rPr lang="cs-CZ" sz="3700" b="1" dirty="0"/>
              <a:t>REAL-TIME?</a:t>
            </a:r>
          </a:p>
        </p:txBody>
      </p:sp>
      <p:pic>
        <p:nvPicPr>
          <p:cNvPr id="2052" name="Picture 4" descr="Výsledek obrázku pro koleje ČR mapa problem">
            <a:extLst>
              <a:ext uri="{FF2B5EF4-FFF2-40B4-BE49-F238E27FC236}">
                <a16:creationId xmlns:a16="http://schemas.microsoft.com/office/drawing/2014/main" xmlns="" id="{6C936CB7-6257-459D-93DF-9081F2BC4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956322"/>
            <a:ext cx="3667125" cy="27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point pin">
            <a:extLst>
              <a:ext uri="{FF2B5EF4-FFF2-40B4-BE49-F238E27FC236}">
                <a16:creationId xmlns:a16="http://schemas.microsoft.com/office/drawing/2014/main" xmlns="" id="{D0201512-B9E0-44A1-813A-6F732107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7" y="4331493"/>
            <a:ext cx="294968" cy="4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Výsledek obrázku pro point pin">
            <a:extLst>
              <a:ext uri="{FF2B5EF4-FFF2-40B4-BE49-F238E27FC236}">
                <a16:creationId xmlns:a16="http://schemas.microsoft.com/office/drawing/2014/main" xmlns="" id="{733E9BAE-ADE4-415C-9C27-C5B433CC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98" y="4860825"/>
            <a:ext cx="294968" cy="4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Výsledek obrázku pro point pin">
            <a:extLst>
              <a:ext uri="{FF2B5EF4-FFF2-40B4-BE49-F238E27FC236}">
                <a16:creationId xmlns:a16="http://schemas.microsoft.com/office/drawing/2014/main" xmlns="" id="{44FAE950-0EA1-45CD-9F23-FA6DB2CC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62" y="4092330"/>
            <a:ext cx="294968" cy="4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ýsledek obrázku pro point pin">
            <a:extLst>
              <a:ext uri="{FF2B5EF4-FFF2-40B4-BE49-F238E27FC236}">
                <a16:creationId xmlns:a16="http://schemas.microsoft.com/office/drawing/2014/main" xmlns="" id="{DF4F20E6-4A16-428F-AF65-1C02F696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82" y="3202714"/>
            <a:ext cx="294968" cy="4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8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7C455681-1DD5-4CEF-A5BE-F961A6DE33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665" r="12719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36D532-390F-4FEE-9F33-0E4BEEE6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Solution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D1D041D-F8D9-4879-A660-E8A542943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24/7 online</a:t>
            </a:r>
            <a:r>
              <a:rPr lang="cs-CZ" sz="1800" dirty="0"/>
              <a:t> </a:t>
            </a:r>
            <a:r>
              <a:rPr lang="cs-CZ" sz="1800" dirty="0" err="1"/>
              <a:t>tracking</a:t>
            </a:r>
            <a:r>
              <a:rPr lang="cs-CZ" sz="1800" dirty="0"/>
              <a:t> </a:t>
            </a:r>
            <a:r>
              <a:rPr lang="cs-CZ" sz="1800" dirty="0" err="1"/>
              <a:t>device</a:t>
            </a:r>
            <a:r>
              <a:rPr lang="cs-CZ" sz="1800" dirty="0"/>
              <a:t> &amp; </a:t>
            </a:r>
            <a:r>
              <a:rPr lang="cs-CZ" sz="1800" dirty="0" err="1"/>
              <a:t>platform</a:t>
            </a:r>
            <a:r>
              <a:rPr lang="cs-CZ" sz="1800" dirty="0"/>
              <a:t>, </a:t>
            </a:r>
            <a:r>
              <a:rPr lang="cs-CZ" sz="1800" dirty="0" err="1"/>
              <a:t>also</a:t>
            </a:r>
            <a:r>
              <a:rPr lang="cs-CZ" sz="1800" dirty="0"/>
              <a:t> mobile </a:t>
            </a:r>
            <a:r>
              <a:rPr lang="cs-CZ" sz="1800" dirty="0" err="1"/>
              <a:t>friendly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GPS and gyroscope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Event driven technology</a:t>
            </a:r>
            <a:endParaRPr lang="cs-CZ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1800" dirty="0" err="1"/>
              <a:t>Remotely</a:t>
            </a:r>
            <a:r>
              <a:rPr lang="cs-CZ" sz="1800" dirty="0"/>
              <a:t> </a:t>
            </a:r>
            <a:r>
              <a:rPr lang="cs-CZ" sz="1800" dirty="0" err="1"/>
              <a:t>controlled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One month life batter</a:t>
            </a:r>
            <a:r>
              <a:rPr lang="cs-CZ" sz="1800" dirty="0"/>
              <a:t>y / AC </a:t>
            </a:r>
            <a:r>
              <a:rPr lang="cs-CZ" sz="1800" dirty="0" err="1"/>
              <a:t>outlet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358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610A14-650F-4194-A6CB-E8BCEC9A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Solution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BC13DB12-7909-4C5D-98D3-6759B4915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517" y="2546477"/>
            <a:ext cx="4705350" cy="952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BE771E1-A691-4245-8972-B0D84372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377" y="2595483"/>
            <a:ext cx="1400175" cy="752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7FF7DA0-0F24-42CA-96F2-48ED6EF5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105" y="2595483"/>
            <a:ext cx="1400175" cy="7524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FA73FD5-2A1E-4571-95FA-0D66138E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573" y="2595482"/>
            <a:ext cx="1400175" cy="7524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78FB6CA-7652-4CB3-A70B-4076835B3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06" y="3967083"/>
            <a:ext cx="1400175" cy="7524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7E6B0A4-A03F-4B8A-8DB5-A4BBCB1C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34" y="3967083"/>
            <a:ext cx="1400175" cy="7524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6886CDD1-FDE2-47CA-9AAA-86E9230A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351" y="3967082"/>
            <a:ext cx="1400175" cy="7524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3731EB27-8092-47F7-A843-23083F8D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05" y="3967082"/>
            <a:ext cx="1400175" cy="7524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2A2D958D-A379-4624-8B22-B1B847F7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659" y="3967082"/>
            <a:ext cx="1400175" cy="7524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E053B5CD-8008-4994-B0CE-1009DDD2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436" y="3967082"/>
            <a:ext cx="1400175" cy="7524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B19DE5AE-B4D6-4130-A589-E8A4285C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855" y="3967081"/>
            <a:ext cx="1400175" cy="752475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3B3B2B8A-BB89-43A3-B63D-6D39FE1DF31C}"/>
              </a:ext>
            </a:extLst>
          </p:cNvPr>
          <p:cNvGrpSpPr/>
          <p:nvPr/>
        </p:nvGrpSpPr>
        <p:grpSpPr>
          <a:xfrm>
            <a:off x="4635214" y="1690688"/>
            <a:ext cx="828986" cy="952500"/>
            <a:chOff x="4285357" y="834899"/>
            <a:chExt cx="828986" cy="952500"/>
          </a:xfrm>
        </p:grpSpPr>
        <p:sp>
          <p:nvSpPr>
            <p:cNvPr id="17" name="Šipka: dolů 16">
              <a:extLst>
                <a:ext uri="{FF2B5EF4-FFF2-40B4-BE49-F238E27FC236}">
                  <a16:creationId xmlns:a16="http://schemas.microsoft.com/office/drawing/2014/main" xmlns="" id="{B6205D56-BFAE-4F66-B9B0-51A9D4981980}"/>
                </a:ext>
              </a:extLst>
            </p:cNvPr>
            <p:cNvSpPr/>
            <p:nvPr/>
          </p:nvSpPr>
          <p:spPr>
            <a:xfrm>
              <a:off x="4386720" y="1087311"/>
              <a:ext cx="485775" cy="70008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 descr="Výsledek obrázku pro tracking device box">
              <a:extLst>
                <a:ext uri="{FF2B5EF4-FFF2-40B4-BE49-F238E27FC236}">
                  <a16:creationId xmlns:a16="http://schemas.microsoft.com/office/drawing/2014/main" xmlns="" id="{7C40711D-CA4E-4BF1-88BA-451B96BA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000" r="93429">
                          <a14:foregroundMark x1="8000" y1="40571" x2="8000" y2="40571"/>
                          <a14:foregroundMark x1="93429" y1="51143" x2="93429" y2="51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57" y="834899"/>
              <a:ext cx="828986" cy="82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09B486D0-40D1-4F4F-A4C8-A2B8AAECEC6B}"/>
              </a:ext>
            </a:extLst>
          </p:cNvPr>
          <p:cNvGrpSpPr/>
          <p:nvPr/>
        </p:nvGrpSpPr>
        <p:grpSpPr>
          <a:xfrm>
            <a:off x="9605503" y="3092435"/>
            <a:ext cx="828986" cy="974087"/>
            <a:chOff x="9311303" y="2228695"/>
            <a:chExt cx="828986" cy="974087"/>
          </a:xfrm>
        </p:grpSpPr>
        <p:sp>
          <p:nvSpPr>
            <p:cNvPr id="18" name="Šipka: dolů 17">
              <a:extLst>
                <a:ext uri="{FF2B5EF4-FFF2-40B4-BE49-F238E27FC236}">
                  <a16:creationId xmlns:a16="http://schemas.microsoft.com/office/drawing/2014/main" xmlns="" id="{87017051-7693-4714-AB16-6309C46909F8}"/>
                </a:ext>
              </a:extLst>
            </p:cNvPr>
            <p:cNvSpPr/>
            <p:nvPr/>
          </p:nvSpPr>
          <p:spPr>
            <a:xfrm>
              <a:off x="9439430" y="2502694"/>
              <a:ext cx="485775" cy="70008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" name="Picture 2" descr="Výsledek obrázku pro tracking device box">
              <a:extLst>
                <a:ext uri="{FF2B5EF4-FFF2-40B4-BE49-F238E27FC236}">
                  <a16:creationId xmlns:a16="http://schemas.microsoft.com/office/drawing/2014/main" xmlns="" id="{5F1B34F4-7962-4025-8DCD-959273460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000" r="93429">
                          <a14:foregroundMark x1="8000" y1="40571" x2="8000" y2="40571"/>
                          <a14:foregroundMark x1="93429" y1="51143" x2="93429" y2="51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303" y="2228695"/>
              <a:ext cx="828986" cy="82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7" name="Rovnoramenný trojúhelník 1026">
            <a:extLst>
              <a:ext uri="{FF2B5EF4-FFF2-40B4-BE49-F238E27FC236}">
                <a16:creationId xmlns:a16="http://schemas.microsoft.com/office/drawing/2014/main" xmlns="" id="{D16C9789-7630-4D8B-89A4-0EECDB25A703}"/>
              </a:ext>
            </a:extLst>
          </p:cNvPr>
          <p:cNvSpPr/>
          <p:nvPr/>
        </p:nvSpPr>
        <p:spPr>
          <a:xfrm rot="10589029">
            <a:off x="-28987" y="1032966"/>
            <a:ext cx="11811206" cy="3875685"/>
          </a:xfrm>
          <a:custGeom>
            <a:avLst/>
            <a:gdLst>
              <a:gd name="connsiteX0" fmla="*/ 0 w 9064487"/>
              <a:gd name="connsiteY0" fmla="*/ 3427012 h 3427012"/>
              <a:gd name="connsiteX1" fmla="*/ 4532244 w 9064487"/>
              <a:gd name="connsiteY1" fmla="*/ 0 h 3427012"/>
              <a:gd name="connsiteX2" fmla="*/ 9064487 w 9064487"/>
              <a:gd name="connsiteY2" fmla="*/ 3427012 h 3427012"/>
              <a:gd name="connsiteX3" fmla="*/ 0 w 9064487"/>
              <a:gd name="connsiteY3" fmla="*/ 3427012 h 3427012"/>
              <a:gd name="connsiteX0" fmla="*/ 0 w 9064487"/>
              <a:gd name="connsiteY0" fmla="*/ 3959121 h 3959121"/>
              <a:gd name="connsiteX1" fmla="*/ 669420 w 9064487"/>
              <a:gd name="connsiteY1" fmla="*/ 0 h 3959121"/>
              <a:gd name="connsiteX2" fmla="*/ 9064487 w 9064487"/>
              <a:gd name="connsiteY2" fmla="*/ 3959121 h 3959121"/>
              <a:gd name="connsiteX3" fmla="*/ 0 w 9064487"/>
              <a:gd name="connsiteY3" fmla="*/ 3959121 h 3959121"/>
              <a:gd name="connsiteX0" fmla="*/ 0 w 10160534"/>
              <a:gd name="connsiteY0" fmla="*/ 3959121 h 3959121"/>
              <a:gd name="connsiteX1" fmla="*/ 669420 w 10160534"/>
              <a:gd name="connsiteY1" fmla="*/ 0 h 3959121"/>
              <a:gd name="connsiteX2" fmla="*/ 10160534 w 10160534"/>
              <a:gd name="connsiteY2" fmla="*/ 2457107 h 3959121"/>
              <a:gd name="connsiteX3" fmla="*/ 0 w 10160534"/>
              <a:gd name="connsiteY3" fmla="*/ 3959121 h 3959121"/>
              <a:gd name="connsiteX0" fmla="*/ 0 w 10526399"/>
              <a:gd name="connsiteY0" fmla="*/ 4597842 h 4597842"/>
              <a:gd name="connsiteX1" fmla="*/ 1035285 w 10526399"/>
              <a:gd name="connsiteY1" fmla="*/ 0 h 4597842"/>
              <a:gd name="connsiteX2" fmla="*/ 10526399 w 10526399"/>
              <a:gd name="connsiteY2" fmla="*/ 2457107 h 4597842"/>
              <a:gd name="connsiteX3" fmla="*/ 0 w 10526399"/>
              <a:gd name="connsiteY3" fmla="*/ 4597842 h 4597842"/>
              <a:gd name="connsiteX0" fmla="*/ 1234512 w 11760911"/>
              <a:gd name="connsiteY0" fmla="*/ 3972277 h 3972277"/>
              <a:gd name="connsiteX1" fmla="*/ 0 w 11760911"/>
              <a:gd name="connsiteY1" fmla="*/ 0 h 3972277"/>
              <a:gd name="connsiteX2" fmla="*/ 11760911 w 11760911"/>
              <a:gd name="connsiteY2" fmla="*/ 1831542 h 3972277"/>
              <a:gd name="connsiteX3" fmla="*/ 1234512 w 11760911"/>
              <a:gd name="connsiteY3" fmla="*/ 3972277 h 3972277"/>
              <a:gd name="connsiteX0" fmla="*/ 1234512 w 12894025"/>
              <a:gd name="connsiteY0" fmla="*/ 3972277 h 3972277"/>
              <a:gd name="connsiteX1" fmla="*/ 0 w 12894025"/>
              <a:gd name="connsiteY1" fmla="*/ 0 h 3972277"/>
              <a:gd name="connsiteX2" fmla="*/ 12894025 w 12894025"/>
              <a:gd name="connsiteY2" fmla="*/ 961022 h 3972277"/>
              <a:gd name="connsiteX3" fmla="*/ 1234512 w 12894025"/>
              <a:gd name="connsiteY3" fmla="*/ 3972277 h 3972277"/>
              <a:gd name="connsiteX0" fmla="*/ 1234512 w 12921679"/>
              <a:gd name="connsiteY0" fmla="*/ 3972277 h 3972277"/>
              <a:gd name="connsiteX1" fmla="*/ 0 w 12921679"/>
              <a:gd name="connsiteY1" fmla="*/ 0 h 3972277"/>
              <a:gd name="connsiteX2" fmla="*/ 12921678 w 12921679"/>
              <a:gd name="connsiteY2" fmla="*/ 2507986 h 3972277"/>
              <a:gd name="connsiteX3" fmla="*/ 1234512 w 12921679"/>
              <a:gd name="connsiteY3" fmla="*/ 3972277 h 3972277"/>
              <a:gd name="connsiteX0" fmla="*/ 1166245 w 12853411"/>
              <a:gd name="connsiteY0" fmla="*/ 5083852 h 5083852"/>
              <a:gd name="connsiteX1" fmla="*/ 0 w 12853411"/>
              <a:gd name="connsiteY1" fmla="*/ 0 h 5083852"/>
              <a:gd name="connsiteX2" fmla="*/ 12853411 w 12853411"/>
              <a:gd name="connsiteY2" fmla="*/ 3619561 h 5083852"/>
              <a:gd name="connsiteX3" fmla="*/ 1166245 w 12853411"/>
              <a:gd name="connsiteY3" fmla="*/ 5083852 h 5083852"/>
              <a:gd name="connsiteX0" fmla="*/ 5571156 w 12853411"/>
              <a:gd name="connsiteY0" fmla="*/ 5251376 h 5251376"/>
              <a:gd name="connsiteX1" fmla="*/ 0 w 12853411"/>
              <a:gd name="connsiteY1" fmla="*/ 0 h 5251376"/>
              <a:gd name="connsiteX2" fmla="*/ 12853411 w 12853411"/>
              <a:gd name="connsiteY2" fmla="*/ 3619561 h 5251376"/>
              <a:gd name="connsiteX3" fmla="*/ 5571156 w 12853411"/>
              <a:gd name="connsiteY3" fmla="*/ 5251376 h 5251376"/>
              <a:gd name="connsiteX0" fmla="*/ 5571156 w 13024659"/>
              <a:gd name="connsiteY0" fmla="*/ 5251376 h 5251376"/>
              <a:gd name="connsiteX1" fmla="*/ 0 w 13024659"/>
              <a:gd name="connsiteY1" fmla="*/ 0 h 5251376"/>
              <a:gd name="connsiteX2" fmla="*/ 13024659 w 13024659"/>
              <a:gd name="connsiteY2" fmla="*/ 1804578 h 5251376"/>
              <a:gd name="connsiteX3" fmla="*/ 5571156 w 13024659"/>
              <a:gd name="connsiteY3" fmla="*/ 5251376 h 5251376"/>
              <a:gd name="connsiteX0" fmla="*/ 5910159 w 13363662"/>
              <a:gd name="connsiteY0" fmla="*/ 3875685 h 3875685"/>
              <a:gd name="connsiteX1" fmla="*/ 0 w 13363662"/>
              <a:gd name="connsiteY1" fmla="*/ 0 h 3875685"/>
              <a:gd name="connsiteX2" fmla="*/ 13363662 w 13363662"/>
              <a:gd name="connsiteY2" fmla="*/ 428887 h 3875685"/>
              <a:gd name="connsiteX3" fmla="*/ 5910159 w 13363662"/>
              <a:gd name="connsiteY3" fmla="*/ 3875685 h 387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662" h="3875685">
                <a:moveTo>
                  <a:pt x="5910159" y="3875685"/>
                </a:moveTo>
                <a:lnTo>
                  <a:pt x="0" y="0"/>
                </a:lnTo>
                <a:lnTo>
                  <a:pt x="13363662" y="428887"/>
                </a:lnTo>
                <a:lnTo>
                  <a:pt x="5910159" y="3875685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2" descr="Výsledek obrázku pro satellite">
            <a:extLst>
              <a:ext uri="{FF2B5EF4-FFF2-40B4-BE49-F238E27FC236}">
                <a16:creationId xmlns:a16="http://schemas.microsoft.com/office/drawing/2014/main" xmlns="" id="{CCC2FF05-7FBC-4910-8E6B-6A2DD7A9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50" r="93125">
                        <a14:foregroundMark x1="21875" y1="57167" x2="21875" y2="57167"/>
                        <a14:foregroundMark x1="20875" y1="49167" x2="20875" y2="49167"/>
                        <a14:foregroundMark x1="47500" y1="38000" x2="47500" y2="38000"/>
                        <a14:foregroundMark x1="65250" y1="26833" x2="65250" y2="26833"/>
                        <a14:foregroundMark x1="46375" y1="39500" x2="46375" y2="39500"/>
                        <a14:foregroundMark x1="45125" y1="38500" x2="45125" y2="38500"/>
                        <a14:foregroundMark x1="50875" y1="34000" x2="50875" y2="34000"/>
                        <a14:foregroundMark x1="47250" y1="34833" x2="47250" y2="34833"/>
                        <a14:foregroundMark x1="93125" y1="57667" x2="93125" y2="57667"/>
                        <a14:foregroundMark x1="16625" y1="68833" x2="16625" y2="68833"/>
                        <a14:foregroundMark x1="9250" y1="41833" x2="9250" y2="41833"/>
                        <a14:foregroundMark x1="14875" y1="66167" x2="14875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6696">
            <a:off x="5767123" y="-189059"/>
            <a:ext cx="2451081" cy="18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4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ttps://scontent.fprg1-1.fna.fbcdn.net/v/t35.0-12/22766376_10208398551920833_1780631154_o.png?oh=6096436bd82b9d80a95233d45d840a52&amp;oe=59F02854">
            <a:extLst>
              <a:ext uri="{FF2B5EF4-FFF2-40B4-BE49-F238E27FC236}">
                <a16:creationId xmlns:a16="http://schemas.microsoft.com/office/drawing/2014/main" xmlns="" id="{6F61F2EE-CE53-45B1-A754-4AD2AFDB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650" y="0"/>
            <a:ext cx="8477014" cy="45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symbol pro obsah 3">
            <a:extLst>
              <a:ext uri="{FF2B5EF4-FFF2-40B4-BE49-F238E27FC236}">
                <a16:creationId xmlns:a16="http://schemas.microsoft.com/office/drawing/2014/main" xmlns="" id="{AEC4B563-A800-4D6A-BFB1-9EABB3CB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0121" y="3381900"/>
            <a:ext cx="1587417" cy="321339"/>
          </a:xfrm>
          <a:prstGeom prst="rect">
            <a:avLst/>
          </a:pr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795DA0-872F-410E-A843-1563EF10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cs-CZ" sz="4000"/>
              <a:t>Platform</a:t>
            </a:r>
          </a:p>
        </p:txBody>
      </p:sp>
      <p:sp>
        <p:nvSpPr>
          <p:cNvPr id="2055" name="Content Placeholder 2054"/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24/7 </a:t>
            </a:r>
            <a:r>
              <a:rPr lang="cs-CZ" sz="2000" dirty="0" err="1"/>
              <a:t>availability</a:t>
            </a:r>
            <a:r>
              <a:rPr lang="cs-CZ" sz="2000" dirty="0"/>
              <a:t> (GSM data)</a:t>
            </a:r>
          </a:p>
          <a:p>
            <a:r>
              <a:rPr lang="cs-CZ" sz="2000" dirty="0" err="1"/>
              <a:t>High</a:t>
            </a:r>
            <a:r>
              <a:rPr lang="cs-CZ" sz="2000" dirty="0"/>
              <a:t> </a:t>
            </a:r>
            <a:r>
              <a:rPr lang="cs-CZ" sz="2000" dirty="0" err="1"/>
              <a:t>precision</a:t>
            </a:r>
            <a:r>
              <a:rPr lang="cs-CZ" sz="2000" dirty="0"/>
              <a:t> </a:t>
            </a:r>
            <a:r>
              <a:rPr lang="cs-CZ" sz="2000" dirty="0" err="1"/>
              <a:t>location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(GPS data)</a:t>
            </a:r>
          </a:p>
          <a:p>
            <a:r>
              <a:rPr lang="cs-CZ" sz="2000" dirty="0" err="1"/>
              <a:t>Immediate</a:t>
            </a:r>
            <a:r>
              <a:rPr lang="cs-CZ" sz="2000" dirty="0"/>
              <a:t> </a:t>
            </a:r>
            <a:r>
              <a:rPr lang="cs-CZ" sz="2000" dirty="0" err="1"/>
              <a:t>alerting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(TBD)</a:t>
            </a:r>
          </a:p>
          <a:p>
            <a:r>
              <a:rPr lang="cs-CZ" sz="2000" dirty="0"/>
              <a:t>Mobile </a:t>
            </a:r>
            <a:r>
              <a:rPr lang="cs-CZ" sz="2000" dirty="0" err="1"/>
              <a:t>friendly</a:t>
            </a:r>
            <a:r>
              <a:rPr lang="cs-CZ" sz="2000" dirty="0"/>
              <a:t> </a:t>
            </a:r>
            <a:r>
              <a:rPr lang="cs-CZ" sz="2000" dirty="0" err="1"/>
              <a:t>view</a:t>
            </a:r>
            <a:r>
              <a:rPr lang="cs-CZ" sz="2000" dirty="0"/>
              <a:t> (TBD)</a:t>
            </a:r>
            <a:endParaRPr lang="en-US" sz="2000" dirty="0"/>
          </a:p>
        </p:txBody>
      </p:sp>
      <p:pic>
        <p:nvPicPr>
          <p:cNvPr id="9" name="Picture 2" descr="Výsledek obrázku pro tracking device box">
            <a:extLst>
              <a:ext uri="{FF2B5EF4-FFF2-40B4-BE49-F238E27FC236}">
                <a16:creationId xmlns:a16="http://schemas.microsoft.com/office/drawing/2014/main" xmlns="" id="{484BED16-AB93-4BE2-A6B1-FBDB587B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00" r="93429">
                        <a14:foregroundMark x1="8000" y1="40571" x2="8000" y2="40571"/>
                        <a14:foregroundMark x1="93429" y1="51143" x2="93429" y2="5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9" y="2999491"/>
            <a:ext cx="828986" cy="8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0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928AE43-7167-412F-AD8C-8E6DD0C1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1" y="1593288"/>
            <a:ext cx="5941068" cy="273289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73B650-F0B8-4BAF-A5B0-0D31E65A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cs-CZ" sz="4000"/>
              <a:t>Platform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51F4AA1-5C48-4CD5-A1B2-6728D9C8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accent2"/>
                </a:solidFill>
              </a:rPr>
              <a:t>http://track.y-co.de/cdcargo/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11705ED-F37A-4FC2-B833-A4EF4825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48" y="1703820"/>
            <a:ext cx="1190179" cy="3400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0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99018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: doprava 8">
            <a:extLst>
              <a:ext uri="{FF2B5EF4-FFF2-40B4-BE49-F238E27FC236}">
                <a16:creationId xmlns:a16="http://schemas.microsoft.com/office/drawing/2014/main" xmlns="" id="{9D8AD834-50DD-409C-A898-5F07C557F083}"/>
              </a:ext>
            </a:extLst>
          </p:cNvPr>
          <p:cNvSpPr/>
          <p:nvPr/>
        </p:nvSpPr>
        <p:spPr>
          <a:xfrm>
            <a:off x="9819861" y="3005597"/>
            <a:ext cx="1533939" cy="842839"/>
          </a:xfrm>
          <a:prstGeom prst="rightArrow">
            <a:avLst/>
          </a:prstGeom>
          <a:solidFill>
            <a:srgbClr val="D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TBD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xmlns="" id="{3398CEF5-2C87-4300-8D67-956DAE590411}"/>
              </a:ext>
            </a:extLst>
          </p:cNvPr>
          <p:cNvSpPr/>
          <p:nvPr/>
        </p:nvSpPr>
        <p:spPr>
          <a:xfrm>
            <a:off x="8515848" y="3005597"/>
            <a:ext cx="1510748" cy="842839"/>
          </a:xfrm>
          <a:prstGeom prst="rightArrow">
            <a:avLst/>
          </a:pr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 </a:t>
            </a:r>
            <a:r>
              <a:rPr lang="cs-CZ" dirty="0" err="1"/>
              <a:t>month</a:t>
            </a:r>
            <a:endParaRPr lang="cs-CZ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xmlns="" id="{7461F83F-B317-419A-84A5-25E3EFB57A3C}"/>
              </a:ext>
            </a:extLst>
          </p:cNvPr>
          <p:cNvSpPr/>
          <p:nvPr/>
        </p:nvSpPr>
        <p:spPr>
          <a:xfrm>
            <a:off x="4190338" y="3005597"/>
            <a:ext cx="4579952" cy="842839"/>
          </a:xfrm>
          <a:prstGeom prst="rightArrow">
            <a:avLst/>
          </a:prstGeom>
          <a:solidFill>
            <a:srgbClr val="E4B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 </a:t>
            </a:r>
            <a:r>
              <a:rPr lang="cs-CZ" dirty="0" err="1"/>
              <a:t>months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48B69B-0BB1-4505-9E76-D8455BCF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steps</a:t>
            </a:r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xmlns="" id="{19E77916-CA0C-4073-B076-955D89E43992}"/>
              </a:ext>
            </a:extLst>
          </p:cNvPr>
          <p:cNvSpPr/>
          <p:nvPr/>
        </p:nvSpPr>
        <p:spPr>
          <a:xfrm>
            <a:off x="830249" y="3005596"/>
            <a:ext cx="3959749" cy="84283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preparation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24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B251E2-E09D-43E0-BD51-6D96E9A1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2"/>
                </a:solidFill>
              </a:rPr>
              <a:t>Questions</a:t>
            </a:r>
            <a:r>
              <a:rPr lang="cs-CZ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4EB2C0-06B2-4FA2-AB0D-93A6EC6D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Thank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… </a:t>
            </a:r>
          </a:p>
          <a:p>
            <a:pPr marL="0" indent="0">
              <a:buNone/>
            </a:pPr>
            <a:r>
              <a:rPr lang="cs-CZ" sz="2400" dirty="0" err="1"/>
              <a:t>Let‘s</a:t>
            </a:r>
            <a:r>
              <a:rPr lang="cs-CZ" sz="2400" dirty="0"/>
              <a:t> go on </a:t>
            </a:r>
            <a:r>
              <a:rPr lang="cs-CZ" sz="2400" dirty="0" err="1"/>
              <a:t>tracks</a:t>
            </a:r>
            <a:r>
              <a:rPr lang="cs-CZ" sz="2400" dirty="0" smtClean="0"/>
              <a:t>!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tracking@form08.com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1647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5677</TotalTime>
  <Words>156</Words>
  <Application>Microsoft Office PowerPoint</Application>
  <PresentationFormat>Vlastní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FORM08  TRAIN / TRUCK / Infrastructure </vt:lpstr>
      <vt:lpstr>Current status</vt:lpstr>
      <vt:lpstr>So how do we track damaged tracks in REAL-TIME?</vt:lpstr>
      <vt:lpstr>Solution</vt:lpstr>
      <vt:lpstr>Solution</vt:lpstr>
      <vt:lpstr>Platform</vt:lpstr>
      <vt:lpstr>Platform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ČD Cargo</dc:title>
  <dc:creator>Jan Edlman</dc:creator>
  <cp:lastModifiedBy>user</cp:lastModifiedBy>
  <cp:revision>37</cp:revision>
  <dcterms:created xsi:type="dcterms:W3CDTF">2017-10-23T08:54:53Z</dcterms:created>
  <dcterms:modified xsi:type="dcterms:W3CDTF">2018-02-02T06:29:18Z</dcterms:modified>
</cp:coreProperties>
</file>