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62" r:id="rId1"/>
  </p:sldMasterIdLst>
  <p:notesMasterIdLst>
    <p:notesMasterId r:id="rId7"/>
  </p:notesMasterIdLst>
  <p:sldIdLst>
    <p:sldId id="282" r:id="rId2"/>
    <p:sldId id="281" r:id="rId3"/>
    <p:sldId id="283" r:id="rId4"/>
    <p:sldId id="284" r:id="rId5"/>
    <p:sldId id="271" r:id="rId6"/>
  </p:sldIdLst>
  <p:sldSz cx="24377650" cy="13716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Lato" panose="020F0502020204030204" pitchFamily="34" charset="0"/>
      <p:regular r:id="rId12"/>
      <p:bold r:id="rId13"/>
      <p:italic r:id="rId14"/>
      <p:boldItalic r:id="rId15"/>
    </p:embeddedFont>
    <p:embeddedFont>
      <p:font typeface="Lato Black" panose="020F0502020204030204" pitchFamily="34" charset="0"/>
      <p:regular r:id="rId16"/>
      <p:bold r:id="rId17"/>
      <p:italic r:id="rId18"/>
      <p:boldItalic r:id="rId19"/>
    </p:embeddedFont>
    <p:embeddedFont>
      <p:font typeface="Lato Light" panose="020F0502020204030204" pitchFamily="34" charset="0"/>
      <p:regular r:id="rId20"/>
      <p:bold r:id="rId21"/>
      <p:italic r:id="rId22"/>
      <p:boldItalic r:id="rId23"/>
    </p:embeddedFont>
    <p:embeddedFont>
      <p:font typeface="Montserrat" panose="020F0502020204030204" pitchFamily="34" charset="0"/>
      <p:regular r:id="rId24"/>
      <p:bold r:id="rId25"/>
      <p:italic r:id="rId26"/>
      <p:boldItalic r:id="rId27"/>
    </p:embeddedFont>
    <p:embeddedFont>
      <p:font typeface="Montserrat Black" panose="020F0502020204030204" pitchFamily="34" charset="0"/>
      <p:regular r:id="rId28"/>
      <p:bold r:id="rId29"/>
      <p:italic r:id="rId30"/>
      <p:boldItalic r:id="rId31"/>
    </p:embeddedFont>
    <p:embeddedFont>
      <p:font typeface="Montserrat Light" panose="020F050202020403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8112">
          <p15:clr>
            <a:srgbClr val="000000"/>
          </p15:clr>
        </p15:guide>
        <p15:guide id="2" orient="horz" pos="504">
          <p15:clr>
            <a:srgbClr val="000000"/>
          </p15:clr>
        </p15:guide>
        <p15:guide id="3" pos="14254">
          <p15:clr>
            <a:srgbClr val="000000"/>
          </p15:clr>
        </p15:guide>
        <p15:guide id="4" pos="103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30"/>
    <p:restoredTop sz="94245"/>
  </p:normalViewPr>
  <p:slideViewPr>
    <p:cSldViewPr snapToGrid="0">
      <p:cViewPr varScale="1">
        <p:scale>
          <a:sx n="44" d="100"/>
          <a:sy n="44" d="100"/>
        </p:scale>
        <p:origin x="1288" y="232"/>
      </p:cViewPr>
      <p:guideLst>
        <p:guide orient="horz" pos="8112"/>
        <p:guide orient="horz" pos="504"/>
        <p:guide pos="14254"/>
        <p:guide pos="103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26" Type="http://schemas.openxmlformats.org/officeDocument/2006/relationships/font" Target="fonts/font19.fntdata"/><Relationship Id="rId39" Type="http://schemas.openxmlformats.org/officeDocument/2006/relationships/tableStyles" Target="tableStyles.xml"/><Relationship Id="rId21" Type="http://schemas.openxmlformats.org/officeDocument/2006/relationships/font" Target="fonts/font14.fntdata"/><Relationship Id="rId34" Type="http://schemas.openxmlformats.org/officeDocument/2006/relationships/font" Target="fonts/font27.fntdata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font" Target="fonts/font18.fntdata"/><Relationship Id="rId33" Type="http://schemas.openxmlformats.org/officeDocument/2006/relationships/font" Target="fonts/font2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29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font" Target="fonts/font17.fntdata"/><Relationship Id="rId32" Type="http://schemas.openxmlformats.org/officeDocument/2006/relationships/font" Target="fonts/font2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font" Target="fonts/font16.fntdata"/><Relationship Id="rId28" Type="http://schemas.openxmlformats.org/officeDocument/2006/relationships/font" Target="fonts/font21.fntdata"/><Relationship Id="rId36" Type="http://schemas.openxmlformats.org/officeDocument/2006/relationships/presProps" Target="presProps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31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font" Target="fonts/font15.fntdata"/><Relationship Id="rId27" Type="http://schemas.openxmlformats.org/officeDocument/2006/relationships/font" Target="fonts/font20.fntdata"/><Relationship Id="rId30" Type="http://schemas.openxmlformats.org/officeDocument/2006/relationships/font" Target="fonts/font23.fntdata"/><Relationship Id="rId35" Type="http://schemas.openxmlformats.org/officeDocument/2006/relationships/font" Target="fonts/font28.fntdata"/><Relationship Id="rId8" Type="http://schemas.openxmlformats.org/officeDocument/2006/relationships/font" Target="fonts/font1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835125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8787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" name="Google Shape;16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5" name="Google Shape;22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1833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1520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drá">
  <p:cSld name="Blank Colour 1">
    <p:bg>
      <p:bgPr>
        <a:solidFill>
          <a:srgbClr val="204370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22812148" y="12666269"/>
            <a:ext cx="1462800" cy="1050000"/>
          </a:xfrm>
          <a:prstGeom prst="rect">
            <a:avLst/>
          </a:prstGeom>
        </p:spPr>
        <p:txBody>
          <a:bodyPr spcFirstLastPara="1" wrap="square" lIns="223450" tIns="223450" rIns="223450" bIns="22345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lide">
  <p:cSld name="Blank Colour 1_5">
    <p:bg>
      <p:bgPr>
        <a:solidFill>
          <a:srgbClr val="204370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22812148" y="12666269"/>
            <a:ext cx="1462800" cy="1050000"/>
          </a:xfrm>
          <a:prstGeom prst="rect">
            <a:avLst/>
          </a:prstGeom>
        </p:spPr>
        <p:txBody>
          <a:bodyPr spcFirstLastPara="1" wrap="square" lIns="223450" tIns="223450" rIns="223450" bIns="22345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5" name="Google Shape;15;p3"/>
          <p:cNvPicPr preferRelativeResize="0"/>
          <p:nvPr/>
        </p:nvPicPr>
        <p:blipFill rotWithShape="1">
          <a:blip r:embed="rId2">
            <a:alphaModFix/>
          </a:blip>
          <a:srcRect b="14712"/>
          <a:stretch/>
        </p:blipFill>
        <p:spPr>
          <a:xfrm>
            <a:off x="0" y="-3949499"/>
            <a:ext cx="24377651" cy="1386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ur 1 1">
  <p:cSld name="Blank Colour 1_1">
    <p:bg>
      <p:bgPr>
        <a:solidFill>
          <a:srgbClr val="088C45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22812148" y="12666269"/>
            <a:ext cx="1462800" cy="1050000"/>
          </a:xfrm>
          <a:prstGeom prst="rect">
            <a:avLst/>
          </a:prstGeom>
        </p:spPr>
        <p:txBody>
          <a:bodyPr spcFirstLastPara="1" wrap="square" lIns="223450" tIns="223450" rIns="223450" bIns="22345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f">
  <p:cSld name="Blank White_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sldNum" idx="12"/>
          </p:nvPr>
        </p:nvSpPr>
        <p:spPr>
          <a:xfrm>
            <a:off x="22812148" y="12666269"/>
            <a:ext cx="1462800" cy="1050000"/>
          </a:xfrm>
          <a:prstGeom prst="rect">
            <a:avLst/>
          </a:prstGeom>
        </p:spPr>
        <p:txBody>
          <a:bodyPr spcFirstLastPara="1" wrap="square" lIns="223450" tIns="223450" rIns="223450" bIns="22345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ur 2">
  <p:cSld name="Blank Colour 2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22812148" y="12666269"/>
            <a:ext cx="1462800" cy="1050000"/>
          </a:xfrm>
          <a:prstGeom prst="rect">
            <a:avLst/>
          </a:prstGeom>
        </p:spPr>
        <p:txBody>
          <a:bodyPr spcFirstLastPara="1" wrap="square" lIns="223450" tIns="223450" rIns="223450" bIns="22345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1" name="Google Shape;61;p10"/>
          <p:cNvSpPr txBox="1"/>
          <p:nvPr/>
        </p:nvSpPr>
        <p:spPr>
          <a:xfrm>
            <a:off x="-95700" y="4052900"/>
            <a:ext cx="24573600" cy="9777300"/>
          </a:xfrm>
          <a:prstGeom prst="rect">
            <a:avLst/>
          </a:prstGeom>
          <a:solidFill>
            <a:srgbClr val="2043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22812148" y="12666269"/>
            <a:ext cx="1462800" cy="10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3450" tIns="223450" rIns="223450" bIns="223450" anchor="t" anchorCtr="0">
            <a:noAutofit/>
          </a:bodyPr>
          <a:lstStyle>
            <a:lvl1pPr lvl="0" algn="r" rtl="0">
              <a:buNone/>
              <a:defRPr sz="3200">
                <a:solidFill>
                  <a:schemeClr val="tx1"/>
                </a:solidFill>
              </a:defRPr>
            </a:lvl1pPr>
            <a:lvl2pPr lvl="1" algn="r" rtl="0">
              <a:buNone/>
              <a:defRPr sz="3200">
                <a:solidFill>
                  <a:schemeClr val="tx1"/>
                </a:solidFill>
              </a:defRPr>
            </a:lvl2pPr>
            <a:lvl3pPr lvl="2" algn="r" rtl="0">
              <a:buNone/>
              <a:defRPr sz="3200">
                <a:solidFill>
                  <a:schemeClr val="tx1"/>
                </a:solidFill>
              </a:defRPr>
            </a:lvl3pPr>
            <a:lvl4pPr lvl="3" algn="r" rtl="0">
              <a:buNone/>
              <a:defRPr sz="3200">
                <a:solidFill>
                  <a:schemeClr val="tx1"/>
                </a:solidFill>
              </a:defRPr>
            </a:lvl4pPr>
            <a:lvl5pPr lvl="4" algn="r" rtl="0">
              <a:buNone/>
              <a:defRPr sz="3200">
                <a:solidFill>
                  <a:schemeClr val="tx1"/>
                </a:solidFill>
              </a:defRPr>
            </a:lvl5pPr>
            <a:lvl6pPr lvl="5" algn="r" rtl="0">
              <a:buNone/>
              <a:defRPr sz="3200">
                <a:solidFill>
                  <a:schemeClr val="tx1"/>
                </a:solidFill>
              </a:defRPr>
            </a:lvl6pPr>
            <a:lvl7pPr lvl="6" algn="r" rtl="0">
              <a:buNone/>
              <a:defRPr sz="3200">
                <a:solidFill>
                  <a:schemeClr val="tx1"/>
                </a:solidFill>
              </a:defRPr>
            </a:lvl7pPr>
            <a:lvl8pPr lvl="7" algn="r" rtl="0">
              <a:buNone/>
              <a:defRPr sz="3200">
                <a:solidFill>
                  <a:schemeClr val="tx1"/>
                </a:solidFill>
              </a:defRPr>
            </a:lvl8pPr>
            <a:lvl9pPr lvl="8" algn="r" rtl="0">
              <a:buNone/>
              <a:defRPr sz="3200">
                <a:solidFill>
                  <a:schemeClr val="tx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5" r:id="rId4"/>
    <p:sldLayoutId id="214748365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370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/>
        </p:nvSpPr>
        <p:spPr>
          <a:xfrm>
            <a:off x="626166" y="10119427"/>
            <a:ext cx="22248684" cy="209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363"/>
              </a:buClr>
              <a:buSzPts val="23900"/>
              <a:buFont typeface="Lato Light"/>
              <a:buNone/>
            </a:pPr>
            <a:r>
              <a:rPr lang="sk-SK" sz="9600" dirty="0" err="1">
                <a:solidFill>
                  <a:srgbClr val="F3F3F3"/>
                </a:solidFill>
                <a:latin typeface="Montserrat Black" panose="020B0604020202020204" charset="-18"/>
                <a:ea typeface="Montserrat Light"/>
                <a:cs typeface="Montserrat Light"/>
                <a:sym typeface="Montserrat Light"/>
              </a:rPr>
              <a:t>POWERbuild</a:t>
            </a:r>
            <a:endParaRPr sz="9600" dirty="0">
              <a:solidFill>
                <a:srgbClr val="F3F3F3"/>
              </a:solidFill>
              <a:latin typeface="Montserrat Black" panose="020B0604020202020204" charset="-18"/>
              <a:ea typeface="Montserrat"/>
              <a:cs typeface="Montserrat"/>
              <a:sym typeface="Montserrat"/>
            </a:endParaRPr>
          </a:p>
        </p:txBody>
      </p:sp>
      <p:sp>
        <p:nvSpPr>
          <p:cNvPr id="88" name="Google Shape;88;p16"/>
          <p:cNvSpPr txBox="1">
            <a:spLocks noGrp="1"/>
          </p:cNvSpPr>
          <p:nvPr>
            <p:ph type="sldNum" idx="12"/>
          </p:nvPr>
        </p:nvSpPr>
        <p:spPr>
          <a:xfrm>
            <a:off x="22812148" y="12666269"/>
            <a:ext cx="1462800" cy="1050000"/>
          </a:xfrm>
          <a:prstGeom prst="rect">
            <a:avLst/>
          </a:prstGeom>
        </p:spPr>
        <p:txBody>
          <a:bodyPr spcFirstLastPara="1" wrap="square" lIns="223450" tIns="223450" rIns="223450" bIns="2234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/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018" y="281778"/>
            <a:ext cx="5174163" cy="9673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8C1CF54-6A4E-4D0D-8AC3-6B3F06E97151}"/>
              </a:ext>
            </a:extLst>
          </p:cNvPr>
          <p:cNvSpPr txBox="1"/>
          <p:nvPr/>
        </p:nvSpPr>
        <p:spPr>
          <a:xfrm>
            <a:off x="673192" y="11674285"/>
            <a:ext cx="11473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i="1" dirty="0">
                <a:solidFill>
                  <a:schemeClr val="bg1"/>
                </a:solidFill>
                <a:latin typeface="Montserrat Black" panose="020B0604020202020204" charset="-18"/>
              </a:rPr>
              <a:t>Moderní </a:t>
            </a:r>
            <a:r>
              <a:rPr lang="sk-SK" sz="3600" b="1" i="1" dirty="0" err="1">
                <a:solidFill>
                  <a:schemeClr val="bg1"/>
                </a:solidFill>
                <a:latin typeface="Montserrat Black" panose="020B0604020202020204" charset="-18"/>
              </a:rPr>
              <a:t>budování</a:t>
            </a:r>
            <a:r>
              <a:rPr lang="sk-SK" sz="3600" b="1" i="1" dirty="0">
                <a:solidFill>
                  <a:schemeClr val="bg1"/>
                </a:solidFill>
                <a:latin typeface="Montserrat Black" panose="020B0604020202020204" charset="-18"/>
              </a:rPr>
              <a:t> </a:t>
            </a:r>
            <a:r>
              <a:rPr lang="sk-SK" sz="3600" b="1" i="1" dirty="0" err="1">
                <a:solidFill>
                  <a:schemeClr val="bg1"/>
                </a:solidFill>
                <a:latin typeface="Montserrat Black" panose="020B0604020202020204" charset="-18"/>
              </a:rPr>
              <a:t>měst</a:t>
            </a:r>
            <a:r>
              <a:rPr lang="sk-SK" sz="3600" b="1" i="1" dirty="0">
                <a:solidFill>
                  <a:schemeClr val="bg1"/>
                </a:solidFill>
                <a:latin typeface="Montserrat Black" panose="020B0604020202020204" charset="-18"/>
              </a:rPr>
              <a:t> -  </a:t>
            </a:r>
            <a:r>
              <a:rPr lang="sk-SK" sz="3600" b="1" i="1" dirty="0" err="1">
                <a:solidFill>
                  <a:schemeClr val="bg1"/>
                </a:solidFill>
                <a:latin typeface="Montserrat Black" panose="020B0604020202020204" charset="-18"/>
              </a:rPr>
              <a:t>řešení</a:t>
            </a:r>
            <a:r>
              <a:rPr lang="sk-SK" sz="3600" b="1" i="1" dirty="0">
                <a:solidFill>
                  <a:schemeClr val="bg1"/>
                </a:solidFill>
                <a:latin typeface="Montserrat Black" panose="020B0604020202020204" charset="-18"/>
              </a:rPr>
              <a:t> pro vedení </a:t>
            </a:r>
            <a:r>
              <a:rPr lang="sk-SK" sz="3600" b="1" i="1" dirty="0" err="1">
                <a:solidFill>
                  <a:schemeClr val="bg1"/>
                </a:solidFill>
                <a:latin typeface="Montserrat Black" panose="020B0604020202020204" charset="-18"/>
              </a:rPr>
              <a:t>měst</a:t>
            </a:r>
            <a:r>
              <a:rPr lang="sk-SK" sz="3600" b="1" i="1" dirty="0">
                <a:solidFill>
                  <a:schemeClr val="bg1"/>
                </a:solidFill>
                <a:latin typeface="Montserrat Black" panose="020B0604020202020204" charset="-18"/>
              </a:rPr>
              <a:t> a </a:t>
            </a:r>
            <a:r>
              <a:rPr lang="sk-SK" sz="3600" b="1" i="1" dirty="0" err="1">
                <a:solidFill>
                  <a:schemeClr val="bg1"/>
                </a:solidFill>
                <a:latin typeface="Montserrat Black" panose="020B0604020202020204" charset="-18"/>
              </a:rPr>
              <a:t>občany</a:t>
            </a:r>
            <a:endParaRPr lang="sk-SK" sz="3600" b="1" i="1" dirty="0">
              <a:solidFill>
                <a:schemeClr val="bg1"/>
              </a:solidFill>
              <a:latin typeface="Montserrat Black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42598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21"/>
          <p:cNvGrpSpPr/>
          <p:nvPr/>
        </p:nvGrpSpPr>
        <p:grpSpPr>
          <a:xfrm>
            <a:off x="13339764" y="5331769"/>
            <a:ext cx="8428591" cy="1647552"/>
            <a:chOff x="0" y="105725646"/>
            <a:chExt cx="2147483646" cy="2041758001"/>
          </a:xfrm>
        </p:grpSpPr>
        <p:sp>
          <p:nvSpPr>
            <p:cNvPr id="172" name="Google Shape;172;p21"/>
            <p:cNvSpPr txBox="1"/>
            <p:nvPr/>
          </p:nvSpPr>
          <p:spPr>
            <a:xfrm>
              <a:off x="0" y="681426681"/>
              <a:ext cx="2147483646" cy="1466056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7475" tIns="108725" rIns="217475" bIns="108725" anchor="t" anchorCtr="0">
              <a:noAutofit/>
            </a:bodyPr>
            <a:lstStyle/>
            <a:p>
              <a:pPr marL="0" marR="0" lvl="0" indent="0" algn="just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36363"/>
                </a:buClr>
                <a:buSzPts val="2000"/>
                <a:buFont typeface="Lato"/>
                <a:buNone/>
              </a:pPr>
              <a:endParaRPr sz="20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73" name="Google Shape;173;p21"/>
            <p:cNvSpPr txBox="1"/>
            <p:nvPr/>
          </p:nvSpPr>
          <p:spPr>
            <a:xfrm>
              <a:off x="11625612" y="105725646"/>
              <a:ext cx="1758597500" cy="495917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/>
              <a:r>
                <a:rPr lang="cs-CZ" sz="2400" dirty="0"/>
                <a:t>Součinnost občan – samospráva</a:t>
              </a:r>
            </a:p>
          </p:txBody>
        </p:sp>
      </p:grpSp>
      <p:grpSp>
        <p:nvGrpSpPr>
          <p:cNvPr id="174" name="Google Shape;174;p21"/>
          <p:cNvGrpSpPr/>
          <p:nvPr/>
        </p:nvGrpSpPr>
        <p:grpSpPr>
          <a:xfrm>
            <a:off x="10079577" y="10884727"/>
            <a:ext cx="8427408" cy="1734705"/>
            <a:chOff x="0" y="0"/>
            <a:chExt cx="2147483646" cy="2147483647"/>
          </a:xfrm>
        </p:grpSpPr>
        <p:sp>
          <p:nvSpPr>
            <p:cNvPr id="175" name="Google Shape;175;p21"/>
            <p:cNvSpPr txBox="1"/>
            <p:nvPr/>
          </p:nvSpPr>
          <p:spPr>
            <a:xfrm>
              <a:off x="0" y="682776182"/>
              <a:ext cx="2147483646" cy="14647074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7475" tIns="108725" rIns="217475" bIns="108725" anchor="t" anchorCtr="0">
              <a:noAutofit/>
            </a:bodyPr>
            <a:lstStyle/>
            <a:p>
              <a:pPr marL="0" marR="0" lvl="0" indent="0" algn="just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36363"/>
                </a:buClr>
                <a:buSzPts val="2000"/>
                <a:buFont typeface="Lato"/>
                <a:buNone/>
              </a:pPr>
              <a:endParaRPr sz="20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76" name="Google Shape;176;p21"/>
            <p:cNvSpPr txBox="1"/>
            <p:nvPr/>
          </p:nvSpPr>
          <p:spPr>
            <a:xfrm>
              <a:off x="29926536" y="0"/>
              <a:ext cx="1358417497" cy="4954620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36363"/>
                </a:buClr>
                <a:buSzPts val="2000"/>
                <a:buFont typeface="Lato Black"/>
                <a:buNone/>
              </a:pPr>
              <a:endParaRPr sz="24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80" name="Google Shape;180;p21"/>
          <p:cNvSpPr txBox="1"/>
          <p:nvPr/>
        </p:nvSpPr>
        <p:spPr>
          <a:xfrm>
            <a:off x="1075546" y="1164117"/>
            <a:ext cx="12858275" cy="416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363"/>
              </a:buClr>
              <a:buSzPts val="11500"/>
              <a:buFont typeface="Lato Black"/>
              <a:buNone/>
            </a:pPr>
            <a:r>
              <a:rPr lang="sk-SK" sz="7200" dirty="0">
                <a:solidFill>
                  <a:srgbClr val="204370"/>
                </a:solidFill>
                <a:latin typeface="Montserrat Black"/>
                <a:ea typeface="Montserrat"/>
                <a:cs typeface="Montserrat"/>
                <a:sym typeface="Montserrat Black"/>
              </a:rPr>
              <a:t>Co je POWERbuild</a:t>
            </a:r>
            <a:endParaRPr sz="1000" dirty="0">
              <a:solidFill>
                <a:srgbClr val="20437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1" name="Google Shape;181;p21"/>
          <p:cNvSpPr txBox="1"/>
          <p:nvPr/>
        </p:nvSpPr>
        <p:spPr>
          <a:xfrm>
            <a:off x="1250782" y="3383068"/>
            <a:ext cx="8648909" cy="734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636363"/>
              </a:buClr>
              <a:buSzPts val="2000"/>
            </a:pPr>
            <a:r>
              <a:rPr lang="cs-CZ" sz="2400" b="1" i="0" u="none" dirty="0" err="1">
                <a:solidFill>
                  <a:srgbClr val="636363"/>
                </a:solidFill>
                <a:latin typeface="Montserrat"/>
                <a:ea typeface="Montserrat"/>
                <a:cs typeface="Montserrat"/>
                <a:sym typeface="Montserrat"/>
              </a:rPr>
              <a:t>POWERbuild</a:t>
            </a:r>
            <a:r>
              <a:rPr lang="cs-CZ" sz="2400" b="1" dirty="0">
                <a:solidFill>
                  <a:srgbClr val="636363"/>
                </a:solidFill>
                <a:latin typeface="Montserrat"/>
                <a:ea typeface="Montserrat"/>
                <a:cs typeface="Montserrat"/>
                <a:sym typeface="Montserrat"/>
              </a:rPr>
              <a:t> je interaktivní platforma, která pomáhá v efektivním územním plánování měst a obcí. </a:t>
            </a:r>
          </a:p>
          <a:p>
            <a:pPr lvl="0">
              <a:lnSpc>
                <a:spcPct val="150000"/>
              </a:lnSpc>
              <a:buClr>
                <a:srgbClr val="636363"/>
              </a:buClr>
              <a:buSzPts val="2000"/>
            </a:pPr>
            <a:endParaRPr lang="cs-CZ" sz="2400" b="1" dirty="0">
              <a:solidFill>
                <a:srgbClr val="6363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50000"/>
              </a:lnSpc>
              <a:buClr>
                <a:srgbClr val="636363"/>
              </a:buClr>
              <a:buSzPts val="2000"/>
            </a:pPr>
            <a:r>
              <a:rPr lang="cs-CZ" sz="2400" b="1" dirty="0">
                <a:solidFill>
                  <a:srgbClr val="636363"/>
                </a:solidFill>
                <a:latin typeface="Montserrat"/>
                <a:ea typeface="Montserrat"/>
                <a:cs typeface="Montserrat"/>
                <a:sym typeface="Montserrat"/>
              </a:rPr>
              <a:t>Slouží jako oboustranní komunikační nástroj občan – samospráva. Občané přímo přispívají k rozvoji jejích okolí a samospráva získává hodnotné informace, které můžu být klíčové při plánování a rozvoji města či městských častí. </a:t>
            </a:r>
          </a:p>
          <a:p>
            <a:pPr>
              <a:lnSpc>
                <a:spcPct val="150000"/>
              </a:lnSpc>
              <a:buClr>
                <a:srgbClr val="636363"/>
              </a:buClr>
              <a:buSzPts val="2000"/>
            </a:pPr>
            <a:endParaRPr lang="cs-CZ" sz="2400" b="1" dirty="0">
              <a:solidFill>
                <a:srgbClr val="6363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50000"/>
              </a:lnSpc>
              <a:buClr>
                <a:srgbClr val="636363"/>
              </a:buClr>
              <a:buSzPts val="2000"/>
            </a:pPr>
            <a:r>
              <a:rPr lang="cs-CZ" sz="2400" b="1" dirty="0">
                <a:solidFill>
                  <a:srgbClr val="636363"/>
                </a:solidFill>
                <a:latin typeface="Montserrat"/>
                <a:ea typeface="Montserrat"/>
                <a:cs typeface="Montserrat"/>
                <a:sym typeface="Montserrat"/>
              </a:rPr>
              <a:t>Aplikace sbírá data v podobě hodnot a problémů,  následně jsou tato data vyhodnocována a zobrazená v GIS prostředí. </a:t>
            </a:r>
          </a:p>
          <a:p>
            <a:pPr>
              <a:lnSpc>
                <a:spcPct val="150000"/>
              </a:lnSpc>
              <a:buClr>
                <a:srgbClr val="636363"/>
              </a:buClr>
              <a:buSzPts val="2000"/>
            </a:pPr>
            <a:endParaRPr lang="cs-CZ" sz="2400" b="1" dirty="0">
              <a:solidFill>
                <a:srgbClr val="6363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50000"/>
              </a:lnSpc>
              <a:buClr>
                <a:srgbClr val="636363"/>
              </a:buClr>
              <a:buSzPts val="2000"/>
            </a:pPr>
            <a:r>
              <a:rPr lang="cs-CZ" sz="2400" b="1" dirty="0">
                <a:solidFill>
                  <a:srgbClr val="636363"/>
                </a:solidFill>
                <a:latin typeface="Montserrat"/>
                <a:ea typeface="Montserrat"/>
                <a:cs typeface="Montserrat"/>
                <a:sym typeface="Montserrat"/>
              </a:rPr>
              <a:t>Platforma je jednoduchým nástrojem který má dosah na zvýšení kvality života lidí v městech či obcích. </a:t>
            </a:r>
          </a:p>
          <a:p>
            <a:pPr lvl="0">
              <a:lnSpc>
                <a:spcPct val="200000"/>
              </a:lnSpc>
              <a:buClr>
                <a:srgbClr val="636363"/>
              </a:buClr>
              <a:buSzPts val="2000"/>
            </a:pPr>
            <a:endParaRPr lang="sk-SK" sz="2400" b="1" dirty="0">
              <a:solidFill>
                <a:srgbClr val="6363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lnSpc>
                <a:spcPct val="200000"/>
              </a:lnSpc>
              <a:buClr>
                <a:srgbClr val="636363"/>
              </a:buClr>
              <a:buSzPts val="2000"/>
            </a:pPr>
            <a:endParaRPr lang="sk-SK" sz="2400" b="1" dirty="0">
              <a:solidFill>
                <a:srgbClr val="6363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lnSpc>
                <a:spcPct val="200000"/>
              </a:lnSpc>
              <a:buClr>
                <a:srgbClr val="636363"/>
              </a:buClr>
              <a:buSzPts val="2000"/>
            </a:pPr>
            <a:endParaRPr lang="sk-SK" sz="2400" b="1" dirty="0">
              <a:solidFill>
                <a:srgbClr val="6363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lnSpc>
                <a:spcPct val="200000"/>
              </a:lnSpc>
              <a:buClr>
                <a:srgbClr val="636363"/>
              </a:buClr>
              <a:buSzPts val="2000"/>
            </a:pPr>
            <a:endParaRPr sz="24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82" name="Google Shape;182;p21"/>
          <p:cNvCxnSpPr/>
          <p:nvPr/>
        </p:nvCxnSpPr>
        <p:spPr>
          <a:xfrm>
            <a:off x="11037887" y="2344737"/>
            <a:ext cx="0" cy="9009062"/>
          </a:xfrm>
          <a:prstGeom prst="straightConnector1">
            <a:avLst/>
          </a:prstGeom>
          <a:noFill/>
          <a:ln w="9525" cap="flat" cmpd="sng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183" name="Google Shape;183;p21"/>
          <p:cNvSpPr txBox="1">
            <a:spLocks noGrp="1"/>
          </p:cNvSpPr>
          <p:nvPr>
            <p:ph type="sldNum" idx="12"/>
          </p:nvPr>
        </p:nvSpPr>
        <p:spPr>
          <a:xfrm>
            <a:off x="22812148" y="12666269"/>
            <a:ext cx="1462800" cy="1050000"/>
          </a:xfrm>
          <a:prstGeom prst="rect">
            <a:avLst/>
          </a:prstGeom>
        </p:spPr>
        <p:txBody>
          <a:bodyPr spcFirstLastPara="1" wrap="square" lIns="223450" tIns="223450" rIns="223450" bIns="2234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Montserrat"/>
                <a:ea typeface="Montserrat"/>
                <a:cs typeface="Montserrat"/>
                <a:sym typeface="Montserrat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" name="Google Shape;184;p21"/>
          <p:cNvSpPr/>
          <p:nvPr/>
        </p:nvSpPr>
        <p:spPr>
          <a:xfrm>
            <a:off x="12370016" y="3463813"/>
            <a:ext cx="389100" cy="389100"/>
          </a:xfrm>
          <a:prstGeom prst="roundRect">
            <a:avLst>
              <a:gd name="adj" fmla="val 16667"/>
            </a:avLst>
          </a:prstGeom>
          <a:solidFill>
            <a:srgbClr val="088C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85" name="Google Shape;185;p21"/>
          <p:cNvSpPr/>
          <p:nvPr/>
        </p:nvSpPr>
        <p:spPr>
          <a:xfrm>
            <a:off x="12373339" y="5332290"/>
            <a:ext cx="389100" cy="389100"/>
          </a:xfrm>
          <a:prstGeom prst="roundRect">
            <a:avLst>
              <a:gd name="adj" fmla="val 16667"/>
            </a:avLst>
          </a:prstGeom>
          <a:solidFill>
            <a:srgbClr val="088C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86" name="Google Shape;186;p21"/>
          <p:cNvSpPr/>
          <p:nvPr/>
        </p:nvSpPr>
        <p:spPr>
          <a:xfrm>
            <a:off x="12370016" y="7130721"/>
            <a:ext cx="389100" cy="389100"/>
          </a:xfrm>
          <a:prstGeom prst="roundRect">
            <a:avLst>
              <a:gd name="adj" fmla="val 16667"/>
            </a:avLst>
          </a:prstGeom>
          <a:solidFill>
            <a:srgbClr val="088C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87" name="Google Shape;187;p21"/>
          <p:cNvSpPr/>
          <p:nvPr/>
        </p:nvSpPr>
        <p:spPr>
          <a:xfrm>
            <a:off x="12370016" y="8927919"/>
            <a:ext cx="389100" cy="389100"/>
          </a:xfrm>
          <a:prstGeom prst="roundRect">
            <a:avLst>
              <a:gd name="adj" fmla="val 16667"/>
            </a:avLst>
          </a:prstGeom>
          <a:solidFill>
            <a:srgbClr val="088C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4" name="Google Shape;187;p21">
            <a:extLst>
              <a:ext uri="{FF2B5EF4-FFF2-40B4-BE49-F238E27FC236}">
                <a16:creationId xmlns:a16="http://schemas.microsoft.com/office/drawing/2014/main" id="{19B92312-D4D9-4A2B-804B-6AEACBB24413}"/>
              </a:ext>
            </a:extLst>
          </p:cNvPr>
          <p:cNvSpPr/>
          <p:nvPr/>
        </p:nvSpPr>
        <p:spPr>
          <a:xfrm>
            <a:off x="12370016" y="10726350"/>
            <a:ext cx="389100" cy="389100"/>
          </a:xfrm>
          <a:prstGeom prst="roundRect">
            <a:avLst>
              <a:gd name="adj" fmla="val 16667"/>
            </a:avLst>
          </a:prstGeom>
          <a:solidFill>
            <a:srgbClr val="088C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17AA70C-5AC9-40C2-9E58-E6B0DC4C5707}"/>
              </a:ext>
            </a:extLst>
          </p:cNvPr>
          <p:cNvSpPr/>
          <p:nvPr/>
        </p:nvSpPr>
        <p:spPr>
          <a:xfrm>
            <a:off x="13485182" y="10653785"/>
            <a:ext cx="41553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636363"/>
              </a:buClr>
              <a:buSzPts val="2000"/>
            </a:pPr>
            <a:r>
              <a:rPr lang="sk-SK" sz="2400" dirty="0">
                <a:solidFill>
                  <a:schemeClr val="tx1"/>
                </a:solidFill>
                <a:latin typeface="+mn-lt"/>
                <a:ea typeface="Montserrat Black"/>
                <a:cs typeface="Montserrat Black"/>
                <a:sym typeface="Montserrat Black"/>
              </a:rPr>
              <a:t>Kompatibilní s </a:t>
            </a:r>
            <a:r>
              <a:rPr lang="sk-SK" sz="2400" dirty="0" err="1">
                <a:solidFill>
                  <a:schemeClr val="tx1"/>
                </a:solidFill>
                <a:latin typeface="+mn-lt"/>
                <a:ea typeface="Montserrat Black"/>
                <a:cs typeface="Montserrat Black"/>
                <a:sym typeface="Montserrat Black"/>
              </a:rPr>
              <a:t>iOS</a:t>
            </a:r>
            <a:r>
              <a:rPr lang="sk-SK" sz="2400" dirty="0">
                <a:solidFill>
                  <a:schemeClr val="tx1"/>
                </a:solidFill>
                <a:latin typeface="+mn-lt"/>
                <a:ea typeface="Montserrat Black"/>
                <a:cs typeface="Montserrat Black"/>
                <a:sym typeface="Montserrat Black"/>
              </a:rPr>
              <a:t> &amp; Android</a:t>
            </a:r>
            <a:endParaRPr lang="sk-SK" sz="2400" dirty="0">
              <a:solidFill>
                <a:schemeClr val="tx1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EC45D2A-5638-4246-BA8D-2141D066318B}"/>
              </a:ext>
            </a:extLst>
          </p:cNvPr>
          <p:cNvSpPr/>
          <p:nvPr/>
        </p:nvSpPr>
        <p:spPr>
          <a:xfrm>
            <a:off x="13513834" y="8911309"/>
            <a:ext cx="7292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636363"/>
              </a:buClr>
              <a:buSzPts val="2000"/>
            </a:pPr>
            <a:r>
              <a:rPr lang="cs-CZ" sz="2400" dirty="0"/>
              <a:t>Jednoduchá integrace se </a:t>
            </a:r>
            <a:r>
              <a:rPr lang="cs-CZ" sz="2400" dirty="0" err="1"/>
              <a:t>SmartCities</a:t>
            </a:r>
            <a:r>
              <a:rPr lang="cs-CZ" sz="2400" dirty="0"/>
              <a:t> technologiemi</a:t>
            </a:r>
            <a:endParaRPr lang="sk-SK" sz="24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891EB561-BD18-454A-A106-4102E935C25E}"/>
              </a:ext>
            </a:extLst>
          </p:cNvPr>
          <p:cNvSpPr/>
          <p:nvPr/>
        </p:nvSpPr>
        <p:spPr>
          <a:xfrm>
            <a:off x="13485182" y="5327582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636363"/>
              </a:buClr>
              <a:buSzPts val="2000"/>
            </a:pPr>
            <a:endParaRPr lang="sk-SK" sz="24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A99C864F-33EA-4229-A757-597417F2B594}"/>
              </a:ext>
            </a:extLst>
          </p:cNvPr>
          <p:cNvSpPr/>
          <p:nvPr/>
        </p:nvSpPr>
        <p:spPr>
          <a:xfrm>
            <a:off x="13485182" y="7043700"/>
            <a:ext cx="8545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400" dirty="0"/>
              <a:t>Interakce – participace občanů – možnost podílet se na budování vzhledu města v kterém žijí</a:t>
            </a:r>
          </a:p>
          <a:p>
            <a:pPr lvl="0">
              <a:buClr>
                <a:srgbClr val="636363"/>
              </a:buClr>
              <a:buSzPts val="2000"/>
            </a:pPr>
            <a:endParaRPr lang="sk-SK" sz="24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E80CAD-73E9-5F45-956C-E4B07CEF8D11}"/>
              </a:ext>
            </a:extLst>
          </p:cNvPr>
          <p:cNvSpPr txBox="1"/>
          <p:nvPr/>
        </p:nvSpPr>
        <p:spPr>
          <a:xfrm>
            <a:off x="13339764" y="3463813"/>
            <a:ext cx="9031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Moderní nástroj v rukách samosprávy </a:t>
            </a:r>
          </a:p>
        </p:txBody>
      </p:sp>
    </p:spTree>
    <p:extLst>
      <p:ext uri="{BB962C8B-B14F-4D97-AF65-F5344CB8AC3E}">
        <p14:creationId xmlns:p14="http://schemas.microsoft.com/office/powerpoint/2010/main" val="2720034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3"/>
          <p:cNvSpPr txBox="1"/>
          <p:nvPr/>
        </p:nvSpPr>
        <p:spPr>
          <a:xfrm>
            <a:off x="8773722" y="1429894"/>
            <a:ext cx="6573837" cy="92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363"/>
              </a:buClr>
              <a:buSzPts val="5400"/>
              <a:buFont typeface="Lato Black"/>
              <a:buNone/>
            </a:pPr>
            <a:r>
              <a:rPr lang="sk-SK" sz="5400" dirty="0">
                <a:solidFill>
                  <a:srgbClr val="204370"/>
                </a:solidFill>
                <a:latin typeface="Montserrat Black"/>
                <a:ea typeface="Montserrat"/>
                <a:cs typeface="Montserrat"/>
                <a:sym typeface="Montserrat Black"/>
              </a:rPr>
              <a:t>Jak to funguje?</a:t>
            </a:r>
            <a:endParaRPr dirty="0">
              <a:solidFill>
                <a:srgbClr val="20437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31" name="Google Shape;231;p23"/>
          <p:cNvGrpSpPr/>
          <p:nvPr/>
        </p:nvGrpSpPr>
        <p:grpSpPr>
          <a:xfrm>
            <a:off x="19049988" y="5367311"/>
            <a:ext cx="421103" cy="872916"/>
            <a:chOff x="0" y="0"/>
            <a:chExt cx="2147483647" cy="2147483646"/>
          </a:xfrm>
        </p:grpSpPr>
        <p:sp>
          <p:nvSpPr>
            <p:cNvPr id="232" name="Google Shape;232;p23"/>
            <p:cNvSpPr/>
            <p:nvPr/>
          </p:nvSpPr>
          <p:spPr>
            <a:xfrm>
              <a:off x="0" y="0"/>
              <a:ext cx="2147483647" cy="2147483646"/>
            </a:xfrm>
            <a:prstGeom prst="roundRect">
              <a:avLst>
                <a:gd name="adj" fmla="val 2821"/>
              </a:avLst>
            </a:prstGeom>
            <a:noFill/>
            <a:ln w="571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856580691" y="105121493"/>
              <a:ext cx="434322537" cy="53746373"/>
            </a:xfrm>
            <a:prstGeom prst="roundRect">
              <a:avLst>
                <a:gd name="adj" fmla="val 10800"/>
              </a:avLst>
            </a:prstGeom>
            <a:noFill/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72387150" y="293233403"/>
              <a:ext cx="2005275450" cy="1451665929"/>
            </a:xfrm>
            <a:prstGeom prst="roundRect">
              <a:avLst>
                <a:gd name="adj" fmla="val 314"/>
              </a:avLst>
            </a:prstGeom>
            <a:solidFill>
              <a:schemeClr val="lt1">
                <a:alpha val="19607"/>
              </a:schemeClr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" name="Google Shape;235;p23"/>
            <p:cNvSpPr/>
            <p:nvPr/>
          </p:nvSpPr>
          <p:spPr>
            <a:xfrm>
              <a:off x="868644963" y="1825005272"/>
              <a:ext cx="386064460" cy="214985492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2" name="Google Shape;242;p23"/>
          <p:cNvGrpSpPr/>
          <p:nvPr/>
        </p:nvGrpSpPr>
        <p:grpSpPr>
          <a:xfrm>
            <a:off x="2080606" y="9072475"/>
            <a:ext cx="3500026" cy="2834445"/>
            <a:chOff x="0" y="0"/>
            <a:chExt cx="2147483647" cy="2147483646"/>
          </a:xfrm>
        </p:grpSpPr>
        <p:sp>
          <p:nvSpPr>
            <p:cNvPr id="243" name="Google Shape;243;p23"/>
            <p:cNvSpPr/>
            <p:nvPr/>
          </p:nvSpPr>
          <p:spPr>
            <a:xfrm>
              <a:off x="0" y="0"/>
              <a:ext cx="2147483647" cy="1727854802"/>
            </a:xfrm>
            <a:prstGeom prst="roundRect">
              <a:avLst>
                <a:gd name="adj" fmla="val 743"/>
              </a:avLst>
            </a:prstGeom>
            <a:noFill/>
            <a:ln w="571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" name="Google Shape;244;p23"/>
            <p:cNvSpPr/>
            <p:nvPr/>
          </p:nvSpPr>
          <p:spPr>
            <a:xfrm>
              <a:off x="72386513" y="115528639"/>
              <a:ext cx="2002709455" cy="1358059388"/>
            </a:xfrm>
            <a:prstGeom prst="roundRect">
              <a:avLst>
                <a:gd name="adj" fmla="val 449"/>
              </a:avLst>
            </a:prstGeom>
            <a:solidFill>
              <a:schemeClr val="lt1">
                <a:alpha val="19607"/>
              </a:schemeClr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" name="Google Shape;245;p23"/>
            <p:cNvSpPr txBox="1"/>
            <p:nvPr/>
          </p:nvSpPr>
          <p:spPr>
            <a:xfrm>
              <a:off x="856580522" y="1774459609"/>
              <a:ext cx="434322537" cy="315432941"/>
            </a:xfrm>
            <a:prstGeom prst="rect">
              <a:avLst/>
            </a:prstGeom>
            <a:noFill/>
            <a:ln w="571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6" name="Google Shape;246;p23"/>
            <p:cNvCxnSpPr/>
            <p:nvPr/>
          </p:nvCxnSpPr>
          <p:spPr>
            <a:xfrm>
              <a:off x="0" y="1544095539"/>
              <a:ext cx="2147483647" cy="0"/>
            </a:xfrm>
            <a:prstGeom prst="straightConnector1">
              <a:avLst/>
            </a:prstGeom>
            <a:noFill/>
            <a:ln w="5715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47" name="Google Shape;247;p23"/>
            <p:cNvSpPr txBox="1"/>
            <p:nvPr/>
          </p:nvSpPr>
          <p:spPr>
            <a:xfrm>
              <a:off x="711806221" y="2091210280"/>
              <a:ext cx="723870843" cy="56273366"/>
            </a:xfrm>
            <a:prstGeom prst="rect">
              <a:avLst/>
            </a:prstGeom>
            <a:noFill/>
            <a:ln w="571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256" name="Google Shape;256;p23"/>
          <p:cNvSpPr txBox="1">
            <a:spLocks noGrp="1"/>
          </p:cNvSpPr>
          <p:nvPr>
            <p:ph type="sldNum" idx="12"/>
          </p:nvPr>
        </p:nvSpPr>
        <p:spPr>
          <a:xfrm>
            <a:off x="22812148" y="12666269"/>
            <a:ext cx="1462800" cy="1050000"/>
          </a:xfrm>
          <a:prstGeom prst="rect">
            <a:avLst/>
          </a:prstGeom>
        </p:spPr>
        <p:txBody>
          <a:bodyPr spcFirstLastPara="1" wrap="square" lIns="223450" tIns="223450" rIns="223450" bIns="2234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Montserrat"/>
                <a:ea typeface="Montserrat"/>
                <a:cs typeface="Montserrat"/>
                <a:sym typeface="Montserrat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806;p36">
            <a:extLst>
              <a:ext uri="{FF2B5EF4-FFF2-40B4-BE49-F238E27FC236}">
                <a16:creationId xmlns:a16="http://schemas.microsoft.com/office/drawing/2014/main" id="{B82E8EDE-6729-42AD-81DE-EB1AE9E691A2}"/>
              </a:ext>
            </a:extLst>
          </p:cNvPr>
          <p:cNvSpPr/>
          <p:nvPr/>
        </p:nvSpPr>
        <p:spPr>
          <a:xfrm rot="573678">
            <a:off x="6384876" y="7225902"/>
            <a:ext cx="3042913" cy="2673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456" y="10106"/>
                </a:moveTo>
                <a:lnTo>
                  <a:pt x="16547" y="288"/>
                </a:lnTo>
                <a:cubicBezTo>
                  <a:pt x="16458" y="110"/>
                  <a:pt x="16336" y="0"/>
                  <a:pt x="16200" y="0"/>
                </a:cubicBezTo>
                <a:cubicBezTo>
                  <a:pt x="15929" y="0"/>
                  <a:pt x="15709" y="439"/>
                  <a:pt x="15709" y="982"/>
                </a:cubicBezTo>
                <a:cubicBezTo>
                  <a:pt x="15709" y="1253"/>
                  <a:pt x="15764" y="1499"/>
                  <a:pt x="15853" y="1676"/>
                </a:cubicBezTo>
                <a:lnTo>
                  <a:pt x="19924" y="9818"/>
                </a:lnTo>
                <a:lnTo>
                  <a:pt x="491" y="9818"/>
                </a:lnTo>
                <a:cubicBezTo>
                  <a:pt x="220" y="9818"/>
                  <a:pt x="0" y="10257"/>
                  <a:pt x="0" y="10800"/>
                </a:cubicBezTo>
                <a:cubicBezTo>
                  <a:pt x="0" y="11343"/>
                  <a:pt x="220" y="11782"/>
                  <a:pt x="491" y="11782"/>
                </a:cubicBezTo>
                <a:lnTo>
                  <a:pt x="19924" y="11782"/>
                </a:lnTo>
                <a:lnTo>
                  <a:pt x="15853" y="19924"/>
                </a:lnTo>
                <a:cubicBezTo>
                  <a:pt x="15764" y="20102"/>
                  <a:pt x="15709" y="20347"/>
                  <a:pt x="15709" y="20618"/>
                </a:cubicBezTo>
                <a:cubicBezTo>
                  <a:pt x="15709" y="21161"/>
                  <a:pt x="15929" y="21600"/>
                  <a:pt x="16200" y="21600"/>
                </a:cubicBezTo>
                <a:cubicBezTo>
                  <a:pt x="16336" y="21600"/>
                  <a:pt x="16458" y="21491"/>
                  <a:pt x="16547" y="21312"/>
                </a:cubicBezTo>
                <a:lnTo>
                  <a:pt x="21456" y="11494"/>
                </a:lnTo>
                <a:cubicBezTo>
                  <a:pt x="21545" y="11317"/>
                  <a:pt x="21600" y="11071"/>
                  <a:pt x="21600" y="10800"/>
                </a:cubicBezTo>
                <a:cubicBezTo>
                  <a:pt x="21600" y="10529"/>
                  <a:pt x="21545" y="10284"/>
                  <a:pt x="21456" y="10106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6" name="Google Shape;842;p36">
            <a:extLst>
              <a:ext uri="{FF2B5EF4-FFF2-40B4-BE49-F238E27FC236}">
                <a16:creationId xmlns:a16="http://schemas.microsoft.com/office/drawing/2014/main" id="{432F74C3-7B3E-4FA6-9874-4352275CD16C}"/>
              </a:ext>
            </a:extLst>
          </p:cNvPr>
          <p:cNvSpPr/>
          <p:nvPr/>
        </p:nvSpPr>
        <p:spPr>
          <a:xfrm>
            <a:off x="4403832" y="9709676"/>
            <a:ext cx="382913" cy="471677"/>
          </a:xfrm>
          <a:custGeom>
            <a:avLst/>
            <a:gdLst/>
            <a:ahLst/>
            <a:cxnLst/>
            <a:rect l="l" t="t" r="r" b="b"/>
            <a:pathLst>
              <a:path w="21531" h="21600" extrusionOk="0">
                <a:moveTo>
                  <a:pt x="6365" y="15409"/>
                </a:moveTo>
                <a:cubicBezTo>
                  <a:pt x="5782" y="14888"/>
                  <a:pt x="4858" y="14006"/>
                  <a:pt x="3935" y="12895"/>
                </a:cubicBezTo>
                <a:cubicBezTo>
                  <a:pt x="2587" y="11273"/>
                  <a:pt x="979" y="8835"/>
                  <a:pt x="979" y="6430"/>
                </a:cubicBezTo>
                <a:cubicBezTo>
                  <a:pt x="979" y="3427"/>
                  <a:pt x="3396" y="982"/>
                  <a:pt x="6366" y="982"/>
                </a:cubicBezTo>
                <a:cubicBezTo>
                  <a:pt x="9336" y="982"/>
                  <a:pt x="11752" y="3427"/>
                  <a:pt x="11752" y="6430"/>
                </a:cubicBezTo>
                <a:cubicBezTo>
                  <a:pt x="11752" y="10208"/>
                  <a:pt x="7888" y="14044"/>
                  <a:pt x="6365" y="15409"/>
                </a:cubicBezTo>
                <a:moveTo>
                  <a:pt x="6366" y="0"/>
                </a:moveTo>
                <a:cubicBezTo>
                  <a:pt x="2850" y="0"/>
                  <a:pt x="0" y="2879"/>
                  <a:pt x="0" y="6430"/>
                </a:cubicBezTo>
                <a:cubicBezTo>
                  <a:pt x="0" y="11655"/>
                  <a:pt x="6366" y="16701"/>
                  <a:pt x="6366" y="16701"/>
                </a:cubicBezTo>
                <a:cubicBezTo>
                  <a:pt x="6366" y="16701"/>
                  <a:pt x="12732" y="11655"/>
                  <a:pt x="12732" y="6430"/>
                </a:cubicBezTo>
                <a:cubicBezTo>
                  <a:pt x="12732" y="2879"/>
                  <a:pt x="9882" y="0"/>
                  <a:pt x="6366" y="0"/>
                </a:cubicBezTo>
                <a:moveTo>
                  <a:pt x="17357" y="19604"/>
                </a:moveTo>
                <a:cubicBezTo>
                  <a:pt x="17127" y="19764"/>
                  <a:pt x="16856" y="19909"/>
                  <a:pt x="16554" y="20033"/>
                </a:cubicBezTo>
                <a:cubicBezTo>
                  <a:pt x="16304" y="20137"/>
                  <a:pt x="16185" y="20424"/>
                  <a:pt x="16288" y="20675"/>
                </a:cubicBezTo>
                <a:cubicBezTo>
                  <a:pt x="16365" y="20865"/>
                  <a:pt x="16548" y="20979"/>
                  <a:pt x="16740" y="20979"/>
                </a:cubicBezTo>
                <a:cubicBezTo>
                  <a:pt x="16802" y="20979"/>
                  <a:pt x="16866" y="20967"/>
                  <a:pt x="16926" y="20942"/>
                </a:cubicBezTo>
                <a:cubicBezTo>
                  <a:pt x="17294" y="20790"/>
                  <a:pt x="17627" y="20611"/>
                  <a:pt x="17915" y="20411"/>
                </a:cubicBezTo>
                <a:cubicBezTo>
                  <a:pt x="18138" y="20256"/>
                  <a:pt x="18193" y="19950"/>
                  <a:pt x="18039" y="19727"/>
                </a:cubicBezTo>
                <a:cubicBezTo>
                  <a:pt x="17885" y="19505"/>
                  <a:pt x="17579" y="19449"/>
                  <a:pt x="17357" y="19604"/>
                </a:cubicBezTo>
                <a:moveTo>
                  <a:pt x="16249" y="13042"/>
                </a:moveTo>
                <a:cubicBezTo>
                  <a:pt x="16109" y="12790"/>
                  <a:pt x="16024" y="12529"/>
                  <a:pt x="15995" y="12265"/>
                </a:cubicBezTo>
                <a:cubicBezTo>
                  <a:pt x="15966" y="11995"/>
                  <a:pt x="15731" y="11801"/>
                  <a:pt x="15456" y="11829"/>
                </a:cubicBezTo>
                <a:cubicBezTo>
                  <a:pt x="15187" y="11859"/>
                  <a:pt x="14992" y="12100"/>
                  <a:pt x="15022" y="12370"/>
                </a:cubicBezTo>
                <a:cubicBezTo>
                  <a:pt x="15064" y="12767"/>
                  <a:pt x="15190" y="13154"/>
                  <a:pt x="15395" y="13522"/>
                </a:cubicBezTo>
                <a:cubicBezTo>
                  <a:pt x="15484" y="13682"/>
                  <a:pt x="15651" y="13773"/>
                  <a:pt x="15822" y="13773"/>
                </a:cubicBezTo>
                <a:cubicBezTo>
                  <a:pt x="15904" y="13773"/>
                  <a:pt x="15985" y="13753"/>
                  <a:pt x="16061" y="13710"/>
                </a:cubicBezTo>
                <a:cubicBezTo>
                  <a:pt x="16297" y="13578"/>
                  <a:pt x="16382" y="13279"/>
                  <a:pt x="16249" y="13042"/>
                </a:cubicBezTo>
                <a:moveTo>
                  <a:pt x="18249" y="15254"/>
                </a:moveTo>
                <a:cubicBezTo>
                  <a:pt x="18041" y="14981"/>
                  <a:pt x="17803" y="14708"/>
                  <a:pt x="17538" y="14439"/>
                </a:cubicBezTo>
                <a:cubicBezTo>
                  <a:pt x="17349" y="14246"/>
                  <a:pt x="17039" y="14244"/>
                  <a:pt x="16845" y="14434"/>
                </a:cubicBezTo>
                <a:cubicBezTo>
                  <a:pt x="16653" y="14624"/>
                  <a:pt x="16651" y="14935"/>
                  <a:pt x="16841" y="15129"/>
                </a:cubicBezTo>
                <a:cubicBezTo>
                  <a:pt x="17076" y="15368"/>
                  <a:pt x="17288" y="15612"/>
                  <a:pt x="17471" y="15851"/>
                </a:cubicBezTo>
                <a:cubicBezTo>
                  <a:pt x="17568" y="15977"/>
                  <a:pt x="17713" y="16043"/>
                  <a:pt x="17860" y="16043"/>
                </a:cubicBezTo>
                <a:cubicBezTo>
                  <a:pt x="17964" y="16043"/>
                  <a:pt x="18068" y="16011"/>
                  <a:pt x="18157" y="15942"/>
                </a:cubicBezTo>
                <a:cubicBezTo>
                  <a:pt x="18373" y="15777"/>
                  <a:pt x="18413" y="15469"/>
                  <a:pt x="18249" y="15254"/>
                </a:cubicBezTo>
                <a:moveTo>
                  <a:pt x="21476" y="5928"/>
                </a:moveTo>
                <a:cubicBezTo>
                  <a:pt x="21352" y="5687"/>
                  <a:pt x="21057" y="5592"/>
                  <a:pt x="20817" y="5717"/>
                </a:cubicBezTo>
                <a:cubicBezTo>
                  <a:pt x="20817" y="5717"/>
                  <a:pt x="20650" y="5803"/>
                  <a:pt x="20371" y="5962"/>
                </a:cubicBezTo>
                <a:cubicBezTo>
                  <a:pt x="20136" y="6096"/>
                  <a:pt x="20054" y="6396"/>
                  <a:pt x="20188" y="6632"/>
                </a:cubicBezTo>
                <a:cubicBezTo>
                  <a:pt x="20278" y="6791"/>
                  <a:pt x="20444" y="6880"/>
                  <a:pt x="20614" y="6880"/>
                </a:cubicBezTo>
                <a:cubicBezTo>
                  <a:pt x="20697" y="6880"/>
                  <a:pt x="20780" y="6859"/>
                  <a:pt x="20856" y="6815"/>
                </a:cubicBezTo>
                <a:cubicBezTo>
                  <a:pt x="21108" y="6672"/>
                  <a:pt x="21261" y="6592"/>
                  <a:pt x="21265" y="6590"/>
                </a:cubicBezTo>
                <a:cubicBezTo>
                  <a:pt x="21506" y="6466"/>
                  <a:pt x="21600" y="6170"/>
                  <a:pt x="21476" y="5928"/>
                </a:cubicBezTo>
                <a:moveTo>
                  <a:pt x="18659" y="16886"/>
                </a:moveTo>
                <a:cubicBezTo>
                  <a:pt x="18395" y="16941"/>
                  <a:pt x="18225" y="17201"/>
                  <a:pt x="18280" y="17467"/>
                </a:cubicBezTo>
                <a:cubicBezTo>
                  <a:pt x="18312" y="17625"/>
                  <a:pt x="18330" y="17781"/>
                  <a:pt x="18330" y="17929"/>
                </a:cubicBezTo>
                <a:cubicBezTo>
                  <a:pt x="18330" y="18050"/>
                  <a:pt x="18318" y="18171"/>
                  <a:pt x="18296" y="18287"/>
                </a:cubicBezTo>
                <a:cubicBezTo>
                  <a:pt x="18244" y="18554"/>
                  <a:pt x="18418" y="18811"/>
                  <a:pt x="18683" y="18862"/>
                </a:cubicBezTo>
                <a:cubicBezTo>
                  <a:pt x="18715" y="18869"/>
                  <a:pt x="18746" y="18871"/>
                  <a:pt x="18777" y="18871"/>
                </a:cubicBezTo>
                <a:cubicBezTo>
                  <a:pt x="19007" y="18871"/>
                  <a:pt x="19212" y="18708"/>
                  <a:pt x="19257" y="18473"/>
                </a:cubicBezTo>
                <a:cubicBezTo>
                  <a:pt x="19292" y="18296"/>
                  <a:pt x="19309" y="18114"/>
                  <a:pt x="19309" y="17929"/>
                </a:cubicBezTo>
                <a:cubicBezTo>
                  <a:pt x="19309" y="17715"/>
                  <a:pt x="19285" y="17492"/>
                  <a:pt x="19239" y="17267"/>
                </a:cubicBezTo>
                <a:cubicBezTo>
                  <a:pt x="19183" y="17001"/>
                  <a:pt x="18923" y="16832"/>
                  <a:pt x="18659" y="16886"/>
                </a:cubicBezTo>
                <a:moveTo>
                  <a:pt x="18590" y="7106"/>
                </a:moveTo>
                <a:cubicBezTo>
                  <a:pt x="18317" y="7303"/>
                  <a:pt x="18035" y="7518"/>
                  <a:pt x="17756" y="7745"/>
                </a:cubicBezTo>
                <a:cubicBezTo>
                  <a:pt x="17546" y="7917"/>
                  <a:pt x="17515" y="8226"/>
                  <a:pt x="17686" y="8436"/>
                </a:cubicBezTo>
                <a:cubicBezTo>
                  <a:pt x="17783" y="8556"/>
                  <a:pt x="17924" y="8617"/>
                  <a:pt x="18066" y="8617"/>
                </a:cubicBezTo>
                <a:cubicBezTo>
                  <a:pt x="18174" y="8617"/>
                  <a:pt x="18284" y="8581"/>
                  <a:pt x="18374" y="8507"/>
                </a:cubicBezTo>
                <a:cubicBezTo>
                  <a:pt x="18637" y="8292"/>
                  <a:pt x="18903" y="8090"/>
                  <a:pt x="19161" y="7905"/>
                </a:cubicBezTo>
                <a:cubicBezTo>
                  <a:pt x="19380" y="7747"/>
                  <a:pt x="19431" y="7440"/>
                  <a:pt x="19273" y="7220"/>
                </a:cubicBezTo>
                <a:cubicBezTo>
                  <a:pt x="19116" y="6999"/>
                  <a:pt x="18810" y="6949"/>
                  <a:pt x="18590" y="7106"/>
                </a:cubicBezTo>
                <a:moveTo>
                  <a:pt x="14704" y="20512"/>
                </a:moveTo>
                <a:cubicBezTo>
                  <a:pt x="14393" y="20556"/>
                  <a:pt x="14065" y="20590"/>
                  <a:pt x="13729" y="20611"/>
                </a:cubicBezTo>
                <a:cubicBezTo>
                  <a:pt x="13459" y="20629"/>
                  <a:pt x="13254" y="20863"/>
                  <a:pt x="13272" y="21134"/>
                </a:cubicBezTo>
                <a:cubicBezTo>
                  <a:pt x="13289" y="21394"/>
                  <a:pt x="13504" y="21593"/>
                  <a:pt x="13760" y="21593"/>
                </a:cubicBezTo>
                <a:cubicBezTo>
                  <a:pt x="13771" y="21593"/>
                  <a:pt x="13781" y="21592"/>
                  <a:pt x="13792" y="21592"/>
                </a:cubicBezTo>
                <a:cubicBezTo>
                  <a:pt x="14152" y="21568"/>
                  <a:pt x="14506" y="21533"/>
                  <a:pt x="14842" y="21485"/>
                </a:cubicBezTo>
                <a:cubicBezTo>
                  <a:pt x="15110" y="21447"/>
                  <a:pt x="15296" y="21198"/>
                  <a:pt x="15258" y="20929"/>
                </a:cubicBezTo>
                <a:cubicBezTo>
                  <a:pt x="15220" y="20661"/>
                  <a:pt x="14973" y="20472"/>
                  <a:pt x="14704" y="20512"/>
                </a:cubicBezTo>
                <a:moveTo>
                  <a:pt x="8893" y="20109"/>
                </a:moveTo>
                <a:cubicBezTo>
                  <a:pt x="8582" y="19997"/>
                  <a:pt x="8299" y="19866"/>
                  <a:pt x="8052" y="19721"/>
                </a:cubicBezTo>
                <a:cubicBezTo>
                  <a:pt x="7818" y="19582"/>
                  <a:pt x="7519" y="19663"/>
                  <a:pt x="7382" y="19896"/>
                </a:cubicBezTo>
                <a:cubicBezTo>
                  <a:pt x="7244" y="20130"/>
                  <a:pt x="7323" y="20432"/>
                  <a:pt x="7556" y="20568"/>
                </a:cubicBezTo>
                <a:cubicBezTo>
                  <a:pt x="7856" y="20744"/>
                  <a:pt x="8194" y="20901"/>
                  <a:pt x="8562" y="21034"/>
                </a:cubicBezTo>
                <a:cubicBezTo>
                  <a:pt x="8617" y="21053"/>
                  <a:pt x="8672" y="21062"/>
                  <a:pt x="8728" y="21062"/>
                </a:cubicBezTo>
                <a:cubicBezTo>
                  <a:pt x="8928" y="21062"/>
                  <a:pt x="9117" y="20938"/>
                  <a:pt x="9189" y="20737"/>
                </a:cubicBezTo>
                <a:cubicBezTo>
                  <a:pt x="9280" y="20482"/>
                  <a:pt x="9148" y="20200"/>
                  <a:pt x="8893" y="20109"/>
                </a:cubicBezTo>
                <a:moveTo>
                  <a:pt x="11751" y="20618"/>
                </a:moveTo>
                <a:cubicBezTo>
                  <a:pt x="11412" y="20600"/>
                  <a:pt x="11082" y="20572"/>
                  <a:pt x="10771" y="20533"/>
                </a:cubicBezTo>
                <a:cubicBezTo>
                  <a:pt x="10502" y="20493"/>
                  <a:pt x="10258" y="20690"/>
                  <a:pt x="10225" y="20959"/>
                </a:cubicBezTo>
                <a:cubicBezTo>
                  <a:pt x="10191" y="21229"/>
                  <a:pt x="10382" y="21474"/>
                  <a:pt x="10650" y="21507"/>
                </a:cubicBezTo>
                <a:cubicBezTo>
                  <a:pt x="10984" y="21549"/>
                  <a:pt x="11337" y="21580"/>
                  <a:pt x="11699" y="21600"/>
                </a:cubicBezTo>
                <a:cubicBezTo>
                  <a:pt x="11708" y="21600"/>
                  <a:pt x="11716" y="21600"/>
                  <a:pt x="11725" y="21600"/>
                </a:cubicBezTo>
                <a:cubicBezTo>
                  <a:pt x="11984" y="21600"/>
                  <a:pt x="12200" y="21397"/>
                  <a:pt x="12214" y="21135"/>
                </a:cubicBezTo>
                <a:cubicBezTo>
                  <a:pt x="12228" y="20863"/>
                  <a:pt x="12021" y="20632"/>
                  <a:pt x="11751" y="20618"/>
                </a:cubicBezTo>
                <a:moveTo>
                  <a:pt x="6840" y="18180"/>
                </a:moveTo>
                <a:cubicBezTo>
                  <a:pt x="6836" y="17912"/>
                  <a:pt x="6619" y="17696"/>
                  <a:pt x="6351" y="17696"/>
                </a:cubicBezTo>
                <a:cubicBezTo>
                  <a:pt x="6080" y="17696"/>
                  <a:pt x="5861" y="17916"/>
                  <a:pt x="5861" y="18188"/>
                </a:cubicBezTo>
                <a:cubicBezTo>
                  <a:pt x="5861" y="18234"/>
                  <a:pt x="5867" y="18484"/>
                  <a:pt x="5997" y="18834"/>
                </a:cubicBezTo>
                <a:cubicBezTo>
                  <a:pt x="6070" y="19033"/>
                  <a:pt x="6257" y="19155"/>
                  <a:pt x="6456" y="19155"/>
                </a:cubicBezTo>
                <a:cubicBezTo>
                  <a:pt x="6512" y="19155"/>
                  <a:pt x="6570" y="19145"/>
                  <a:pt x="6626" y="19124"/>
                </a:cubicBezTo>
                <a:cubicBezTo>
                  <a:pt x="6880" y="19030"/>
                  <a:pt x="7009" y="18748"/>
                  <a:pt x="6915" y="18493"/>
                </a:cubicBezTo>
                <a:cubicBezTo>
                  <a:pt x="6849" y="18314"/>
                  <a:pt x="6841" y="18191"/>
                  <a:pt x="6840" y="18180"/>
                </a:cubicBezTo>
                <a:moveTo>
                  <a:pt x="15760" y="10798"/>
                </a:moveTo>
                <a:cubicBezTo>
                  <a:pt x="15838" y="10844"/>
                  <a:pt x="15924" y="10866"/>
                  <a:pt x="16008" y="10866"/>
                </a:cubicBezTo>
                <a:cubicBezTo>
                  <a:pt x="16176" y="10866"/>
                  <a:pt x="16339" y="10780"/>
                  <a:pt x="16431" y="10625"/>
                </a:cubicBezTo>
                <a:cubicBezTo>
                  <a:pt x="16577" y="10376"/>
                  <a:pt x="16761" y="10120"/>
                  <a:pt x="16977" y="9861"/>
                </a:cubicBezTo>
                <a:cubicBezTo>
                  <a:pt x="17151" y="9653"/>
                  <a:pt x="17124" y="9343"/>
                  <a:pt x="16917" y="9169"/>
                </a:cubicBezTo>
                <a:cubicBezTo>
                  <a:pt x="16709" y="8994"/>
                  <a:pt x="16400" y="9022"/>
                  <a:pt x="16227" y="9230"/>
                </a:cubicBezTo>
                <a:cubicBezTo>
                  <a:pt x="15976" y="9529"/>
                  <a:pt x="15761" y="9832"/>
                  <a:pt x="15587" y="10125"/>
                </a:cubicBezTo>
                <a:cubicBezTo>
                  <a:pt x="15450" y="10359"/>
                  <a:pt x="15527" y="10659"/>
                  <a:pt x="15760" y="10798"/>
                </a:cubicBezTo>
                <a:moveTo>
                  <a:pt x="6366" y="8841"/>
                </a:moveTo>
                <a:cubicBezTo>
                  <a:pt x="5014" y="8841"/>
                  <a:pt x="3917" y="7741"/>
                  <a:pt x="3917" y="6384"/>
                </a:cubicBezTo>
                <a:cubicBezTo>
                  <a:pt x="3917" y="5027"/>
                  <a:pt x="5014" y="3927"/>
                  <a:pt x="6366" y="3927"/>
                </a:cubicBezTo>
                <a:cubicBezTo>
                  <a:pt x="7719" y="3927"/>
                  <a:pt x="8814" y="5027"/>
                  <a:pt x="8814" y="6384"/>
                </a:cubicBezTo>
                <a:cubicBezTo>
                  <a:pt x="8814" y="7741"/>
                  <a:pt x="7719" y="8841"/>
                  <a:pt x="6366" y="8841"/>
                </a:cubicBezTo>
                <a:moveTo>
                  <a:pt x="6366" y="2955"/>
                </a:moveTo>
                <a:cubicBezTo>
                  <a:pt x="4473" y="2955"/>
                  <a:pt x="2938" y="4494"/>
                  <a:pt x="2938" y="6392"/>
                </a:cubicBezTo>
                <a:cubicBezTo>
                  <a:pt x="2938" y="8291"/>
                  <a:pt x="4473" y="9831"/>
                  <a:pt x="6366" y="9831"/>
                </a:cubicBezTo>
                <a:cubicBezTo>
                  <a:pt x="8259" y="9831"/>
                  <a:pt x="9794" y="8291"/>
                  <a:pt x="9794" y="6392"/>
                </a:cubicBezTo>
                <a:cubicBezTo>
                  <a:pt x="9794" y="4494"/>
                  <a:pt x="8259" y="2955"/>
                  <a:pt x="6366" y="29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7" name="Google Shape;508;p33">
            <a:extLst>
              <a:ext uri="{FF2B5EF4-FFF2-40B4-BE49-F238E27FC236}">
                <a16:creationId xmlns:a16="http://schemas.microsoft.com/office/drawing/2014/main" id="{F49B8B12-3733-440D-8FCC-D9B6EF4D5D7C}"/>
              </a:ext>
            </a:extLst>
          </p:cNvPr>
          <p:cNvSpPr/>
          <p:nvPr/>
        </p:nvSpPr>
        <p:spPr>
          <a:xfrm>
            <a:off x="3132850" y="5442721"/>
            <a:ext cx="1628184" cy="16492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7593" y="17878"/>
                </a:moveTo>
                <a:cubicBezTo>
                  <a:pt x="16514" y="16546"/>
                  <a:pt x="15177" y="15812"/>
                  <a:pt x="14084" y="15323"/>
                </a:cubicBezTo>
                <a:cubicBezTo>
                  <a:pt x="13842" y="15214"/>
                  <a:pt x="13687" y="15099"/>
                  <a:pt x="13598" y="14990"/>
                </a:cubicBezTo>
                <a:cubicBezTo>
                  <a:pt x="15238" y="14959"/>
                  <a:pt x="16521" y="14237"/>
                  <a:pt x="16581" y="14203"/>
                </a:cubicBezTo>
                <a:cubicBezTo>
                  <a:pt x="16751" y="14106"/>
                  <a:pt x="16846" y="13918"/>
                  <a:pt x="16826" y="13724"/>
                </a:cubicBezTo>
                <a:cubicBezTo>
                  <a:pt x="16807" y="13546"/>
                  <a:pt x="16693" y="13394"/>
                  <a:pt x="16530" y="13325"/>
                </a:cubicBezTo>
                <a:cubicBezTo>
                  <a:pt x="16461" y="13275"/>
                  <a:pt x="15663" y="12629"/>
                  <a:pt x="15663" y="9051"/>
                </a:cubicBezTo>
                <a:cubicBezTo>
                  <a:pt x="15663" y="5000"/>
                  <a:pt x="14115" y="2945"/>
                  <a:pt x="11061" y="2945"/>
                </a:cubicBezTo>
                <a:cubicBezTo>
                  <a:pt x="8481" y="2945"/>
                  <a:pt x="5845" y="3642"/>
                  <a:pt x="5845" y="8806"/>
                </a:cubicBezTo>
                <a:cubicBezTo>
                  <a:pt x="5845" y="12555"/>
                  <a:pt x="5219" y="13278"/>
                  <a:pt x="5122" y="13367"/>
                </a:cubicBezTo>
                <a:cubicBezTo>
                  <a:pt x="4957" y="13416"/>
                  <a:pt x="4826" y="13551"/>
                  <a:pt x="4784" y="13723"/>
                </a:cubicBezTo>
                <a:cubicBezTo>
                  <a:pt x="4734" y="13935"/>
                  <a:pt x="4828" y="14153"/>
                  <a:pt x="5015" y="14262"/>
                </a:cubicBezTo>
                <a:cubicBezTo>
                  <a:pt x="6396" y="15064"/>
                  <a:pt x="7482" y="15136"/>
                  <a:pt x="8065" y="15091"/>
                </a:cubicBezTo>
                <a:cubicBezTo>
                  <a:pt x="7994" y="15151"/>
                  <a:pt x="7850" y="15241"/>
                  <a:pt x="7564" y="15335"/>
                </a:cubicBezTo>
                <a:cubicBezTo>
                  <a:pt x="6211" y="15776"/>
                  <a:pt x="4766" y="16807"/>
                  <a:pt x="3958" y="17834"/>
                </a:cubicBezTo>
                <a:cubicBezTo>
                  <a:pt x="2125" y="16050"/>
                  <a:pt x="982" y="13560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2" y="982"/>
                  <a:pt x="20618" y="5377"/>
                  <a:pt x="20618" y="10800"/>
                </a:cubicBezTo>
                <a:cubicBezTo>
                  <a:pt x="20618" y="13584"/>
                  <a:pt x="19454" y="16092"/>
                  <a:pt x="17593" y="17878"/>
                </a:cubicBezTo>
                <a:moveTo>
                  <a:pt x="10800" y="20618"/>
                </a:moveTo>
                <a:cubicBezTo>
                  <a:pt x="8489" y="20618"/>
                  <a:pt x="6370" y="19815"/>
                  <a:pt x="4693" y="18480"/>
                </a:cubicBezTo>
                <a:cubicBezTo>
                  <a:pt x="5360" y="17604"/>
                  <a:pt x="6693" y="16652"/>
                  <a:pt x="7869" y="16268"/>
                </a:cubicBezTo>
                <a:cubicBezTo>
                  <a:pt x="8578" y="16037"/>
                  <a:pt x="8988" y="15688"/>
                  <a:pt x="9087" y="15232"/>
                </a:cubicBezTo>
                <a:cubicBezTo>
                  <a:pt x="9214" y="14656"/>
                  <a:pt x="8775" y="14230"/>
                  <a:pt x="8725" y="14183"/>
                </a:cubicBezTo>
                <a:cubicBezTo>
                  <a:pt x="8597" y="14065"/>
                  <a:pt x="8412" y="14025"/>
                  <a:pt x="8246" y="14075"/>
                </a:cubicBezTo>
                <a:cubicBezTo>
                  <a:pt x="8208" y="14086"/>
                  <a:pt x="7406" y="14309"/>
                  <a:pt x="6089" y="13714"/>
                </a:cubicBezTo>
                <a:cubicBezTo>
                  <a:pt x="6486" y="13026"/>
                  <a:pt x="6826" y="11618"/>
                  <a:pt x="6826" y="8806"/>
                </a:cubicBezTo>
                <a:cubicBezTo>
                  <a:pt x="6826" y="4301"/>
                  <a:pt x="8829" y="3928"/>
                  <a:pt x="11061" y="3928"/>
                </a:cubicBezTo>
                <a:cubicBezTo>
                  <a:pt x="12615" y="3928"/>
                  <a:pt x="14681" y="4458"/>
                  <a:pt x="14681" y="9051"/>
                </a:cubicBezTo>
                <a:cubicBezTo>
                  <a:pt x="14681" y="11662"/>
                  <a:pt x="15092" y="12966"/>
                  <a:pt x="15499" y="13617"/>
                </a:cubicBezTo>
                <a:cubicBezTo>
                  <a:pt x="14943" y="13829"/>
                  <a:pt x="14058" y="14076"/>
                  <a:pt x="13097" y="13993"/>
                </a:cubicBezTo>
                <a:cubicBezTo>
                  <a:pt x="12883" y="13971"/>
                  <a:pt x="12690" y="14092"/>
                  <a:pt x="12605" y="14285"/>
                </a:cubicBezTo>
                <a:cubicBezTo>
                  <a:pt x="12420" y="14704"/>
                  <a:pt x="12408" y="15649"/>
                  <a:pt x="13683" y="16219"/>
                </a:cubicBezTo>
                <a:cubicBezTo>
                  <a:pt x="14677" y="16664"/>
                  <a:pt x="15893" y="17331"/>
                  <a:pt x="16850" y="18522"/>
                </a:cubicBezTo>
                <a:cubicBezTo>
                  <a:pt x="15182" y="19831"/>
                  <a:pt x="13085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dirty="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9" name="Google Shape;510;p33">
            <a:extLst>
              <a:ext uri="{FF2B5EF4-FFF2-40B4-BE49-F238E27FC236}">
                <a16:creationId xmlns:a16="http://schemas.microsoft.com/office/drawing/2014/main" id="{8562B86C-87A3-4ED7-B2FA-AE6721663C88}"/>
              </a:ext>
            </a:extLst>
          </p:cNvPr>
          <p:cNvSpPr/>
          <p:nvPr/>
        </p:nvSpPr>
        <p:spPr>
          <a:xfrm>
            <a:off x="17217121" y="5899220"/>
            <a:ext cx="1628185" cy="146036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457" y="20400"/>
                </a:moveTo>
                <a:cubicBezTo>
                  <a:pt x="4686" y="18711"/>
                  <a:pt x="5897" y="18036"/>
                  <a:pt x="7134" y="17493"/>
                </a:cubicBezTo>
                <a:lnTo>
                  <a:pt x="7173" y="17477"/>
                </a:lnTo>
                <a:cubicBezTo>
                  <a:pt x="8055" y="17190"/>
                  <a:pt x="9626" y="16039"/>
                  <a:pt x="9626" y="13569"/>
                </a:cubicBezTo>
                <a:cubicBezTo>
                  <a:pt x="9626" y="11474"/>
                  <a:pt x="8932" y="10452"/>
                  <a:pt x="8558" y="9902"/>
                </a:cubicBezTo>
                <a:cubicBezTo>
                  <a:pt x="8484" y="9791"/>
                  <a:pt x="8394" y="9649"/>
                  <a:pt x="8414" y="9680"/>
                </a:cubicBezTo>
                <a:cubicBezTo>
                  <a:pt x="8384" y="9599"/>
                  <a:pt x="8237" y="9129"/>
                  <a:pt x="8449" y="8035"/>
                </a:cubicBezTo>
                <a:cubicBezTo>
                  <a:pt x="8549" y="7522"/>
                  <a:pt x="8380" y="7241"/>
                  <a:pt x="8380" y="7241"/>
                </a:cubicBezTo>
                <a:cubicBezTo>
                  <a:pt x="8112" y="6505"/>
                  <a:pt x="7614" y="5133"/>
                  <a:pt x="7988" y="4025"/>
                </a:cubicBezTo>
                <a:cubicBezTo>
                  <a:pt x="8490" y="2492"/>
                  <a:pt x="8935" y="2190"/>
                  <a:pt x="9741" y="1747"/>
                </a:cubicBezTo>
                <a:cubicBezTo>
                  <a:pt x="9788" y="1721"/>
                  <a:pt x="9834" y="1691"/>
                  <a:pt x="9877" y="1657"/>
                </a:cubicBezTo>
                <a:cubicBezTo>
                  <a:pt x="10029" y="1535"/>
                  <a:pt x="10674" y="1200"/>
                  <a:pt x="11403" y="1200"/>
                </a:cubicBezTo>
                <a:cubicBezTo>
                  <a:pt x="11768" y="1200"/>
                  <a:pt x="12075" y="1285"/>
                  <a:pt x="12318" y="1454"/>
                </a:cubicBezTo>
                <a:cubicBezTo>
                  <a:pt x="12610" y="1655"/>
                  <a:pt x="12890" y="2039"/>
                  <a:pt x="13313" y="3271"/>
                </a:cubicBezTo>
                <a:cubicBezTo>
                  <a:pt x="14101" y="5469"/>
                  <a:pt x="13602" y="6698"/>
                  <a:pt x="13350" y="7124"/>
                </a:cubicBezTo>
                <a:cubicBezTo>
                  <a:pt x="13183" y="7407"/>
                  <a:pt x="13126" y="7764"/>
                  <a:pt x="13191" y="8102"/>
                </a:cubicBezTo>
                <a:cubicBezTo>
                  <a:pt x="13386" y="9109"/>
                  <a:pt x="13260" y="9534"/>
                  <a:pt x="13227" y="9619"/>
                </a:cubicBezTo>
                <a:cubicBezTo>
                  <a:pt x="13219" y="9631"/>
                  <a:pt x="13101" y="9814"/>
                  <a:pt x="13041" y="9902"/>
                </a:cubicBezTo>
                <a:cubicBezTo>
                  <a:pt x="12668" y="10452"/>
                  <a:pt x="11973" y="11474"/>
                  <a:pt x="11973" y="13569"/>
                </a:cubicBezTo>
                <a:cubicBezTo>
                  <a:pt x="11973" y="16039"/>
                  <a:pt x="13545" y="17190"/>
                  <a:pt x="14427" y="17477"/>
                </a:cubicBezTo>
                <a:lnTo>
                  <a:pt x="14466" y="17493"/>
                </a:lnTo>
                <a:cubicBezTo>
                  <a:pt x="15703" y="18036"/>
                  <a:pt x="16914" y="18711"/>
                  <a:pt x="17143" y="20400"/>
                </a:cubicBezTo>
                <a:cubicBezTo>
                  <a:pt x="17143" y="20400"/>
                  <a:pt x="4457" y="20400"/>
                  <a:pt x="4457" y="20400"/>
                </a:cubicBezTo>
                <a:close/>
                <a:moveTo>
                  <a:pt x="14715" y="16328"/>
                </a:moveTo>
                <a:cubicBezTo>
                  <a:pt x="14715" y="16328"/>
                  <a:pt x="12955" y="15815"/>
                  <a:pt x="12955" y="13569"/>
                </a:cubicBezTo>
                <a:cubicBezTo>
                  <a:pt x="12955" y="11596"/>
                  <a:pt x="13678" y="10901"/>
                  <a:pt x="13957" y="10421"/>
                </a:cubicBezTo>
                <a:cubicBezTo>
                  <a:pt x="13957" y="10421"/>
                  <a:pt x="14531" y="9807"/>
                  <a:pt x="14146" y="7826"/>
                </a:cubicBezTo>
                <a:cubicBezTo>
                  <a:pt x="14787" y="6740"/>
                  <a:pt x="14995" y="4972"/>
                  <a:pt x="14211" y="2789"/>
                </a:cubicBezTo>
                <a:cubicBezTo>
                  <a:pt x="13774" y="1514"/>
                  <a:pt x="13389" y="815"/>
                  <a:pt x="12801" y="409"/>
                </a:cubicBezTo>
                <a:cubicBezTo>
                  <a:pt x="12370" y="110"/>
                  <a:pt x="11880" y="0"/>
                  <a:pt x="11403" y="0"/>
                </a:cubicBezTo>
                <a:cubicBezTo>
                  <a:pt x="10516" y="0"/>
                  <a:pt x="9675" y="384"/>
                  <a:pt x="9339" y="653"/>
                </a:cubicBezTo>
                <a:cubicBezTo>
                  <a:pt x="8357" y="1192"/>
                  <a:pt x="7697" y="1688"/>
                  <a:pt x="7077" y="3579"/>
                </a:cubicBezTo>
                <a:cubicBezTo>
                  <a:pt x="6540" y="5168"/>
                  <a:pt x="7179" y="6892"/>
                  <a:pt x="7494" y="7758"/>
                </a:cubicBezTo>
                <a:cubicBezTo>
                  <a:pt x="7110" y="9740"/>
                  <a:pt x="7642" y="10421"/>
                  <a:pt x="7642" y="10421"/>
                </a:cubicBezTo>
                <a:cubicBezTo>
                  <a:pt x="7922" y="10901"/>
                  <a:pt x="8644" y="11596"/>
                  <a:pt x="8644" y="13569"/>
                </a:cubicBezTo>
                <a:cubicBezTo>
                  <a:pt x="8644" y="15815"/>
                  <a:pt x="6885" y="16328"/>
                  <a:pt x="6885" y="16328"/>
                </a:cubicBezTo>
                <a:cubicBezTo>
                  <a:pt x="5768" y="16819"/>
                  <a:pt x="3436" y="1776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lnTo>
                  <a:pt x="17673" y="21600"/>
                </a:lnTo>
                <a:cubicBezTo>
                  <a:pt x="18164" y="21600"/>
                  <a:pt x="18164" y="21000"/>
                  <a:pt x="18164" y="21000"/>
                </a:cubicBezTo>
                <a:cubicBezTo>
                  <a:pt x="18164" y="17760"/>
                  <a:pt x="15832" y="16819"/>
                  <a:pt x="14715" y="16328"/>
                </a:cubicBezTo>
                <a:moveTo>
                  <a:pt x="19516" y="15006"/>
                </a:moveTo>
                <a:cubicBezTo>
                  <a:pt x="19516" y="15006"/>
                  <a:pt x="18416" y="14701"/>
                  <a:pt x="18416" y="12954"/>
                </a:cubicBezTo>
                <a:cubicBezTo>
                  <a:pt x="18416" y="11419"/>
                  <a:pt x="18794" y="10879"/>
                  <a:pt x="19017" y="10506"/>
                </a:cubicBezTo>
                <a:cubicBezTo>
                  <a:pt x="19017" y="10506"/>
                  <a:pt x="19443" y="9975"/>
                  <a:pt x="19136" y="8435"/>
                </a:cubicBezTo>
                <a:cubicBezTo>
                  <a:pt x="19388" y="7760"/>
                  <a:pt x="19900" y="6419"/>
                  <a:pt x="19470" y="5184"/>
                </a:cubicBezTo>
                <a:cubicBezTo>
                  <a:pt x="18974" y="3714"/>
                  <a:pt x="18645" y="3327"/>
                  <a:pt x="17860" y="2908"/>
                </a:cubicBezTo>
                <a:cubicBezTo>
                  <a:pt x="17591" y="2699"/>
                  <a:pt x="16918" y="2400"/>
                  <a:pt x="16208" y="2400"/>
                </a:cubicBezTo>
                <a:cubicBezTo>
                  <a:pt x="15873" y="2400"/>
                  <a:pt x="15531" y="2473"/>
                  <a:pt x="15218" y="2647"/>
                </a:cubicBezTo>
                <a:cubicBezTo>
                  <a:pt x="15343" y="3035"/>
                  <a:pt x="15449" y="3420"/>
                  <a:pt x="15525" y="3799"/>
                </a:cubicBezTo>
                <a:cubicBezTo>
                  <a:pt x="15537" y="3790"/>
                  <a:pt x="15550" y="3779"/>
                  <a:pt x="15563" y="3770"/>
                </a:cubicBezTo>
                <a:cubicBezTo>
                  <a:pt x="15730" y="3657"/>
                  <a:pt x="15948" y="3600"/>
                  <a:pt x="16208" y="3600"/>
                </a:cubicBezTo>
                <a:cubicBezTo>
                  <a:pt x="16716" y="3600"/>
                  <a:pt x="17211" y="3825"/>
                  <a:pt x="17332" y="3919"/>
                </a:cubicBezTo>
                <a:cubicBezTo>
                  <a:pt x="17375" y="3953"/>
                  <a:pt x="17421" y="3983"/>
                  <a:pt x="17467" y="4008"/>
                </a:cubicBezTo>
                <a:cubicBezTo>
                  <a:pt x="17950" y="4265"/>
                  <a:pt x="18131" y="4362"/>
                  <a:pt x="18562" y="5641"/>
                </a:cubicBezTo>
                <a:cubicBezTo>
                  <a:pt x="18822" y="6387"/>
                  <a:pt x="18452" y="7378"/>
                  <a:pt x="18253" y="7911"/>
                </a:cubicBezTo>
                <a:cubicBezTo>
                  <a:pt x="18161" y="8156"/>
                  <a:pt x="18130" y="8457"/>
                  <a:pt x="18182" y="8718"/>
                </a:cubicBezTo>
                <a:cubicBezTo>
                  <a:pt x="18316" y="9392"/>
                  <a:pt x="18254" y="9706"/>
                  <a:pt x="18232" y="9784"/>
                </a:cubicBezTo>
                <a:cubicBezTo>
                  <a:pt x="18230" y="9788"/>
                  <a:pt x="18227" y="9793"/>
                  <a:pt x="18224" y="9798"/>
                </a:cubicBezTo>
                <a:lnTo>
                  <a:pt x="18191" y="9853"/>
                </a:lnTo>
                <a:cubicBezTo>
                  <a:pt x="17926" y="10290"/>
                  <a:pt x="17434" y="11106"/>
                  <a:pt x="17434" y="12954"/>
                </a:cubicBezTo>
                <a:cubicBezTo>
                  <a:pt x="17434" y="15019"/>
                  <a:pt x="18570" y="15933"/>
                  <a:pt x="19229" y="16155"/>
                </a:cubicBezTo>
                <a:cubicBezTo>
                  <a:pt x="19856" y="16429"/>
                  <a:pt x="20435" y="16859"/>
                  <a:pt x="20582" y="17999"/>
                </a:cubicBezTo>
                <a:lnTo>
                  <a:pt x="18459" y="18000"/>
                </a:lnTo>
                <a:cubicBezTo>
                  <a:pt x="18647" y="18353"/>
                  <a:pt x="18802" y="18755"/>
                  <a:pt x="18920" y="19200"/>
                </a:cubicBezTo>
                <a:lnTo>
                  <a:pt x="21109" y="19199"/>
                </a:lnTo>
                <a:cubicBezTo>
                  <a:pt x="21600" y="19199"/>
                  <a:pt x="21600" y="18599"/>
                  <a:pt x="21600" y="18599"/>
                </a:cubicBezTo>
                <a:cubicBezTo>
                  <a:pt x="21600" y="16199"/>
                  <a:pt x="20410" y="15388"/>
                  <a:pt x="19516" y="15006"/>
                </a:cubicBezTo>
                <a:moveTo>
                  <a:pt x="2371" y="16155"/>
                </a:moveTo>
                <a:cubicBezTo>
                  <a:pt x="3030" y="15933"/>
                  <a:pt x="4166" y="15019"/>
                  <a:pt x="4166" y="12954"/>
                </a:cubicBezTo>
                <a:cubicBezTo>
                  <a:pt x="4166" y="11106"/>
                  <a:pt x="3673" y="10290"/>
                  <a:pt x="3409" y="9853"/>
                </a:cubicBezTo>
                <a:lnTo>
                  <a:pt x="3376" y="9798"/>
                </a:lnTo>
                <a:cubicBezTo>
                  <a:pt x="3373" y="9793"/>
                  <a:pt x="3370" y="9788"/>
                  <a:pt x="3367" y="9784"/>
                </a:cubicBezTo>
                <a:cubicBezTo>
                  <a:pt x="3346" y="9706"/>
                  <a:pt x="3283" y="9392"/>
                  <a:pt x="3418" y="8718"/>
                </a:cubicBezTo>
                <a:cubicBezTo>
                  <a:pt x="3470" y="8457"/>
                  <a:pt x="3439" y="8156"/>
                  <a:pt x="3347" y="7911"/>
                </a:cubicBezTo>
                <a:cubicBezTo>
                  <a:pt x="3148" y="7378"/>
                  <a:pt x="2778" y="6387"/>
                  <a:pt x="3038" y="5641"/>
                </a:cubicBezTo>
                <a:cubicBezTo>
                  <a:pt x="3469" y="4362"/>
                  <a:pt x="3649" y="4265"/>
                  <a:pt x="4133" y="4008"/>
                </a:cubicBezTo>
                <a:cubicBezTo>
                  <a:pt x="4180" y="3983"/>
                  <a:pt x="4225" y="3953"/>
                  <a:pt x="4268" y="3919"/>
                </a:cubicBezTo>
                <a:cubicBezTo>
                  <a:pt x="4389" y="3825"/>
                  <a:pt x="4884" y="3600"/>
                  <a:pt x="5392" y="3600"/>
                </a:cubicBezTo>
                <a:cubicBezTo>
                  <a:pt x="5636" y="3600"/>
                  <a:pt x="5839" y="3655"/>
                  <a:pt x="6002" y="3755"/>
                </a:cubicBezTo>
                <a:cubicBezTo>
                  <a:pt x="6045" y="3548"/>
                  <a:pt x="6096" y="3341"/>
                  <a:pt x="6165" y="3134"/>
                </a:cubicBezTo>
                <a:cubicBezTo>
                  <a:pt x="6225" y="2950"/>
                  <a:pt x="6289" y="2793"/>
                  <a:pt x="6351" y="2630"/>
                </a:cubicBezTo>
                <a:cubicBezTo>
                  <a:pt x="6046" y="2468"/>
                  <a:pt x="5716" y="2400"/>
                  <a:pt x="5392" y="2400"/>
                </a:cubicBezTo>
                <a:cubicBezTo>
                  <a:pt x="4682" y="2400"/>
                  <a:pt x="4009" y="2699"/>
                  <a:pt x="3740" y="2908"/>
                </a:cubicBezTo>
                <a:cubicBezTo>
                  <a:pt x="2955" y="3327"/>
                  <a:pt x="2625" y="3714"/>
                  <a:pt x="2130" y="5184"/>
                </a:cubicBezTo>
                <a:cubicBezTo>
                  <a:pt x="1700" y="6419"/>
                  <a:pt x="2212" y="7760"/>
                  <a:pt x="2464" y="8435"/>
                </a:cubicBezTo>
                <a:cubicBezTo>
                  <a:pt x="2156" y="9975"/>
                  <a:pt x="2583" y="10506"/>
                  <a:pt x="2583" y="10506"/>
                </a:cubicBezTo>
                <a:cubicBezTo>
                  <a:pt x="2806" y="10879"/>
                  <a:pt x="3185" y="11419"/>
                  <a:pt x="3185" y="12954"/>
                </a:cubicBezTo>
                <a:cubicBezTo>
                  <a:pt x="3185" y="14701"/>
                  <a:pt x="2084" y="15006"/>
                  <a:pt x="2084" y="15006"/>
                </a:cubicBezTo>
                <a:cubicBezTo>
                  <a:pt x="1191" y="15388"/>
                  <a:pt x="0" y="16199"/>
                  <a:pt x="0" y="18599"/>
                </a:cubicBezTo>
                <a:cubicBezTo>
                  <a:pt x="0" y="18599"/>
                  <a:pt x="0" y="19199"/>
                  <a:pt x="491" y="19199"/>
                </a:cubicBezTo>
                <a:lnTo>
                  <a:pt x="2680" y="19200"/>
                </a:lnTo>
                <a:cubicBezTo>
                  <a:pt x="2798" y="18755"/>
                  <a:pt x="2952" y="18353"/>
                  <a:pt x="3141" y="18000"/>
                </a:cubicBezTo>
                <a:lnTo>
                  <a:pt x="1018" y="17999"/>
                </a:lnTo>
                <a:cubicBezTo>
                  <a:pt x="1165" y="16859"/>
                  <a:pt x="1744" y="16429"/>
                  <a:pt x="2371" y="161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dirty="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3" name="Google Shape;658;p34">
            <a:extLst>
              <a:ext uri="{FF2B5EF4-FFF2-40B4-BE49-F238E27FC236}">
                <a16:creationId xmlns:a16="http://schemas.microsoft.com/office/drawing/2014/main" id="{B78C55AE-C053-4295-BFE1-05649B67DE39}"/>
              </a:ext>
            </a:extLst>
          </p:cNvPr>
          <p:cNvSpPr/>
          <p:nvPr/>
        </p:nvSpPr>
        <p:spPr>
          <a:xfrm>
            <a:off x="10887740" y="7721484"/>
            <a:ext cx="1152288" cy="104387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618" y="14727"/>
                </a:moveTo>
                <a:lnTo>
                  <a:pt x="982" y="14727"/>
                </a:lnTo>
                <a:lnTo>
                  <a:pt x="982" y="12764"/>
                </a:lnTo>
                <a:lnTo>
                  <a:pt x="20618" y="12764"/>
                </a:lnTo>
                <a:cubicBezTo>
                  <a:pt x="20618" y="12764"/>
                  <a:pt x="20618" y="14727"/>
                  <a:pt x="20618" y="14727"/>
                </a:cubicBezTo>
                <a:close/>
                <a:moveTo>
                  <a:pt x="20618" y="11782"/>
                </a:moveTo>
                <a:lnTo>
                  <a:pt x="982" y="11782"/>
                </a:lnTo>
                <a:cubicBezTo>
                  <a:pt x="440" y="11782"/>
                  <a:pt x="0" y="12222"/>
                  <a:pt x="0" y="12764"/>
                </a:cubicBezTo>
                <a:lnTo>
                  <a:pt x="0" y="14727"/>
                </a:lnTo>
                <a:cubicBezTo>
                  <a:pt x="0" y="15270"/>
                  <a:pt x="440" y="15709"/>
                  <a:pt x="982" y="15709"/>
                </a:cubicBezTo>
                <a:lnTo>
                  <a:pt x="20618" y="15709"/>
                </a:lnTo>
                <a:cubicBezTo>
                  <a:pt x="21160" y="15709"/>
                  <a:pt x="21600" y="15270"/>
                  <a:pt x="21600" y="14727"/>
                </a:cubicBezTo>
                <a:lnTo>
                  <a:pt x="21600" y="12764"/>
                </a:lnTo>
                <a:cubicBezTo>
                  <a:pt x="21600" y="12222"/>
                  <a:pt x="21160" y="11782"/>
                  <a:pt x="20618" y="11782"/>
                </a:cubicBezTo>
                <a:moveTo>
                  <a:pt x="20618" y="8836"/>
                </a:moveTo>
                <a:lnTo>
                  <a:pt x="982" y="8836"/>
                </a:lnTo>
                <a:lnTo>
                  <a:pt x="982" y="6873"/>
                </a:lnTo>
                <a:lnTo>
                  <a:pt x="20618" y="6873"/>
                </a:lnTo>
                <a:cubicBezTo>
                  <a:pt x="20618" y="6873"/>
                  <a:pt x="20618" y="8836"/>
                  <a:pt x="20618" y="8836"/>
                </a:cubicBezTo>
                <a:close/>
                <a:moveTo>
                  <a:pt x="20618" y="5891"/>
                </a:move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8836"/>
                </a:lnTo>
                <a:cubicBezTo>
                  <a:pt x="0" y="9378"/>
                  <a:pt x="440" y="9818"/>
                  <a:pt x="982" y="9818"/>
                </a:cubicBezTo>
                <a:lnTo>
                  <a:pt x="20618" y="9818"/>
                </a:lnTo>
                <a:cubicBezTo>
                  <a:pt x="21160" y="9818"/>
                  <a:pt x="21600" y="9378"/>
                  <a:pt x="21600" y="8836"/>
                </a:cubicBezTo>
                <a:lnTo>
                  <a:pt x="21600" y="6873"/>
                </a:lnTo>
                <a:cubicBezTo>
                  <a:pt x="21600" y="6331"/>
                  <a:pt x="21160" y="5891"/>
                  <a:pt x="20618" y="5891"/>
                </a:cubicBezTo>
                <a:moveTo>
                  <a:pt x="20618" y="2945"/>
                </a:moveTo>
                <a:lnTo>
                  <a:pt x="982" y="2945"/>
                </a:lnTo>
                <a:lnTo>
                  <a:pt x="982" y="982"/>
                </a:lnTo>
                <a:lnTo>
                  <a:pt x="20618" y="982"/>
                </a:lnTo>
                <a:cubicBezTo>
                  <a:pt x="20618" y="982"/>
                  <a:pt x="20618" y="2945"/>
                  <a:pt x="20618" y="2945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2945"/>
                </a:lnTo>
                <a:cubicBezTo>
                  <a:pt x="0" y="3487"/>
                  <a:pt x="440" y="3927"/>
                  <a:pt x="982" y="3927"/>
                </a:cubicBezTo>
                <a:lnTo>
                  <a:pt x="20618" y="3927"/>
                </a:lnTo>
                <a:cubicBezTo>
                  <a:pt x="21160" y="3927"/>
                  <a:pt x="21600" y="3487"/>
                  <a:pt x="21600" y="2945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20618" y="20618"/>
                </a:moveTo>
                <a:lnTo>
                  <a:pt x="982" y="20618"/>
                </a:lnTo>
                <a:lnTo>
                  <a:pt x="982" y="18655"/>
                </a:lnTo>
                <a:lnTo>
                  <a:pt x="20618" y="18655"/>
                </a:lnTo>
                <a:cubicBezTo>
                  <a:pt x="20618" y="18655"/>
                  <a:pt x="20618" y="20618"/>
                  <a:pt x="20618" y="20618"/>
                </a:cubicBezTo>
                <a:close/>
                <a:moveTo>
                  <a:pt x="20618" y="17673"/>
                </a:moveTo>
                <a:lnTo>
                  <a:pt x="982" y="17673"/>
                </a:lnTo>
                <a:cubicBezTo>
                  <a:pt x="440" y="17673"/>
                  <a:pt x="0" y="18113"/>
                  <a:pt x="0" y="18655"/>
                </a:cubicBezTo>
                <a:lnTo>
                  <a:pt x="0" y="20618"/>
                </a:lnTo>
                <a:cubicBezTo>
                  <a:pt x="0" y="21160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1160"/>
                  <a:pt x="21600" y="20618"/>
                </a:cubicBezTo>
                <a:lnTo>
                  <a:pt x="21600" y="18655"/>
                </a:lnTo>
                <a:cubicBezTo>
                  <a:pt x="21600" y="18113"/>
                  <a:pt x="21160" y="17673"/>
                  <a:pt x="20618" y="17673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57BFB4F-BF30-4415-A39B-60649F11B94C}"/>
              </a:ext>
            </a:extLst>
          </p:cNvPr>
          <p:cNvSpPr txBox="1"/>
          <p:nvPr/>
        </p:nvSpPr>
        <p:spPr>
          <a:xfrm>
            <a:off x="16901015" y="7627242"/>
            <a:ext cx="3741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err="1">
                <a:solidFill>
                  <a:schemeClr val="bg1"/>
                </a:solidFill>
              </a:rPr>
              <a:t>Občané</a:t>
            </a:r>
            <a:r>
              <a:rPr lang="sk-SK" sz="2000" b="1" dirty="0">
                <a:solidFill>
                  <a:schemeClr val="bg1"/>
                </a:solidFill>
              </a:rPr>
              <a:t> s APP </a:t>
            </a:r>
            <a:r>
              <a:rPr lang="sk-SK" sz="2000" b="1" dirty="0" err="1">
                <a:solidFill>
                  <a:schemeClr val="bg1"/>
                </a:solidFill>
              </a:rPr>
              <a:t>POWERbuild</a:t>
            </a:r>
            <a:endParaRPr lang="sk-SK" sz="2000" b="1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9757BA9-6BC4-4540-B84A-CF11DB87675D}"/>
              </a:ext>
            </a:extLst>
          </p:cNvPr>
          <p:cNvSpPr txBox="1"/>
          <p:nvPr/>
        </p:nvSpPr>
        <p:spPr>
          <a:xfrm>
            <a:off x="2030927" y="9343323"/>
            <a:ext cx="1179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i="1" dirty="0">
                <a:solidFill>
                  <a:schemeClr val="bg1"/>
                </a:solidFill>
              </a:rPr>
              <a:t>  GIS </a:t>
            </a:r>
            <a:endParaRPr lang="sk-SK" sz="2400" b="1" dirty="0">
              <a:solidFill>
                <a:schemeClr val="bg1"/>
              </a:solidFill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DA6DB5F-1E76-4C4A-B16C-DAD76C332714}"/>
              </a:ext>
            </a:extLst>
          </p:cNvPr>
          <p:cNvSpPr/>
          <p:nvPr/>
        </p:nvSpPr>
        <p:spPr>
          <a:xfrm>
            <a:off x="10190508" y="9001790"/>
            <a:ext cx="25074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000" b="1" dirty="0" err="1">
                <a:solidFill>
                  <a:schemeClr val="bg1"/>
                </a:solidFill>
              </a:rPr>
              <a:t>POWERsafe</a:t>
            </a:r>
            <a:r>
              <a:rPr lang="sk-SK" sz="2000" b="1" dirty="0">
                <a:solidFill>
                  <a:schemeClr val="bg1"/>
                </a:solidFill>
              </a:rPr>
              <a:t> server</a:t>
            </a:r>
          </a:p>
          <a:p>
            <a:endParaRPr lang="sk-SK" sz="2000" b="1" dirty="0">
              <a:solidFill>
                <a:schemeClr val="bg1"/>
              </a:solidFill>
            </a:endParaRPr>
          </a:p>
        </p:txBody>
      </p:sp>
      <p:sp>
        <p:nvSpPr>
          <p:cNvPr id="55" name="Google Shape;806;p36">
            <a:extLst>
              <a:ext uri="{FF2B5EF4-FFF2-40B4-BE49-F238E27FC236}">
                <a16:creationId xmlns:a16="http://schemas.microsoft.com/office/drawing/2014/main" id="{C7F26C1D-6A98-49DB-8E12-B9816B09C6C7}"/>
              </a:ext>
            </a:extLst>
          </p:cNvPr>
          <p:cNvSpPr/>
          <p:nvPr/>
        </p:nvSpPr>
        <p:spPr>
          <a:xfrm rot="9981444">
            <a:off x="13124090" y="7344519"/>
            <a:ext cx="2737993" cy="28544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456" y="10106"/>
                </a:moveTo>
                <a:lnTo>
                  <a:pt x="16547" y="288"/>
                </a:lnTo>
                <a:cubicBezTo>
                  <a:pt x="16458" y="110"/>
                  <a:pt x="16336" y="0"/>
                  <a:pt x="16200" y="0"/>
                </a:cubicBezTo>
                <a:cubicBezTo>
                  <a:pt x="15929" y="0"/>
                  <a:pt x="15709" y="439"/>
                  <a:pt x="15709" y="982"/>
                </a:cubicBezTo>
                <a:cubicBezTo>
                  <a:pt x="15709" y="1253"/>
                  <a:pt x="15764" y="1499"/>
                  <a:pt x="15853" y="1676"/>
                </a:cubicBezTo>
                <a:lnTo>
                  <a:pt x="19924" y="9818"/>
                </a:lnTo>
                <a:lnTo>
                  <a:pt x="491" y="9818"/>
                </a:lnTo>
                <a:cubicBezTo>
                  <a:pt x="220" y="9818"/>
                  <a:pt x="0" y="10257"/>
                  <a:pt x="0" y="10800"/>
                </a:cubicBezTo>
                <a:cubicBezTo>
                  <a:pt x="0" y="11343"/>
                  <a:pt x="220" y="11782"/>
                  <a:pt x="491" y="11782"/>
                </a:cubicBezTo>
                <a:lnTo>
                  <a:pt x="19924" y="11782"/>
                </a:lnTo>
                <a:lnTo>
                  <a:pt x="15853" y="19924"/>
                </a:lnTo>
                <a:cubicBezTo>
                  <a:pt x="15764" y="20102"/>
                  <a:pt x="15709" y="20347"/>
                  <a:pt x="15709" y="20618"/>
                </a:cubicBezTo>
                <a:cubicBezTo>
                  <a:pt x="15709" y="21161"/>
                  <a:pt x="15929" y="21600"/>
                  <a:pt x="16200" y="21600"/>
                </a:cubicBezTo>
                <a:cubicBezTo>
                  <a:pt x="16336" y="21600"/>
                  <a:pt x="16458" y="21491"/>
                  <a:pt x="16547" y="21312"/>
                </a:cubicBezTo>
                <a:lnTo>
                  <a:pt x="21456" y="11494"/>
                </a:lnTo>
                <a:cubicBezTo>
                  <a:pt x="21545" y="11317"/>
                  <a:pt x="21600" y="11071"/>
                  <a:pt x="21600" y="10800"/>
                </a:cubicBezTo>
                <a:cubicBezTo>
                  <a:pt x="21600" y="10529"/>
                  <a:pt x="21545" y="10284"/>
                  <a:pt x="21456" y="10106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dirty="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6" name="Google Shape;806;p36">
            <a:extLst>
              <a:ext uri="{FF2B5EF4-FFF2-40B4-BE49-F238E27FC236}">
                <a16:creationId xmlns:a16="http://schemas.microsoft.com/office/drawing/2014/main" id="{E0001B44-F729-44AA-8F87-613DAB210466}"/>
              </a:ext>
            </a:extLst>
          </p:cNvPr>
          <p:cNvSpPr/>
          <p:nvPr/>
        </p:nvSpPr>
        <p:spPr>
          <a:xfrm rot="20763992">
            <a:off x="13065571" y="6964592"/>
            <a:ext cx="2809899" cy="25481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456" y="10106"/>
                </a:moveTo>
                <a:lnTo>
                  <a:pt x="16547" y="288"/>
                </a:lnTo>
                <a:cubicBezTo>
                  <a:pt x="16458" y="110"/>
                  <a:pt x="16336" y="0"/>
                  <a:pt x="16200" y="0"/>
                </a:cubicBezTo>
                <a:cubicBezTo>
                  <a:pt x="15929" y="0"/>
                  <a:pt x="15709" y="439"/>
                  <a:pt x="15709" y="982"/>
                </a:cubicBezTo>
                <a:cubicBezTo>
                  <a:pt x="15709" y="1253"/>
                  <a:pt x="15764" y="1499"/>
                  <a:pt x="15853" y="1676"/>
                </a:cubicBezTo>
                <a:lnTo>
                  <a:pt x="19924" y="9818"/>
                </a:lnTo>
                <a:lnTo>
                  <a:pt x="491" y="9818"/>
                </a:lnTo>
                <a:cubicBezTo>
                  <a:pt x="220" y="9818"/>
                  <a:pt x="0" y="10257"/>
                  <a:pt x="0" y="10800"/>
                </a:cubicBezTo>
                <a:cubicBezTo>
                  <a:pt x="0" y="11343"/>
                  <a:pt x="220" y="11782"/>
                  <a:pt x="491" y="11782"/>
                </a:cubicBezTo>
                <a:lnTo>
                  <a:pt x="19924" y="11782"/>
                </a:lnTo>
                <a:lnTo>
                  <a:pt x="15853" y="19924"/>
                </a:lnTo>
                <a:cubicBezTo>
                  <a:pt x="15764" y="20102"/>
                  <a:pt x="15709" y="20347"/>
                  <a:pt x="15709" y="20618"/>
                </a:cubicBezTo>
                <a:cubicBezTo>
                  <a:pt x="15709" y="21161"/>
                  <a:pt x="15929" y="21600"/>
                  <a:pt x="16200" y="21600"/>
                </a:cubicBezTo>
                <a:cubicBezTo>
                  <a:pt x="16336" y="21600"/>
                  <a:pt x="16458" y="21491"/>
                  <a:pt x="16547" y="21312"/>
                </a:cubicBezTo>
                <a:lnTo>
                  <a:pt x="21456" y="11494"/>
                </a:lnTo>
                <a:cubicBezTo>
                  <a:pt x="21545" y="11317"/>
                  <a:pt x="21600" y="11071"/>
                  <a:pt x="21600" y="10800"/>
                </a:cubicBezTo>
                <a:cubicBezTo>
                  <a:pt x="21600" y="10529"/>
                  <a:pt x="21545" y="10284"/>
                  <a:pt x="21456" y="10106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7" name="Google Shape;806;p36">
            <a:extLst>
              <a:ext uri="{FF2B5EF4-FFF2-40B4-BE49-F238E27FC236}">
                <a16:creationId xmlns:a16="http://schemas.microsoft.com/office/drawing/2014/main" id="{56E13882-CEE9-4145-8E46-6240BC798C3E}"/>
              </a:ext>
            </a:extLst>
          </p:cNvPr>
          <p:cNvSpPr/>
          <p:nvPr/>
        </p:nvSpPr>
        <p:spPr>
          <a:xfrm>
            <a:off x="6979031" y="10891059"/>
            <a:ext cx="2792450" cy="28374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456" y="10106"/>
                </a:moveTo>
                <a:lnTo>
                  <a:pt x="16547" y="288"/>
                </a:lnTo>
                <a:cubicBezTo>
                  <a:pt x="16458" y="110"/>
                  <a:pt x="16336" y="0"/>
                  <a:pt x="16200" y="0"/>
                </a:cubicBezTo>
                <a:cubicBezTo>
                  <a:pt x="15929" y="0"/>
                  <a:pt x="15709" y="439"/>
                  <a:pt x="15709" y="982"/>
                </a:cubicBezTo>
                <a:cubicBezTo>
                  <a:pt x="15709" y="1253"/>
                  <a:pt x="15764" y="1499"/>
                  <a:pt x="15853" y="1676"/>
                </a:cubicBezTo>
                <a:lnTo>
                  <a:pt x="19924" y="9818"/>
                </a:lnTo>
                <a:lnTo>
                  <a:pt x="491" y="9818"/>
                </a:lnTo>
                <a:cubicBezTo>
                  <a:pt x="220" y="9818"/>
                  <a:pt x="0" y="10257"/>
                  <a:pt x="0" y="10800"/>
                </a:cubicBezTo>
                <a:cubicBezTo>
                  <a:pt x="0" y="11343"/>
                  <a:pt x="220" y="11782"/>
                  <a:pt x="491" y="11782"/>
                </a:cubicBezTo>
                <a:lnTo>
                  <a:pt x="19924" y="11782"/>
                </a:lnTo>
                <a:lnTo>
                  <a:pt x="15853" y="19924"/>
                </a:lnTo>
                <a:cubicBezTo>
                  <a:pt x="15764" y="20102"/>
                  <a:pt x="15709" y="20347"/>
                  <a:pt x="15709" y="20618"/>
                </a:cubicBezTo>
                <a:cubicBezTo>
                  <a:pt x="15709" y="21161"/>
                  <a:pt x="15929" y="21600"/>
                  <a:pt x="16200" y="21600"/>
                </a:cubicBezTo>
                <a:cubicBezTo>
                  <a:pt x="16336" y="21600"/>
                  <a:pt x="16458" y="21491"/>
                  <a:pt x="16547" y="21312"/>
                </a:cubicBezTo>
                <a:lnTo>
                  <a:pt x="21456" y="11494"/>
                </a:lnTo>
                <a:cubicBezTo>
                  <a:pt x="21545" y="11317"/>
                  <a:pt x="21600" y="11071"/>
                  <a:pt x="21600" y="10800"/>
                </a:cubicBezTo>
                <a:cubicBezTo>
                  <a:pt x="21600" y="10529"/>
                  <a:pt x="21545" y="10284"/>
                  <a:pt x="21456" y="10106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BD7A36E-94F1-4360-BA07-077726E7BDE3}"/>
              </a:ext>
            </a:extLst>
          </p:cNvPr>
          <p:cNvSpPr/>
          <p:nvPr/>
        </p:nvSpPr>
        <p:spPr>
          <a:xfrm>
            <a:off x="2344580" y="7284945"/>
            <a:ext cx="28793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Zástupce samosprávy</a:t>
            </a:r>
          </a:p>
        </p:txBody>
      </p:sp>
      <p:sp>
        <p:nvSpPr>
          <p:cNvPr id="63" name="Google Shape;752;p35">
            <a:extLst>
              <a:ext uri="{FF2B5EF4-FFF2-40B4-BE49-F238E27FC236}">
                <a16:creationId xmlns:a16="http://schemas.microsoft.com/office/drawing/2014/main" id="{6FAF3AD4-B6B3-4E53-A61A-E378729111DC}"/>
              </a:ext>
            </a:extLst>
          </p:cNvPr>
          <p:cNvSpPr/>
          <p:nvPr/>
        </p:nvSpPr>
        <p:spPr>
          <a:xfrm>
            <a:off x="19675772" y="4780070"/>
            <a:ext cx="421103" cy="49479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91" y="0"/>
                </a:moveTo>
                <a:cubicBezTo>
                  <a:pt x="220" y="0"/>
                  <a:pt x="0" y="220"/>
                  <a:pt x="0" y="491"/>
                </a:cubicBezTo>
                <a:cubicBezTo>
                  <a:pt x="0" y="762"/>
                  <a:pt x="220" y="982"/>
                  <a:pt x="491" y="982"/>
                </a:cubicBezTo>
                <a:cubicBezTo>
                  <a:pt x="11607" y="982"/>
                  <a:pt x="20618" y="9993"/>
                  <a:pt x="20618" y="21109"/>
                </a:cubicBezTo>
                <a:cubicBezTo>
                  <a:pt x="20618" y="21380"/>
                  <a:pt x="20838" y="21600"/>
                  <a:pt x="21109" y="21600"/>
                </a:cubicBezTo>
                <a:cubicBezTo>
                  <a:pt x="21380" y="21600"/>
                  <a:pt x="21600" y="21380"/>
                  <a:pt x="21600" y="21109"/>
                </a:cubicBezTo>
                <a:cubicBezTo>
                  <a:pt x="21600" y="9451"/>
                  <a:pt x="12149" y="0"/>
                  <a:pt x="491" y="0"/>
                </a:cubicBezTo>
                <a:moveTo>
                  <a:pt x="491" y="9818"/>
                </a:moveTo>
                <a:cubicBezTo>
                  <a:pt x="220" y="9818"/>
                  <a:pt x="0" y="10038"/>
                  <a:pt x="0" y="10309"/>
                </a:cubicBezTo>
                <a:cubicBezTo>
                  <a:pt x="0" y="10581"/>
                  <a:pt x="220" y="10800"/>
                  <a:pt x="491" y="10800"/>
                </a:cubicBezTo>
                <a:cubicBezTo>
                  <a:pt x="6184" y="10800"/>
                  <a:pt x="10800" y="15416"/>
                  <a:pt x="10800" y="21109"/>
                </a:cubicBezTo>
                <a:cubicBezTo>
                  <a:pt x="10800" y="21380"/>
                  <a:pt x="11020" y="21600"/>
                  <a:pt x="11291" y="21600"/>
                </a:cubicBezTo>
                <a:cubicBezTo>
                  <a:pt x="11562" y="21600"/>
                  <a:pt x="11782" y="21380"/>
                  <a:pt x="11782" y="21109"/>
                </a:cubicBezTo>
                <a:cubicBezTo>
                  <a:pt x="11782" y="14873"/>
                  <a:pt x="6727" y="9818"/>
                  <a:pt x="491" y="9818"/>
                </a:cubicBezTo>
                <a:moveTo>
                  <a:pt x="491" y="4909"/>
                </a:moveTo>
                <a:cubicBezTo>
                  <a:pt x="220" y="4909"/>
                  <a:pt x="0" y="5129"/>
                  <a:pt x="0" y="5400"/>
                </a:cubicBezTo>
                <a:cubicBezTo>
                  <a:pt x="0" y="5672"/>
                  <a:pt x="220" y="5891"/>
                  <a:pt x="491" y="5891"/>
                </a:cubicBezTo>
                <a:cubicBezTo>
                  <a:pt x="8896" y="5891"/>
                  <a:pt x="15709" y="12705"/>
                  <a:pt x="15709" y="21109"/>
                </a:cubicBezTo>
                <a:cubicBezTo>
                  <a:pt x="15709" y="21380"/>
                  <a:pt x="15929" y="21600"/>
                  <a:pt x="16200" y="21600"/>
                </a:cubicBezTo>
                <a:cubicBezTo>
                  <a:pt x="16471" y="21600"/>
                  <a:pt x="16691" y="21380"/>
                  <a:pt x="16691" y="21109"/>
                </a:cubicBezTo>
                <a:cubicBezTo>
                  <a:pt x="16691" y="12162"/>
                  <a:pt x="9438" y="4909"/>
                  <a:pt x="491" y="4909"/>
                </a:cubicBezTo>
                <a:moveTo>
                  <a:pt x="2945" y="20618"/>
                </a:moveTo>
                <a:cubicBezTo>
                  <a:pt x="1861" y="20618"/>
                  <a:pt x="982" y="19739"/>
                  <a:pt x="982" y="18655"/>
                </a:cubicBezTo>
                <a:cubicBezTo>
                  <a:pt x="982" y="17570"/>
                  <a:pt x="1861" y="16691"/>
                  <a:pt x="2945" y="16691"/>
                </a:cubicBezTo>
                <a:cubicBezTo>
                  <a:pt x="4030" y="16691"/>
                  <a:pt x="4909" y="17570"/>
                  <a:pt x="4909" y="18655"/>
                </a:cubicBezTo>
                <a:cubicBezTo>
                  <a:pt x="4909" y="19739"/>
                  <a:pt x="4030" y="20618"/>
                  <a:pt x="2945" y="20618"/>
                </a:cubicBezTo>
                <a:moveTo>
                  <a:pt x="2945" y="15709"/>
                </a:moveTo>
                <a:cubicBezTo>
                  <a:pt x="1319" y="15709"/>
                  <a:pt x="0" y="17028"/>
                  <a:pt x="0" y="18655"/>
                </a:cubicBezTo>
                <a:cubicBezTo>
                  <a:pt x="0" y="20281"/>
                  <a:pt x="1319" y="21600"/>
                  <a:pt x="2945" y="21600"/>
                </a:cubicBezTo>
                <a:cubicBezTo>
                  <a:pt x="4573" y="21600"/>
                  <a:pt x="5891" y="20281"/>
                  <a:pt x="5891" y="18655"/>
                </a:cubicBezTo>
                <a:cubicBezTo>
                  <a:pt x="5891" y="17028"/>
                  <a:pt x="4573" y="15709"/>
                  <a:pt x="2945" y="15709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487BBCF8-A7B0-4B23-9D86-A12C7B7B692C}"/>
              </a:ext>
            </a:extLst>
          </p:cNvPr>
          <p:cNvSpPr/>
          <p:nvPr/>
        </p:nvSpPr>
        <p:spPr>
          <a:xfrm>
            <a:off x="6604363" y="6382500"/>
            <a:ext cx="3277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800" i="1" dirty="0">
                <a:solidFill>
                  <a:schemeClr val="bg1"/>
                </a:solidFill>
              </a:rPr>
              <a:t>Dotaz ze strany samosprávy</a:t>
            </a:r>
          </a:p>
        </p:txBody>
      </p:sp>
      <p:sp>
        <p:nvSpPr>
          <p:cNvPr id="47" name="Google Shape;806;p36">
            <a:extLst>
              <a:ext uri="{FF2B5EF4-FFF2-40B4-BE49-F238E27FC236}">
                <a16:creationId xmlns:a16="http://schemas.microsoft.com/office/drawing/2014/main" id="{296DB2D1-8A2E-0541-A137-3495711A3948}"/>
              </a:ext>
            </a:extLst>
          </p:cNvPr>
          <p:cNvSpPr/>
          <p:nvPr/>
        </p:nvSpPr>
        <p:spPr>
          <a:xfrm rot="10009357">
            <a:off x="6524593" y="9231189"/>
            <a:ext cx="2943645" cy="32428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456" y="10106"/>
                </a:moveTo>
                <a:lnTo>
                  <a:pt x="16547" y="288"/>
                </a:lnTo>
                <a:cubicBezTo>
                  <a:pt x="16458" y="110"/>
                  <a:pt x="16336" y="0"/>
                  <a:pt x="16200" y="0"/>
                </a:cubicBezTo>
                <a:cubicBezTo>
                  <a:pt x="15929" y="0"/>
                  <a:pt x="15709" y="439"/>
                  <a:pt x="15709" y="982"/>
                </a:cubicBezTo>
                <a:cubicBezTo>
                  <a:pt x="15709" y="1253"/>
                  <a:pt x="15764" y="1499"/>
                  <a:pt x="15853" y="1676"/>
                </a:cubicBezTo>
                <a:lnTo>
                  <a:pt x="19924" y="9818"/>
                </a:lnTo>
                <a:lnTo>
                  <a:pt x="491" y="9818"/>
                </a:lnTo>
                <a:cubicBezTo>
                  <a:pt x="220" y="9818"/>
                  <a:pt x="0" y="10257"/>
                  <a:pt x="0" y="10800"/>
                </a:cubicBezTo>
                <a:cubicBezTo>
                  <a:pt x="0" y="11343"/>
                  <a:pt x="220" y="11782"/>
                  <a:pt x="491" y="11782"/>
                </a:cubicBezTo>
                <a:lnTo>
                  <a:pt x="19924" y="11782"/>
                </a:lnTo>
                <a:lnTo>
                  <a:pt x="15853" y="19924"/>
                </a:lnTo>
                <a:cubicBezTo>
                  <a:pt x="15764" y="20102"/>
                  <a:pt x="15709" y="20347"/>
                  <a:pt x="15709" y="20618"/>
                </a:cubicBezTo>
                <a:cubicBezTo>
                  <a:pt x="15709" y="21161"/>
                  <a:pt x="15929" y="21600"/>
                  <a:pt x="16200" y="21600"/>
                </a:cubicBezTo>
                <a:cubicBezTo>
                  <a:pt x="16336" y="21600"/>
                  <a:pt x="16458" y="21491"/>
                  <a:pt x="16547" y="21312"/>
                </a:cubicBezTo>
                <a:lnTo>
                  <a:pt x="21456" y="11494"/>
                </a:lnTo>
                <a:cubicBezTo>
                  <a:pt x="21545" y="11317"/>
                  <a:pt x="21600" y="11071"/>
                  <a:pt x="21600" y="10800"/>
                </a:cubicBezTo>
                <a:cubicBezTo>
                  <a:pt x="21600" y="10529"/>
                  <a:pt x="21545" y="10284"/>
                  <a:pt x="21456" y="10106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dirty="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0" name="Google Shape;846;p36">
            <a:extLst>
              <a:ext uri="{FF2B5EF4-FFF2-40B4-BE49-F238E27FC236}">
                <a16:creationId xmlns:a16="http://schemas.microsoft.com/office/drawing/2014/main" id="{D60E2D21-4082-9E48-AB63-21B800A693F2}"/>
              </a:ext>
            </a:extLst>
          </p:cNvPr>
          <p:cNvSpPr/>
          <p:nvPr/>
        </p:nvSpPr>
        <p:spPr>
          <a:xfrm flipV="1">
            <a:off x="3740505" y="9463627"/>
            <a:ext cx="1509823" cy="142743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7547" y="12509"/>
                </a:moveTo>
                <a:lnTo>
                  <a:pt x="18520" y="12645"/>
                </a:lnTo>
                <a:cubicBezTo>
                  <a:pt x="18572" y="12276"/>
                  <a:pt x="18589" y="11922"/>
                  <a:pt x="18572" y="11593"/>
                </a:cubicBezTo>
                <a:lnTo>
                  <a:pt x="17592" y="11644"/>
                </a:lnTo>
                <a:cubicBezTo>
                  <a:pt x="17606" y="11910"/>
                  <a:pt x="17591" y="12201"/>
                  <a:pt x="17547" y="12509"/>
                </a:cubicBezTo>
                <a:moveTo>
                  <a:pt x="17444" y="10833"/>
                </a:moveTo>
                <a:lnTo>
                  <a:pt x="18374" y="10520"/>
                </a:lnTo>
                <a:cubicBezTo>
                  <a:pt x="18262" y="10187"/>
                  <a:pt x="18104" y="9869"/>
                  <a:pt x="17890" y="9546"/>
                </a:cubicBezTo>
                <a:lnTo>
                  <a:pt x="17072" y="10089"/>
                </a:lnTo>
                <a:cubicBezTo>
                  <a:pt x="17237" y="10339"/>
                  <a:pt x="17359" y="10582"/>
                  <a:pt x="17444" y="10833"/>
                </a:cubicBezTo>
                <a:moveTo>
                  <a:pt x="17529" y="13890"/>
                </a:moveTo>
                <a:cubicBezTo>
                  <a:pt x="17440" y="13801"/>
                  <a:pt x="17317" y="13745"/>
                  <a:pt x="17182" y="13745"/>
                </a:cubicBezTo>
                <a:cubicBezTo>
                  <a:pt x="16910" y="13745"/>
                  <a:pt x="16691" y="13965"/>
                  <a:pt x="16691" y="14236"/>
                </a:cubicBezTo>
                <a:cubicBezTo>
                  <a:pt x="16691" y="14372"/>
                  <a:pt x="16746" y="14495"/>
                  <a:pt x="16835" y="14583"/>
                </a:cubicBezTo>
                <a:lnTo>
                  <a:pt x="17469" y="15218"/>
                </a:lnTo>
                <a:lnTo>
                  <a:pt x="16835" y="15853"/>
                </a:lnTo>
                <a:cubicBezTo>
                  <a:pt x="16746" y="15942"/>
                  <a:pt x="16691" y="16064"/>
                  <a:pt x="16691" y="16200"/>
                </a:cubicBezTo>
                <a:cubicBezTo>
                  <a:pt x="16691" y="16471"/>
                  <a:pt x="16910" y="16691"/>
                  <a:pt x="17182" y="16691"/>
                </a:cubicBezTo>
                <a:cubicBezTo>
                  <a:pt x="17317" y="16691"/>
                  <a:pt x="17440" y="16636"/>
                  <a:pt x="17529" y="16547"/>
                </a:cubicBezTo>
                <a:lnTo>
                  <a:pt x="18164" y="15912"/>
                </a:lnTo>
                <a:lnTo>
                  <a:pt x="18798" y="16547"/>
                </a:lnTo>
                <a:cubicBezTo>
                  <a:pt x="18887" y="16636"/>
                  <a:pt x="19010" y="16691"/>
                  <a:pt x="19145" y="16691"/>
                </a:cubicBezTo>
                <a:cubicBezTo>
                  <a:pt x="19417" y="16691"/>
                  <a:pt x="19636" y="16471"/>
                  <a:pt x="19636" y="16200"/>
                </a:cubicBezTo>
                <a:cubicBezTo>
                  <a:pt x="19636" y="16064"/>
                  <a:pt x="19582" y="15942"/>
                  <a:pt x="19493" y="15853"/>
                </a:cubicBezTo>
                <a:lnTo>
                  <a:pt x="18858" y="15218"/>
                </a:lnTo>
                <a:lnTo>
                  <a:pt x="19493" y="14583"/>
                </a:lnTo>
                <a:cubicBezTo>
                  <a:pt x="19582" y="14495"/>
                  <a:pt x="19636" y="14372"/>
                  <a:pt x="19636" y="14236"/>
                </a:cubicBezTo>
                <a:cubicBezTo>
                  <a:pt x="19636" y="13965"/>
                  <a:pt x="19417" y="13745"/>
                  <a:pt x="19145" y="13745"/>
                </a:cubicBezTo>
                <a:cubicBezTo>
                  <a:pt x="19009" y="13745"/>
                  <a:pt x="18887" y="13801"/>
                  <a:pt x="18798" y="13890"/>
                </a:cubicBezTo>
                <a:lnTo>
                  <a:pt x="18164" y="14524"/>
                </a:lnTo>
                <a:cubicBezTo>
                  <a:pt x="18164" y="14524"/>
                  <a:pt x="17529" y="13890"/>
                  <a:pt x="17529" y="13890"/>
                </a:cubicBezTo>
                <a:close/>
                <a:moveTo>
                  <a:pt x="20618" y="20458"/>
                </a:moveTo>
                <a:lnTo>
                  <a:pt x="14727" y="18775"/>
                </a:lnTo>
                <a:lnTo>
                  <a:pt x="14727" y="7698"/>
                </a:lnTo>
                <a:cubicBezTo>
                  <a:pt x="14950" y="7802"/>
                  <a:pt x="15155" y="7914"/>
                  <a:pt x="15324" y="8034"/>
                </a:cubicBezTo>
                <a:lnTo>
                  <a:pt x="15893" y="7234"/>
                </a:lnTo>
                <a:cubicBezTo>
                  <a:pt x="15627" y="7044"/>
                  <a:pt x="15313" y="6872"/>
                  <a:pt x="14959" y="6721"/>
                </a:cubicBezTo>
                <a:lnTo>
                  <a:pt x="14727" y="7263"/>
                </a:lnTo>
                <a:lnTo>
                  <a:pt x="14727" y="1142"/>
                </a:lnTo>
                <a:lnTo>
                  <a:pt x="20618" y="2825"/>
                </a:lnTo>
                <a:cubicBezTo>
                  <a:pt x="20618" y="2825"/>
                  <a:pt x="20618" y="20458"/>
                  <a:pt x="20618" y="20458"/>
                </a:cubicBezTo>
                <a:close/>
                <a:moveTo>
                  <a:pt x="13745" y="18775"/>
                </a:moveTo>
                <a:lnTo>
                  <a:pt x="7855" y="20458"/>
                </a:lnTo>
                <a:lnTo>
                  <a:pt x="7855" y="9347"/>
                </a:lnTo>
                <a:lnTo>
                  <a:pt x="8249" y="10199"/>
                </a:lnTo>
                <a:cubicBezTo>
                  <a:pt x="8580" y="10045"/>
                  <a:pt x="8881" y="9843"/>
                  <a:pt x="9168" y="9581"/>
                </a:cubicBezTo>
                <a:lnTo>
                  <a:pt x="8505" y="8857"/>
                </a:lnTo>
                <a:cubicBezTo>
                  <a:pt x="8297" y="9048"/>
                  <a:pt x="8088" y="9187"/>
                  <a:pt x="7855" y="9299"/>
                </a:cubicBezTo>
                <a:lnTo>
                  <a:pt x="7855" y="2825"/>
                </a:lnTo>
                <a:lnTo>
                  <a:pt x="13745" y="1142"/>
                </a:lnTo>
                <a:cubicBezTo>
                  <a:pt x="13745" y="1142"/>
                  <a:pt x="13745" y="18775"/>
                  <a:pt x="13745" y="18775"/>
                </a:cubicBezTo>
                <a:close/>
                <a:moveTo>
                  <a:pt x="6873" y="20458"/>
                </a:moveTo>
                <a:lnTo>
                  <a:pt x="982" y="18775"/>
                </a:lnTo>
                <a:lnTo>
                  <a:pt x="982" y="1142"/>
                </a:lnTo>
                <a:lnTo>
                  <a:pt x="6873" y="2825"/>
                </a:lnTo>
                <a:cubicBezTo>
                  <a:pt x="6873" y="2825"/>
                  <a:pt x="6873" y="20458"/>
                  <a:pt x="6873" y="20458"/>
                </a:cubicBezTo>
                <a:close/>
                <a:moveTo>
                  <a:pt x="21241" y="1990"/>
                </a:moveTo>
                <a:lnTo>
                  <a:pt x="21244" y="1983"/>
                </a:lnTo>
                <a:lnTo>
                  <a:pt x="14372" y="19"/>
                </a:lnTo>
                <a:lnTo>
                  <a:pt x="14369" y="27"/>
                </a:lnTo>
                <a:cubicBezTo>
                  <a:pt x="14326" y="14"/>
                  <a:pt x="14283" y="0"/>
                  <a:pt x="14236" y="0"/>
                </a:cubicBezTo>
                <a:cubicBezTo>
                  <a:pt x="14189" y="0"/>
                  <a:pt x="14147" y="14"/>
                  <a:pt x="14104" y="27"/>
                </a:cubicBezTo>
                <a:lnTo>
                  <a:pt x="14102" y="19"/>
                </a:lnTo>
                <a:lnTo>
                  <a:pt x="7364" y="1944"/>
                </a:lnTo>
                <a:lnTo>
                  <a:pt x="626" y="19"/>
                </a:lnTo>
                <a:lnTo>
                  <a:pt x="623" y="27"/>
                </a:lnTo>
                <a:cubicBezTo>
                  <a:pt x="580" y="14"/>
                  <a:pt x="538" y="0"/>
                  <a:pt x="491" y="0"/>
                </a:cubicBezTo>
                <a:cubicBezTo>
                  <a:pt x="220" y="0"/>
                  <a:pt x="0" y="220"/>
                  <a:pt x="0" y="491"/>
                </a:cubicBezTo>
                <a:lnTo>
                  <a:pt x="0" y="19145"/>
                </a:lnTo>
                <a:cubicBezTo>
                  <a:pt x="0" y="19370"/>
                  <a:pt x="153" y="19551"/>
                  <a:pt x="359" y="19610"/>
                </a:cubicBezTo>
                <a:lnTo>
                  <a:pt x="356" y="19618"/>
                </a:lnTo>
                <a:lnTo>
                  <a:pt x="7228" y="21581"/>
                </a:lnTo>
                <a:lnTo>
                  <a:pt x="7231" y="21573"/>
                </a:lnTo>
                <a:cubicBezTo>
                  <a:pt x="7274" y="21586"/>
                  <a:pt x="7317" y="21600"/>
                  <a:pt x="7364" y="21600"/>
                </a:cubicBezTo>
                <a:cubicBezTo>
                  <a:pt x="7411" y="21600"/>
                  <a:pt x="7453" y="21586"/>
                  <a:pt x="7496" y="21573"/>
                </a:cubicBezTo>
                <a:lnTo>
                  <a:pt x="7499" y="21581"/>
                </a:lnTo>
                <a:lnTo>
                  <a:pt x="14236" y="19656"/>
                </a:lnTo>
                <a:lnTo>
                  <a:pt x="20975" y="21581"/>
                </a:lnTo>
                <a:lnTo>
                  <a:pt x="20977" y="21573"/>
                </a:lnTo>
                <a:cubicBezTo>
                  <a:pt x="21020" y="21586"/>
                  <a:pt x="21062" y="21600"/>
                  <a:pt x="21109" y="21600"/>
                </a:cubicBezTo>
                <a:cubicBezTo>
                  <a:pt x="21380" y="21600"/>
                  <a:pt x="21600" y="21380"/>
                  <a:pt x="21600" y="21109"/>
                </a:cubicBezTo>
                <a:lnTo>
                  <a:pt x="21600" y="2455"/>
                </a:lnTo>
                <a:cubicBezTo>
                  <a:pt x="21600" y="2231"/>
                  <a:pt x="21447" y="2049"/>
                  <a:pt x="21241" y="1990"/>
                </a:cubicBezTo>
                <a:moveTo>
                  <a:pt x="16435" y="9275"/>
                </a:moveTo>
                <a:lnTo>
                  <a:pt x="16518" y="9374"/>
                </a:lnTo>
                <a:lnTo>
                  <a:pt x="17269" y="8740"/>
                </a:lnTo>
                <a:lnTo>
                  <a:pt x="17184" y="8640"/>
                </a:lnTo>
                <a:cubicBezTo>
                  <a:pt x="17013" y="8438"/>
                  <a:pt x="16840" y="8236"/>
                  <a:pt x="16677" y="8019"/>
                </a:cubicBezTo>
                <a:lnTo>
                  <a:pt x="15891" y="8606"/>
                </a:lnTo>
                <a:cubicBezTo>
                  <a:pt x="16066" y="8840"/>
                  <a:pt x="16251" y="9059"/>
                  <a:pt x="16435" y="9275"/>
                </a:cubicBezTo>
                <a:moveTo>
                  <a:pt x="6270" y="11022"/>
                </a:moveTo>
                <a:lnTo>
                  <a:pt x="5739" y="10196"/>
                </a:lnTo>
                <a:cubicBezTo>
                  <a:pt x="5432" y="10394"/>
                  <a:pt x="5153" y="10605"/>
                  <a:pt x="4909" y="10825"/>
                </a:cubicBezTo>
                <a:lnTo>
                  <a:pt x="5568" y="11554"/>
                </a:lnTo>
                <a:cubicBezTo>
                  <a:pt x="5772" y="11370"/>
                  <a:pt x="6008" y="11191"/>
                  <a:pt x="6270" y="11022"/>
                </a:cubicBezTo>
                <a:moveTo>
                  <a:pt x="5004" y="12185"/>
                </a:moveTo>
                <a:lnTo>
                  <a:pt x="4196" y="11628"/>
                </a:lnTo>
                <a:cubicBezTo>
                  <a:pt x="3975" y="11949"/>
                  <a:pt x="3812" y="12288"/>
                  <a:pt x="3713" y="12634"/>
                </a:cubicBezTo>
                <a:lnTo>
                  <a:pt x="4656" y="12906"/>
                </a:lnTo>
                <a:cubicBezTo>
                  <a:pt x="4727" y="12661"/>
                  <a:pt x="4844" y="12418"/>
                  <a:pt x="5004" y="12185"/>
                </a:cubicBezTo>
                <a:moveTo>
                  <a:pt x="10467" y="8318"/>
                </a:moveTo>
                <a:lnTo>
                  <a:pt x="9972" y="7470"/>
                </a:lnTo>
                <a:cubicBezTo>
                  <a:pt x="9623" y="7674"/>
                  <a:pt x="9362" y="7936"/>
                  <a:pt x="9132" y="8189"/>
                </a:cubicBezTo>
                <a:lnTo>
                  <a:pt x="9857" y="8850"/>
                </a:lnTo>
                <a:cubicBezTo>
                  <a:pt x="10063" y="8624"/>
                  <a:pt x="10245" y="8448"/>
                  <a:pt x="10467" y="8318"/>
                </a:cubicBezTo>
                <a:moveTo>
                  <a:pt x="3927" y="15709"/>
                </a:moveTo>
                <a:cubicBezTo>
                  <a:pt x="4469" y="15709"/>
                  <a:pt x="4909" y="15270"/>
                  <a:pt x="4909" y="14727"/>
                </a:cubicBezTo>
                <a:cubicBezTo>
                  <a:pt x="4909" y="14185"/>
                  <a:pt x="4469" y="13745"/>
                  <a:pt x="3927" y="13745"/>
                </a:cubicBezTo>
                <a:cubicBezTo>
                  <a:pt x="3385" y="13745"/>
                  <a:pt x="2945" y="14185"/>
                  <a:pt x="2945" y="14727"/>
                </a:cubicBezTo>
                <a:cubicBezTo>
                  <a:pt x="2945" y="15270"/>
                  <a:pt x="3385" y="15709"/>
                  <a:pt x="3927" y="15709"/>
                </a:cubicBezTo>
                <a:moveTo>
                  <a:pt x="12273" y="7855"/>
                </a:moveTo>
                <a:cubicBezTo>
                  <a:pt x="12815" y="7855"/>
                  <a:pt x="13255" y="7415"/>
                  <a:pt x="13255" y="6873"/>
                </a:cubicBezTo>
                <a:cubicBezTo>
                  <a:pt x="13255" y="6331"/>
                  <a:pt x="12815" y="5891"/>
                  <a:pt x="12273" y="5891"/>
                </a:cubicBezTo>
                <a:cubicBezTo>
                  <a:pt x="11730" y="5891"/>
                  <a:pt x="11291" y="6331"/>
                  <a:pt x="11291" y="6873"/>
                </a:cubicBezTo>
                <a:cubicBezTo>
                  <a:pt x="11291" y="7415"/>
                  <a:pt x="11730" y="7855"/>
                  <a:pt x="12273" y="785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1" name="Google Shape;502;p33">
            <a:extLst>
              <a:ext uri="{FF2B5EF4-FFF2-40B4-BE49-F238E27FC236}">
                <a16:creationId xmlns:a16="http://schemas.microsoft.com/office/drawing/2014/main" id="{64E11660-75F8-A547-8D8D-3C57839EDDE2}"/>
              </a:ext>
            </a:extLst>
          </p:cNvPr>
          <p:cNvSpPr/>
          <p:nvPr/>
        </p:nvSpPr>
        <p:spPr>
          <a:xfrm>
            <a:off x="2416761" y="9898050"/>
            <a:ext cx="836001" cy="75596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109" y="13200"/>
                </a:moveTo>
                <a:lnTo>
                  <a:pt x="5400" y="13200"/>
                </a:lnTo>
                <a:cubicBezTo>
                  <a:pt x="5129" y="13200"/>
                  <a:pt x="4909" y="13469"/>
                  <a:pt x="4909" y="13800"/>
                </a:cubicBezTo>
                <a:cubicBezTo>
                  <a:pt x="4909" y="14132"/>
                  <a:pt x="5129" y="14400"/>
                  <a:pt x="5400" y="14400"/>
                </a:cubicBezTo>
                <a:lnTo>
                  <a:pt x="21109" y="14400"/>
                </a:lnTo>
                <a:cubicBezTo>
                  <a:pt x="21380" y="14400"/>
                  <a:pt x="21600" y="14132"/>
                  <a:pt x="21600" y="13800"/>
                </a:cubicBezTo>
                <a:cubicBezTo>
                  <a:pt x="21600" y="13469"/>
                  <a:pt x="21380" y="13200"/>
                  <a:pt x="21109" y="13200"/>
                </a:cubicBezTo>
                <a:moveTo>
                  <a:pt x="21109" y="7200"/>
                </a:moveTo>
                <a:lnTo>
                  <a:pt x="5400" y="7200"/>
                </a:lnTo>
                <a:cubicBezTo>
                  <a:pt x="5129" y="7200"/>
                  <a:pt x="4909" y="7469"/>
                  <a:pt x="4909" y="7800"/>
                </a:cubicBezTo>
                <a:cubicBezTo>
                  <a:pt x="4909" y="8132"/>
                  <a:pt x="5129" y="8401"/>
                  <a:pt x="5400" y="8401"/>
                </a:cubicBezTo>
                <a:lnTo>
                  <a:pt x="21109" y="8401"/>
                </a:lnTo>
                <a:cubicBezTo>
                  <a:pt x="21380" y="8401"/>
                  <a:pt x="21600" y="8132"/>
                  <a:pt x="21600" y="7800"/>
                </a:cubicBezTo>
                <a:cubicBezTo>
                  <a:pt x="21600" y="7469"/>
                  <a:pt x="21380" y="7200"/>
                  <a:pt x="21109" y="7200"/>
                </a:cubicBezTo>
                <a:moveTo>
                  <a:pt x="1473" y="0"/>
                </a:moveTo>
                <a:cubicBezTo>
                  <a:pt x="659" y="0"/>
                  <a:pt x="0" y="807"/>
                  <a:pt x="0" y="1800"/>
                </a:cubicBezTo>
                <a:cubicBezTo>
                  <a:pt x="0" y="2794"/>
                  <a:pt x="659" y="3600"/>
                  <a:pt x="1473" y="3600"/>
                </a:cubicBezTo>
                <a:cubicBezTo>
                  <a:pt x="2286" y="3600"/>
                  <a:pt x="2945" y="2794"/>
                  <a:pt x="2945" y="1800"/>
                </a:cubicBezTo>
                <a:cubicBezTo>
                  <a:pt x="2945" y="807"/>
                  <a:pt x="2286" y="0"/>
                  <a:pt x="1473" y="0"/>
                </a:cubicBezTo>
                <a:moveTo>
                  <a:pt x="21109" y="19200"/>
                </a:moveTo>
                <a:lnTo>
                  <a:pt x="5400" y="19200"/>
                </a:lnTo>
                <a:cubicBezTo>
                  <a:pt x="5129" y="19200"/>
                  <a:pt x="4909" y="19469"/>
                  <a:pt x="4909" y="19800"/>
                </a:cubicBezTo>
                <a:cubicBezTo>
                  <a:pt x="4909" y="20132"/>
                  <a:pt x="5129" y="20400"/>
                  <a:pt x="5400" y="20400"/>
                </a:cubicBezTo>
                <a:lnTo>
                  <a:pt x="21109" y="20400"/>
                </a:lnTo>
                <a:cubicBezTo>
                  <a:pt x="21380" y="20400"/>
                  <a:pt x="21600" y="20132"/>
                  <a:pt x="21600" y="19800"/>
                </a:cubicBezTo>
                <a:cubicBezTo>
                  <a:pt x="21600" y="19469"/>
                  <a:pt x="21380" y="19200"/>
                  <a:pt x="21109" y="19200"/>
                </a:cubicBezTo>
                <a:moveTo>
                  <a:pt x="5400" y="2400"/>
                </a:moveTo>
                <a:lnTo>
                  <a:pt x="21109" y="2400"/>
                </a:lnTo>
                <a:cubicBezTo>
                  <a:pt x="21380" y="2400"/>
                  <a:pt x="21600" y="2132"/>
                  <a:pt x="21600" y="1800"/>
                </a:cubicBezTo>
                <a:cubicBezTo>
                  <a:pt x="21600" y="1469"/>
                  <a:pt x="21380" y="1200"/>
                  <a:pt x="21109" y="1200"/>
                </a:cubicBezTo>
                <a:lnTo>
                  <a:pt x="5400" y="1200"/>
                </a:lnTo>
                <a:cubicBezTo>
                  <a:pt x="5129" y="1200"/>
                  <a:pt x="4909" y="1469"/>
                  <a:pt x="4909" y="1800"/>
                </a:cubicBezTo>
                <a:cubicBezTo>
                  <a:pt x="4909" y="2132"/>
                  <a:pt x="5129" y="2400"/>
                  <a:pt x="5400" y="2400"/>
                </a:cubicBezTo>
                <a:moveTo>
                  <a:pt x="1473" y="18000"/>
                </a:moveTo>
                <a:cubicBezTo>
                  <a:pt x="659" y="18000"/>
                  <a:pt x="0" y="18806"/>
                  <a:pt x="0" y="19800"/>
                </a:cubicBezTo>
                <a:cubicBezTo>
                  <a:pt x="0" y="20794"/>
                  <a:pt x="659" y="21600"/>
                  <a:pt x="1473" y="21600"/>
                </a:cubicBezTo>
                <a:cubicBezTo>
                  <a:pt x="2286" y="21600"/>
                  <a:pt x="2945" y="20794"/>
                  <a:pt x="2945" y="19800"/>
                </a:cubicBezTo>
                <a:cubicBezTo>
                  <a:pt x="2945" y="18806"/>
                  <a:pt x="2286" y="18000"/>
                  <a:pt x="1473" y="18000"/>
                </a:cubicBezTo>
                <a:moveTo>
                  <a:pt x="1473" y="6000"/>
                </a:moveTo>
                <a:cubicBezTo>
                  <a:pt x="659" y="6000"/>
                  <a:pt x="0" y="6807"/>
                  <a:pt x="0" y="7800"/>
                </a:cubicBezTo>
                <a:cubicBezTo>
                  <a:pt x="0" y="8794"/>
                  <a:pt x="659" y="9600"/>
                  <a:pt x="1473" y="9600"/>
                </a:cubicBezTo>
                <a:cubicBezTo>
                  <a:pt x="2286" y="9600"/>
                  <a:pt x="2945" y="8794"/>
                  <a:pt x="2945" y="7800"/>
                </a:cubicBezTo>
                <a:cubicBezTo>
                  <a:pt x="2945" y="6807"/>
                  <a:pt x="2286" y="6000"/>
                  <a:pt x="1473" y="6000"/>
                </a:cubicBezTo>
                <a:moveTo>
                  <a:pt x="1473" y="12000"/>
                </a:moveTo>
                <a:cubicBezTo>
                  <a:pt x="659" y="12000"/>
                  <a:pt x="0" y="12807"/>
                  <a:pt x="0" y="13800"/>
                </a:cubicBezTo>
                <a:cubicBezTo>
                  <a:pt x="0" y="14794"/>
                  <a:pt x="659" y="15600"/>
                  <a:pt x="1473" y="15600"/>
                </a:cubicBezTo>
                <a:cubicBezTo>
                  <a:pt x="2286" y="15600"/>
                  <a:pt x="2945" y="14794"/>
                  <a:pt x="2945" y="13800"/>
                </a:cubicBezTo>
                <a:cubicBezTo>
                  <a:pt x="2945" y="12807"/>
                  <a:pt x="2286" y="12000"/>
                  <a:pt x="1473" y="12000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8" name="Obdélník 7">
            <a:extLst>
              <a:ext uri="{FF2B5EF4-FFF2-40B4-BE49-F238E27FC236}">
                <a16:creationId xmlns:a16="http://schemas.microsoft.com/office/drawing/2014/main" id="{388D9777-AF8B-ED46-891A-C02884BA8BA8}"/>
              </a:ext>
            </a:extLst>
          </p:cNvPr>
          <p:cNvSpPr/>
          <p:nvPr/>
        </p:nvSpPr>
        <p:spPr>
          <a:xfrm>
            <a:off x="13276056" y="8168664"/>
            <a:ext cx="25074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800" i="1" dirty="0">
                <a:solidFill>
                  <a:schemeClr val="bg1"/>
                </a:solidFill>
              </a:rPr>
              <a:t>Informace od občanů</a:t>
            </a:r>
          </a:p>
        </p:txBody>
      </p:sp>
      <p:sp>
        <p:nvSpPr>
          <p:cNvPr id="59" name="Obdélník 7">
            <a:extLst>
              <a:ext uri="{FF2B5EF4-FFF2-40B4-BE49-F238E27FC236}">
                <a16:creationId xmlns:a16="http://schemas.microsoft.com/office/drawing/2014/main" id="{90C13F90-8BE8-6848-9FA1-6B3B167CEACC}"/>
              </a:ext>
            </a:extLst>
          </p:cNvPr>
          <p:cNvSpPr/>
          <p:nvPr/>
        </p:nvSpPr>
        <p:spPr>
          <a:xfrm>
            <a:off x="6644522" y="8309335"/>
            <a:ext cx="27679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800" i="1" dirty="0">
                <a:solidFill>
                  <a:schemeClr val="bg1"/>
                </a:solidFill>
              </a:rPr>
              <a:t>Data se překlopí do GIS</a:t>
            </a:r>
          </a:p>
        </p:txBody>
      </p:sp>
      <p:sp>
        <p:nvSpPr>
          <p:cNvPr id="62" name="Google Shape;449;p33">
            <a:extLst>
              <a:ext uri="{FF2B5EF4-FFF2-40B4-BE49-F238E27FC236}">
                <a16:creationId xmlns:a16="http://schemas.microsoft.com/office/drawing/2014/main" id="{100A6F12-6081-9742-8622-3BA567B24E31}"/>
              </a:ext>
            </a:extLst>
          </p:cNvPr>
          <p:cNvSpPr/>
          <p:nvPr/>
        </p:nvSpPr>
        <p:spPr>
          <a:xfrm>
            <a:off x="10988610" y="10685399"/>
            <a:ext cx="825766" cy="6763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874" y="5396"/>
                </a:moveTo>
                <a:cubicBezTo>
                  <a:pt x="11493" y="5396"/>
                  <a:pt x="11166" y="5519"/>
                  <a:pt x="10894" y="5766"/>
                </a:cubicBezTo>
                <a:cubicBezTo>
                  <a:pt x="10621" y="6013"/>
                  <a:pt x="10484" y="6310"/>
                  <a:pt x="10484" y="6658"/>
                </a:cubicBezTo>
                <a:cubicBezTo>
                  <a:pt x="10484" y="7005"/>
                  <a:pt x="10621" y="7301"/>
                  <a:pt x="10894" y="7545"/>
                </a:cubicBezTo>
                <a:cubicBezTo>
                  <a:pt x="11166" y="7790"/>
                  <a:pt x="11493" y="7912"/>
                  <a:pt x="11874" y="7912"/>
                </a:cubicBezTo>
                <a:cubicBezTo>
                  <a:pt x="12255" y="7912"/>
                  <a:pt x="12581" y="7790"/>
                  <a:pt x="12852" y="7545"/>
                </a:cubicBezTo>
                <a:cubicBezTo>
                  <a:pt x="13122" y="7301"/>
                  <a:pt x="13257" y="7005"/>
                  <a:pt x="13257" y="6658"/>
                </a:cubicBezTo>
                <a:cubicBezTo>
                  <a:pt x="13257" y="6310"/>
                  <a:pt x="13122" y="6013"/>
                  <a:pt x="12852" y="5766"/>
                </a:cubicBezTo>
                <a:cubicBezTo>
                  <a:pt x="12581" y="5519"/>
                  <a:pt x="12255" y="5396"/>
                  <a:pt x="11874" y="5396"/>
                </a:cubicBezTo>
                <a:moveTo>
                  <a:pt x="12242" y="15228"/>
                </a:moveTo>
                <a:cubicBezTo>
                  <a:pt x="11942" y="15228"/>
                  <a:pt x="11730" y="15180"/>
                  <a:pt x="11608" y="15083"/>
                </a:cubicBezTo>
                <a:cubicBezTo>
                  <a:pt x="11486" y="14987"/>
                  <a:pt x="11425" y="14807"/>
                  <a:pt x="11425" y="14542"/>
                </a:cubicBezTo>
                <a:cubicBezTo>
                  <a:pt x="11425" y="14436"/>
                  <a:pt x="11444" y="14281"/>
                  <a:pt x="11482" y="14076"/>
                </a:cubicBezTo>
                <a:cubicBezTo>
                  <a:pt x="11519" y="13870"/>
                  <a:pt x="11562" y="13687"/>
                  <a:pt x="11609" y="13527"/>
                </a:cubicBezTo>
                <a:lnTo>
                  <a:pt x="12189" y="11532"/>
                </a:lnTo>
                <a:cubicBezTo>
                  <a:pt x="12246" y="11349"/>
                  <a:pt x="12284" y="11148"/>
                  <a:pt x="12306" y="10929"/>
                </a:cubicBezTo>
                <a:cubicBezTo>
                  <a:pt x="12327" y="10709"/>
                  <a:pt x="12337" y="10557"/>
                  <a:pt x="12337" y="10469"/>
                </a:cubicBezTo>
                <a:cubicBezTo>
                  <a:pt x="12337" y="10049"/>
                  <a:pt x="12185" y="9707"/>
                  <a:pt x="11882" y="9444"/>
                </a:cubicBezTo>
                <a:cubicBezTo>
                  <a:pt x="11578" y="9182"/>
                  <a:pt x="11146" y="9050"/>
                  <a:pt x="10586" y="9050"/>
                </a:cubicBezTo>
                <a:cubicBezTo>
                  <a:pt x="10275" y="9050"/>
                  <a:pt x="9945" y="9104"/>
                  <a:pt x="9597" y="9211"/>
                </a:cubicBezTo>
                <a:cubicBezTo>
                  <a:pt x="9248" y="9319"/>
                  <a:pt x="8884" y="9448"/>
                  <a:pt x="8502" y="9599"/>
                </a:cubicBezTo>
                <a:lnTo>
                  <a:pt x="8347" y="10216"/>
                </a:lnTo>
                <a:cubicBezTo>
                  <a:pt x="8460" y="10175"/>
                  <a:pt x="8595" y="10131"/>
                  <a:pt x="8753" y="10085"/>
                </a:cubicBezTo>
                <a:cubicBezTo>
                  <a:pt x="8911" y="10040"/>
                  <a:pt x="9066" y="10017"/>
                  <a:pt x="9217" y="10017"/>
                </a:cubicBezTo>
                <a:cubicBezTo>
                  <a:pt x="9524" y="10017"/>
                  <a:pt x="9731" y="10068"/>
                  <a:pt x="9839" y="10168"/>
                </a:cubicBezTo>
                <a:cubicBezTo>
                  <a:pt x="9948" y="10269"/>
                  <a:pt x="10002" y="10447"/>
                  <a:pt x="10002" y="10703"/>
                </a:cubicBezTo>
                <a:cubicBezTo>
                  <a:pt x="10002" y="10844"/>
                  <a:pt x="9985" y="11001"/>
                  <a:pt x="9949" y="11172"/>
                </a:cubicBezTo>
                <a:cubicBezTo>
                  <a:pt x="9914" y="11343"/>
                  <a:pt x="9870" y="11526"/>
                  <a:pt x="9818" y="11717"/>
                </a:cubicBezTo>
                <a:lnTo>
                  <a:pt x="9235" y="13719"/>
                </a:lnTo>
                <a:cubicBezTo>
                  <a:pt x="9184" y="13929"/>
                  <a:pt x="9146" y="14118"/>
                  <a:pt x="9123" y="14285"/>
                </a:cubicBezTo>
                <a:cubicBezTo>
                  <a:pt x="9100" y="14451"/>
                  <a:pt x="9088" y="14615"/>
                  <a:pt x="9088" y="14775"/>
                </a:cubicBezTo>
                <a:cubicBezTo>
                  <a:pt x="9088" y="15186"/>
                  <a:pt x="9244" y="15526"/>
                  <a:pt x="9556" y="15793"/>
                </a:cubicBezTo>
                <a:cubicBezTo>
                  <a:pt x="9869" y="16060"/>
                  <a:pt x="10308" y="16194"/>
                  <a:pt x="10872" y="16194"/>
                </a:cubicBezTo>
                <a:cubicBezTo>
                  <a:pt x="11239" y="16194"/>
                  <a:pt x="11561" y="16147"/>
                  <a:pt x="11839" y="16053"/>
                </a:cubicBezTo>
                <a:cubicBezTo>
                  <a:pt x="12117" y="15960"/>
                  <a:pt x="12488" y="15824"/>
                  <a:pt x="12954" y="15645"/>
                </a:cubicBezTo>
                <a:lnTo>
                  <a:pt x="13109" y="15028"/>
                </a:lnTo>
                <a:cubicBezTo>
                  <a:pt x="13029" y="15065"/>
                  <a:pt x="12900" y="15107"/>
                  <a:pt x="12721" y="15155"/>
                </a:cubicBezTo>
                <a:cubicBezTo>
                  <a:pt x="12543" y="15204"/>
                  <a:pt x="12383" y="15228"/>
                  <a:pt x="12242" y="15228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5" name="Google Shape;524;p33">
            <a:extLst>
              <a:ext uri="{FF2B5EF4-FFF2-40B4-BE49-F238E27FC236}">
                <a16:creationId xmlns:a16="http://schemas.microsoft.com/office/drawing/2014/main" id="{E69207D2-B956-0D41-9E77-342C173BF1B3}"/>
              </a:ext>
            </a:extLst>
          </p:cNvPr>
          <p:cNvSpPr/>
          <p:nvPr/>
        </p:nvSpPr>
        <p:spPr>
          <a:xfrm>
            <a:off x="17093816" y="10865528"/>
            <a:ext cx="825766" cy="6763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9636" y="3600"/>
                </a:moveTo>
                <a:lnTo>
                  <a:pt x="1964" y="3600"/>
                </a:lnTo>
                <a:lnTo>
                  <a:pt x="1964" y="1200"/>
                </a:lnTo>
                <a:lnTo>
                  <a:pt x="19636" y="1200"/>
                </a:lnTo>
                <a:cubicBezTo>
                  <a:pt x="19636" y="1200"/>
                  <a:pt x="19636" y="3600"/>
                  <a:pt x="19636" y="3600"/>
                </a:cubicBezTo>
                <a:close/>
                <a:moveTo>
                  <a:pt x="17182" y="6000"/>
                </a:moveTo>
                <a:lnTo>
                  <a:pt x="17182" y="4800"/>
                </a:lnTo>
                <a:lnTo>
                  <a:pt x="19145" y="4800"/>
                </a:lnTo>
                <a:lnTo>
                  <a:pt x="19145" y="6000"/>
                </a:lnTo>
                <a:cubicBezTo>
                  <a:pt x="19145" y="6662"/>
                  <a:pt x="18705" y="7200"/>
                  <a:pt x="18164" y="7200"/>
                </a:cubicBezTo>
                <a:cubicBezTo>
                  <a:pt x="17621" y="7200"/>
                  <a:pt x="17182" y="6662"/>
                  <a:pt x="17182" y="6000"/>
                </a:cubicBezTo>
                <a:moveTo>
                  <a:pt x="14236" y="6000"/>
                </a:moveTo>
                <a:lnTo>
                  <a:pt x="14236" y="4800"/>
                </a:lnTo>
                <a:lnTo>
                  <a:pt x="16200" y="4800"/>
                </a:lnTo>
                <a:lnTo>
                  <a:pt x="16200" y="6000"/>
                </a:lnTo>
                <a:cubicBezTo>
                  <a:pt x="16200" y="6662"/>
                  <a:pt x="15760" y="7200"/>
                  <a:pt x="15218" y="7200"/>
                </a:cubicBezTo>
                <a:cubicBezTo>
                  <a:pt x="14675" y="7200"/>
                  <a:pt x="14236" y="6662"/>
                  <a:pt x="14236" y="6000"/>
                </a:cubicBezTo>
                <a:moveTo>
                  <a:pt x="11291" y="6000"/>
                </a:moveTo>
                <a:lnTo>
                  <a:pt x="11291" y="4800"/>
                </a:lnTo>
                <a:lnTo>
                  <a:pt x="13255" y="4800"/>
                </a:lnTo>
                <a:lnTo>
                  <a:pt x="13255" y="6000"/>
                </a:lnTo>
                <a:cubicBezTo>
                  <a:pt x="13255" y="6662"/>
                  <a:pt x="12814" y="7200"/>
                  <a:pt x="12273" y="7200"/>
                </a:cubicBezTo>
                <a:cubicBezTo>
                  <a:pt x="11730" y="7200"/>
                  <a:pt x="11291" y="6662"/>
                  <a:pt x="11291" y="6000"/>
                </a:cubicBezTo>
                <a:moveTo>
                  <a:pt x="8345" y="6000"/>
                </a:moveTo>
                <a:lnTo>
                  <a:pt x="8345" y="4800"/>
                </a:lnTo>
                <a:lnTo>
                  <a:pt x="10309" y="4800"/>
                </a:lnTo>
                <a:lnTo>
                  <a:pt x="10309" y="6000"/>
                </a:lnTo>
                <a:cubicBezTo>
                  <a:pt x="10309" y="6662"/>
                  <a:pt x="9869" y="7200"/>
                  <a:pt x="9327" y="7200"/>
                </a:cubicBezTo>
                <a:cubicBezTo>
                  <a:pt x="8785" y="7200"/>
                  <a:pt x="8345" y="6662"/>
                  <a:pt x="8345" y="6000"/>
                </a:cubicBezTo>
                <a:moveTo>
                  <a:pt x="5400" y="6000"/>
                </a:moveTo>
                <a:lnTo>
                  <a:pt x="5400" y="4800"/>
                </a:lnTo>
                <a:lnTo>
                  <a:pt x="7364" y="4800"/>
                </a:lnTo>
                <a:lnTo>
                  <a:pt x="7364" y="6000"/>
                </a:lnTo>
                <a:cubicBezTo>
                  <a:pt x="7364" y="6662"/>
                  <a:pt x="6924" y="7200"/>
                  <a:pt x="6382" y="7200"/>
                </a:cubicBezTo>
                <a:cubicBezTo>
                  <a:pt x="5839" y="7200"/>
                  <a:pt x="5400" y="6662"/>
                  <a:pt x="5400" y="6000"/>
                </a:cubicBezTo>
                <a:moveTo>
                  <a:pt x="2455" y="6000"/>
                </a:moveTo>
                <a:lnTo>
                  <a:pt x="2455" y="4800"/>
                </a:lnTo>
                <a:lnTo>
                  <a:pt x="4418" y="4800"/>
                </a:lnTo>
                <a:lnTo>
                  <a:pt x="4418" y="6000"/>
                </a:lnTo>
                <a:cubicBezTo>
                  <a:pt x="4418" y="6662"/>
                  <a:pt x="3978" y="7200"/>
                  <a:pt x="3436" y="7200"/>
                </a:cubicBezTo>
                <a:cubicBezTo>
                  <a:pt x="2894" y="7200"/>
                  <a:pt x="2455" y="6662"/>
                  <a:pt x="2455" y="6000"/>
                </a:cubicBezTo>
                <a:moveTo>
                  <a:pt x="19636" y="20400"/>
                </a:moveTo>
                <a:lnTo>
                  <a:pt x="12764" y="20400"/>
                </a:lnTo>
                <a:lnTo>
                  <a:pt x="12764" y="13800"/>
                </a:lnTo>
                <a:cubicBezTo>
                  <a:pt x="12764" y="13469"/>
                  <a:pt x="12544" y="13200"/>
                  <a:pt x="12273" y="13200"/>
                </a:cubicBezTo>
                <a:lnTo>
                  <a:pt x="9327" y="13200"/>
                </a:lnTo>
                <a:cubicBezTo>
                  <a:pt x="9056" y="13200"/>
                  <a:pt x="8836" y="13469"/>
                  <a:pt x="8836" y="13800"/>
                </a:cubicBezTo>
                <a:lnTo>
                  <a:pt x="8836" y="20400"/>
                </a:lnTo>
                <a:lnTo>
                  <a:pt x="1964" y="20400"/>
                </a:lnTo>
                <a:lnTo>
                  <a:pt x="1964" y="7573"/>
                </a:lnTo>
                <a:cubicBezTo>
                  <a:pt x="2324" y="8076"/>
                  <a:pt x="2847" y="8400"/>
                  <a:pt x="3436" y="8400"/>
                </a:cubicBezTo>
                <a:cubicBezTo>
                  <a:pt x="4026" y="8400"/>
                  <a:pt x="4549" y="8076"/>
                  <a:pt x="4909" y="7573"/>
                </a:cubicBezTo>
                <a:cubicBezTo>
                  <a:pt x="5269" y="8076"/>
                  <a:pt x="5792" y="8400"/>
                  <a:pt x="6382" y="8400"/>
                </a:cubicBezTo>
                <a:cubicBezTo>
                  <a:pt x="6971" y="8400"/>
                  <a:pt x="7495" y="8076"/>
                  <a:pt x="7855" y="7573"/>
                </a:cubicBezTo>
                <a:cubicBezTo>
                  <a:pt x="8215" y="8076"/>
                  <a:pt x="8738" y="8400"/>
                  <a:pt x="9327" y="8400"/>
                </a:cubicBezTo>
                <a:cubicBezTo>
                  <a:pt x="9917" y="8400"/>
                  <a:pt x="10440" y="8076"/>
                  <a:pt x="10800" y="7573"/>
                </a:cubicBezTo>
                <a:cubicBezTo>
                  <a:pt x="11160" y="8076"/>
                  <a:pt x="11683" y="8400"/>
                  <a:pt x="12273" y="8400"/>
                </a:cubicBezTo>
                <a:cubicBezTo>
                  <a:pt x="12862" y="8400"/>
                  <a:pt x="13385" y="8076"/>
                  <a:pt x="13745" y="7573"/>
                </a:cubicBezTo>
                <a:cubicBezTo>
                  <a:pt x="14105" y="8076"/>
                  <a:pt x="14629" y="8400"/>
                  <a:pt x="15218" y="8400"/>
                </a:cubicBezTo>
                <a:cubicBezTo>
                  <a:pt x="15808" y="8400"/>
                  <a:pt x="16331" y="8076"/>
                  <a:pt x="16691" y="7573"/>
                </a:cubicBezTo>
                <a:cubicBezTo>
                  <a:pt x="17051" y="8076"/>
                  <a:pt x="17574" y="8400"/>
                  <a:pt x="18164" y="8400"/>
                </a:cubicBezTo>
                <a:cubicBezTo>
                  <a:pt x="18753" y="8400"/>
                  <a:pt x="19276" y="8076"/>
                  <a:pt x="19636" y="7573"/>
                </a:cubicBezTo>
                <a:cubicBezTo>
                  <a:pt x="19636" y="7573"/>
                  <a:pt x="19636" y="20400"/>
                  <a:pt x="19636" y="20400"/>
                </a:cubicBezTo>
                <a:close/>
                <a:moveTo>
                  <a:pt x="11782" y="20400"/>
                </a:moveTo>
                <a:lnTo>
                  <a:pt x="9818" y="20400"/>
                </a:lnTo>
                <a:lnTo>
                  <a:pt x="9818" y="14400"/>
                </a:lnTo>
                <a:lnTo>
                  <a:pt x="11782" y="14400"/>
                </a:lnTo>
                <a:cubicBezTo>
                  <a:pt x="11782" y="14400"/>
                  <a:pt x="11782" y="20400"/>
                  <a:pt x="11782" y="20400"/>
                </a:cubicBezTo>
                <a:close/>
                <a:moveTo>
                  <a:pt x="21109" y="20400"/>
                </a:moveTo>
                <a:lnTo>
                  <a:pt x="20618" y="20400"/>
                </a:lnTo>
                <a:lnTo>
                  <a:pt x="20618" y="4800"/>
                </a:lnTo>
                <a:lnTo>
                  <a:pt x="21109" y="4800"/>
                </a:lnTo>
                <a:cubicBezTo>
                  <a:pt x="21380" y="4800"/>
                  <a:pt x="21600" y="4532"/>
                  <a:pt x="21600" y="4200"/>
                </a:cubicBezTo>
                <a:cubicBezTo>
                  <a:pt x="21600" y="3868"/>
                  <a:pt x="21380" y="3600"/>
                  <a:pt x="21109" y="3600"/>
                </a:cubicBezTo>
                <a:lnTo>
                  <a:pt x="20618" y="3600"/>
                </a:lnTo>
                <a:lnTo>
                  <a:pt x="20618" y="1200"/>
                </a:lnTo>
                <a:cubicBezTo>
                  <a:pt x="20618" y="538"/>
                  <a:pt x="20178" y="0"/>
                  <a:pt x="19636" y="0"/>
                </a:cubicBezTo>
                <a:lnTo>
                  <a:pt x="1964" y="0"/>
                </a:lnTo>
                <a:cubicBezTo>
                  <a:pt x="1421" y="0"/>
                  <a:pt x="982" y="538"/>
                  <a:pt x="982" y="1200"/>
                </a:cubicBezTo>
                <a:lnTo>
                  <a:pt x="982" y="3600"/>
                </a:lnTo>
                <a:lnTo>
                  <a:pt x="491" y="3600"/>
                </a:lnTo>
                <a:cubicBezTo>
                  <a:pt x="220" y="3600"/>
                  <a:pt x="0" y="3868"/>
                  <a:pt x="0" y="4200"/>
                </a:cubicBezTo>
                <a:cubicBezTo>
                  <a:pt x="0" y="4532"/>
                  <a:pt x="220" y="4800"/>
                  <a:pt x="491" y="4800"/>
                </a:cubicBezTo>
                <a:lnTo>
                  <a:pt x="982" y="4800"/>
                </a:lnTo>
                <a:lnTo>
                  <a:pt x="982" y="20400"/>
                </a:lnTo>
                <a:lnTo>
                  <a:pt x="491" y="20400"/>
                </a:lnTo>
                <a:cubicBezTo>
                  <a:pt x="220" y="20400"/>
                  <a:pt x="0" y="20669"/>
                  <a:pt x="0" y="21000"/>
                </a:cubicBezTo>
                <a:cubicBezTo>
                  <a:pt x="0" y="21332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32"/>
                  <a:pt x="21600" y="21000"/>
                </a:cubicBezTo>
                <a:cubicBezTo>
                  <a:pt x="21600" y="20669"/>
                  <a:pt x="21380" y="20400"/>
                  <a:pt x="21109" y="20400"/>
                </a:cubicBezTo>
                <a:moveTo>
                  <a:pt x="16691" y="16800"/>
                </a:moveTo>
                <a:lnTo>
                  <a:pt x="14727" y="16800"/>
                </a:lnTo>
                <a:lnTo>
                  <a:pt x="14727" y="14400"/>
                </a:lnTo>
                <a:lnTo>
                  <a:pt x="16691" y="14400"/>
                </a:lnTo>
                <a:cubicBezTo>
                  <a:pt x="16691" y="14400"/>
                  <a:pt x="16691" y="16800"/>
                  <a:pt x="16691" y="16800"/>
                </a:cubicBezTo>
                <a:close/>
                <a:moveTo>
                  <a:pt x="17182" y="13200"/>
                </a:moveTo>
                <a:lnTo>
                  <a:pt x="14236" y="13200"/>
                </a:lnTo>
                <a:cubicBezTo>
                  <a:pt x="13965" y="13200"/>
                  <a:pt x="13745" y="13469"/>
                  <a:pt x="13745" y="13800"/>
                </a:cubicBezTo>
                <a:lnTo>
                  <a:pt x="13745" y="17400"/>
                </a:lnTo>
                <a:cubicBezTo>
                  <a:pt x="13745" y="17732"/>
                  <a:pt x="13965" y="18000"/>
                  <a:pt x="14236" y="18000"/>
                </a:cubicBezTo>
                <a:lnTo>
                  <a:pt x="17182" y="18000"/>
                </a:lnTo>
                <a:cubicBezTo>
                  <a:pt x="17453" y="18000"/>
                  <a:pt x="17673" y="17732"/>
                  <a:pt x="17673" y="17400"/>
                </a:cubicBezTo>
                <a:lnTo>
                  <a:pt x="17673" y="13800"/>
                </a:lnTo>
                <a:cubicBezTo>
                  <a:pt x="17673" y="13469"/>
                  <a:pt x="17453" y="13200"/>
                  <a:pt x="17182" y="13200"/>
                </a:cubicBezTo>
                <a:moveTo>
                  <a:pt x="6873" y="16800"/>
                </a:moveTo>
                <a:lnTo>
                  <a:pt x="4909" y="16800"/>
                </a:lnTo>
                <a:lnTo>
                  <a:pt x="4909" y="14400"/>
                </a:lnTo>
                <a:lnTo>
                  <a:pt x="6873" y="14400"/>
                </a:lnTo>
                <a:cubicBezTo>
                  <a:pt x="6873" y="14400"/>
                  <a:pt x="6873" y="16800"/>
                  <a:pt x="6873" y="16800"/>
                </a:cubicBezTo>
                <a:close/>
                <a:moveTo>
                  <a:pt x="7364" y="13200"/>
                </a:moveTo>
                <a:lnTo>
                  <a:pt x="4418" y="13200"/>
                </a:lnTo>
                <a:cubicBezTo>
                  <a:pt x="4147" y="13200"/>
                  <a:pt x="3927" y="13469"/>
                  <a:pt x="3927" y="13800"/>
                </a:cubicBezTo>
                <a:lnTo>
                  <a:pt x="3927" y="17400"/>
                </a:lnTo>
                <a:cubicBezTo>
                  <a:pt x="3927" y="17732"/>
                  <a:pt x="4147" y="18000"/>
                  <a:pt x="4418" y="18000"/>
                </a:cubicBezTo>
                <a:lnTo>
                  <a:pt x="7364" y="18000"/>
                </a:lnTo>
                <a:cubicBezTo>
                  <a:pt x="7635" y="18000"/>
                  <a:pt x="7855" y="17732"/>
                  <a:pt x="7855" y="17400"/>
                </a:cubicBezTo>
                <a:lnTo>
                  <a:pt x="7855" y="13800"/>
                </a:lnTo>
                <a:cubicBezTo>
                  <a:pt x="7855" y="13469"/>
                  <a:pt x="7635" y="13200"/>
                  <a:pt x="7364" y="13200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6" name="Google Shape;517;p33">
            <a:extLst>
              <a:ext uri="{FF2B5EF4-FFF2-40B4-BE49-F238E27FC236}">
                <a16:creationId xmlns:a16="http://schemas.microsoft.com/office/drawing/2014/main" id="{D3B98FFC-DF3C-CD47-BC18-50677BF2B529}"/>
              </a:ext>
            </a:extLst>
          </p:cNvPr>
          <p:cNvSpPr/>
          <p:nvPr/>
        </p:nvSpPr>
        <p:spPr>
          <a:xfrm>
            <a:off x="18212063" y="10682883"/>
            <a:ext cx="913009" cy="82746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82" y="6873"/>
                </a:moveTo>
                <a:lnTo>
                  <a:pt x="20618" y="6873"/>
                </a:lnTo>
                <a:lnTo>
                  <a:pt x="20618" y="7855"/>
                </a:lnTo>
                <a:lnTo>
                  <a:pt x="982" y="7855"/>
                </a:lnTo>
                <a:cubicBezTo>
                  <a:pt x="982" y="7855"/>
                  <a:pt x="982" y="6873"/>
                  <a:pt x="982" y="6873"/>
                </a:cubicBezTo>
                <a:close/>
                <a:moveTo>
                  <a:pt x="16691" y="8836"/>
                </a:moveTo>
                <a:lnTo>
                  <a:pt x="18655" y="8836"/>
                </a:lnTo>
                <a:lnTo>
                  <a:pt x="18655" y="17673"/>
                </a:lnTo>
                <a:lnTo>
                  <a:pt x="16691" y="17673"/>
                </a:lnTo>
                <a:cubicBezTo>
                  <a:pt x="16691" y="17673"/>
                  <a:pt x="16691" y="8836"/>
                  <a:pt x="16691" y="8836"/>
                </a:cubicBezTo>
                <a:close/>
                <a:moveTo>
                  <a:pt x="13745" y="8836"/>
                </a:moveTo>
                <a:lnTo>
                  <a:pt x="15709" y="8836"/>
                </a:lnTo>
                <a:lnTo>
                  <a:pt x="15709" y="17673"/>
                </a:lnTo>
                <a:lnTo>
                  <a:pt x="13745" y="17673"/>
                </a:lnTo>
                <a:cubicBezTo>
                  <a:pt x="13745" y="17673"/>
                  <a:pt x="13745" y="8836"/>
                  <a:pt x="13745" y="8836"/>
                </a:cubicBezTo>
                <a:close/>
                <a:moveTo>
                  <a:pt x="8836" y="8836"/>
                </a:moveTo>
                <a:lnTo>
                  <a:pt x="12764" y="8836"/>
                </a:lnTo>
                <a:lnTo>
                  <a:pt x="12764" y="17673"/>
                </a:lnTo>
                <a:lnTo>
                  <a:pt x="8836" y="17673"/>
                </a:lnTo>
                <a:cubicBezTo>
                  <a:pt x="8836" y="17673"/>
                  <a:pt x="8836" y="8836"/>
                  <a:pt x="8836" y="8836"/>
                </a:cubicBezTo>
                <a:close/>
                <a:moveTo>
                  <a:pt x="5891" y="8836"/>
                </a:moveTo>
                <a:lnTo>
                  <a:pt x="7855" y="8836"/>
                </a:lnTo>
                <a:lnTo>
                  <a:pt x="7855" y="17673"/>
                </a:lnTo>
                <a:lnTo>
                  <a:pt x="5891" y="17673"/>
                </a:lnTo>
                <a:cubicBezTo>
                  <a:pt x="5891" y="17673"/>
                  <a:pt x="5891" y="8836"/>
                  <a:pt x="5891" y="8836"/>
                </a:cubicBezTo>
                <a:close/>
                <a:moveTo>
                  <a:pt x="2945" y="8836"/>
                </a:moveTo>
                <a:lnTo>
                  <a:pt x="4909" y="8836"/>
                </a:lnTo>
                <a:lnTo>
                  <a:pt x="4909" y="17673"/>
                </a:lnTo>
                <a:lnTo>
                  <a:pt x="2945" y="17673"/>
                </a:lnTo>
                <a:cubicBezTo>
                  <a:pt x="2945" y="17673"/>
                  <a:pt x="2945" y="8836"/>
                  <a:pt x="2945" y="8836"/>
                </a:cubicBezTo>
                <a:close/>
                <a:moveTo>
                  <a:pt x="19773" y="18655"/>
                </a:moveTo>
                <a:lnTo>
                  <a:pt x="20428" y="20618"/>
                </a:lnTo>
                <a:lnTo>
                  <a:pt x="1172" y="20618"/>
                </a:lnTo>
                <a:lnTo>
                  <a:pt x="1827" y="18655"/>
                </a:lnTo>
                <a:cubicBezTo>
                  <a:pt x="1827" y="18655"/>
                  <a:pt x="19773" y="18655"/>
                  <a:pt x="19773" y="18655"/>
                </a:cubicBezTo>
                <a:close/>
                <a:moveTo>
                  <a:pt x="10800" y="1056"/>
                </a:moveTo>
                <a:lnTo>
                  <a:pt x="19261" y="5891"/>
                </a:lnTo>
                <a:lnTo>
                  <a:pt x="2339" y="5891"/>
                </a:lnTo>
                <a:cubicBezTo>
                  <a:pt x="2339" y="5891"/>
                  <a:pt x="10800" y="1056"/>
                  <a:pt x="10800" y="1056"/>
                </a:cubicBezTo>
                <a:close/>
                <a:moveTo>
                  <a:pt x="21109" y="8836"/>
                </a:moveTo>
                <a:cubicBezTo>
                  <a:pt x="21380" y="8836"/>
                  <a:pt x="21600" y="8617"/>
                  <a:pt x="21600" y="8345"/>
                </a:cubicBezTo>
                <a:lnTo>
                  <a:pt x="21600" y="6382"/>
                </a:lnTo>
                <a:cubicBezTo>
                  <a:pt x="21600" y="6200"/>
                  <a:pt x="21496" y="6047"/>
                  <a:pt x="21349" y="5963"/>
                </a:cubicBezTo>
                <a:lnTo>
                  <a:pt x="21353" y="5956"/>
                </a:lnTo>
                <a:lnTo>
                  <a:pt x="11044" y="65"/>
                </a:lnTo>
                <a:lnTo>
                  <a:pt x="11040" y="72"/>
                </a:lnTo>
                <a:cubicBezTo>
                  <a:pt x="10968" y="30"/>
                  <a:pt x="10889" y="0"/>
                  <a:pt x="10800" y="0"/>
                </a:cubicBezTo>
                <a:cubicBezTo>
                  <a:pt x="10711" y="0"/>
                  <a:pt x="10632" y="30"/>
                  <a:pt x="10560" y="72"/>
                </a:cubicBezTo>
                <a:lnTo>
                  <a:pt x="10556" y="65"/>
                </a:lnTo>
                <a:lnTo>
                  <a:pt x="247" y="5956"/>
                </a:lnTo>
                <a:lnTo>
                  <a:pt x="251" y="5963"/>
                </a:lnTo>
                <a:cubicBezTo>
                  <a:pt x="104" y="6047"/>
                  <a:pt x="0" y="6200"/>
                  <a:pt x="0" y="6382"/>
                </a:cubicBezTo>
                <a:lnTo>
                  <a:pt x="0" y="8345"/>
                </a:lnTo>
                <a:cubicBezTo>
                  <a:pt x="0" y="8617"/>
                  <a:pt x="220" y="8836"/>
                  <a:pt x="491" y="8836"/>
                </a:cubicBezTo>
                <a:lnTo>
                  <a:pt x="1964" y="8836"/>
                </a:lnTo>
                <a:lnTo>
                  <a:pt x="1964" y="17673"/>
                </a:lnTo>
                <a:lnTo>
                  <a:pt x="1473" y="17673"/>
                </a:lnTo>
                <a:cubicBezTo>
                  <a:pt x="1256" y="17673"/>
                  <a:pt x="1078" y="17816"/>
                  <a:pt x="1013" y="18010"/>
                </a:cubicBezTo>
                <a:lnTo>
                  <a:pt x="1007" y="18009"/>
                </a:lnTo>
                <a:lnTo>
                  <a:pt x="25" y="20954"/>
                </a:lnTo>
                <a:lnTo>
                  <a:pt x="31" y="20955"/>
                </a:lnTo>
                <a:cubicBezTo>
                  <a:pt x="14" y="21005"/>
                  <a:pt x="0" y="21055"/>
                  <a:pt x="0" y="21109"/>
                </a:cubicBezTo>
                <a:cubicBezTo>
                  <a:pt x="0" y="21381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81"/>
                  <a:pt x="21600" y="21109"/>
                </a:cubicBezTo>
                <a:cubicBezTo>
                  <a:pt x="21600" y="21055"/>
                  <a:pt x="21586" y="21005"/>
                  <a:pt x="21569" y="20955"/>
                </a:cubicBezTo>
                <a:lnTo>
                  <a:pt x="21575" y="20954"/>
                </a:lnTo>
                <a:lnTo>
                  <a:pt x="20593" y="18009"/>
                </a:lnTo>
                <a:lnTo>
                  <a:pt x="20587" y="18010"/>
                </a:lnTo>
                <a:cubicBezTo>
                  <a:pt x="20522" y="17816"/>
                  <a:pt x="20344" y="17673"/>
                  <a:pt x="20127" y="17673"/>
                </a:cubicBezTo>
                <a:lnTo>
                  <a:pt x="19636" y="17673"/>
                </a:lnTo>
                <a:lnTo>
                  <a:pt x="19636" y="8836"/>
                </a:lnTo>
                <a:cubicBezTo>
                  <a:pt x="19636" y="8836"/>
                  <a:pt x="21109" y="8836"/>
                  <a:pt x="21109" y="88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8" name="Google Shape;676;p34">
            <a:extLst>
              <a:ext uri="{FF2B5EF4-FFF2-40B4-BE49-F238E27FC236}">
                <a16:creationId xmlns:a16="http://schemas.microsoft.com/office/drawing/2014/main" id="{887FC84E-7B39-6A4C-8D73-6B85A2A183BB}"/>
              </a:ext>
            </a:extLst>
          </p:cNvPr>
          <p:cNvSpPr/>
          <p:nvPr/>
        </p:nvSpPr>
        <p:spPr>
          <a:xfrm>
            <a:off x="19317981" y="10690741"/>
            <a:ext cx="558825" cy="82746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867" y="16691"/>
                </a:moveTo>
                <a:lnTo>
                  <a:pt x="5303" y="12525"/>
                </a:lnTo>
                <a:lnTo>
                  <a:pt x="5294" y="12521"/>
                </a:lnTo>
                <a:cubicBezTo>
                  <a:pt x="5355" y="12447"/>
                  <a:pt x="5400" y="12365"/>
                  <a:pt x="5400" y="12273"/>
                </a:cubicBezTo>
                <a:cubicBezTo>
                  <a:pt x="5400" y="12001"/>
                  <a:pt x="5098" y="11782"/>
                  <a:pt x="4725" y="11782"/>
                </a:cubicBezTo>
                <a:lnTo>
                  <a:pt x="3375" y="11782"/>
                </a:lnTo>
                <a:lnTo>
                  <a:pt x="6615" y="8640"/>
                </a:lnTo>
                <a:lnTo>
                  <a:pt x="6606" y="8635"/>
                </a:lnTo>
                <a:cubicBezTo>
                  <a:pt x="6691" y="8553"/>
                  <a:pt x="6750" y="8456"/>
                  <a:pt x="6750" y="8345"/>
                </a:cubicBezTo>
                <a:cubicBezTo>
                  <a:pt x="6750" y="8075"/>
                  <a:pt x="6448" y="7855"/>
                  <a:pt x="6075" y="7855"/>
                </a:cubicBezTo>
                <a:lnTo>
                  <a:pt x="4855" y="7855"/>
                </a:lnTo>
                <a:lnTo>
                  <a:pt x="8548" y="4785"/>
                </a:lnTo>
                <a:lnTo>
                  <a:pt x="8544" y="4782"/>
                </a:lnTo>
                <a:cubicBezTo>
                  <a:pt x="8683" y="4691"/>
                  <a:pt x="8775" y="4564"/>
                  <a:pt x="8775" y="4418"/>
                </a:cubicBezTo>
                <a:cubicBezTo>
                  <a:pt x="8775" y="4147"/>
                  <a:pt x="8473" y="3927"/>
                  <a:pt x="8100" y="3927"/>
                </a:cubicBezTo>
                <a:lnTo>
                  <a:pt x="7029" y="3927"/>
                </a:lnTo>
                <a:lnTo>
                  <a:pt x="10800" y="1185"/>
                </a:lnTo>
                <a:lnTo>
                  <a:pt x="14571" y="3927"/>
                </a:lnTo>
                <a:lnTo>
                  <a:pt x="13500" y="3927"/>
                </a:lnTo>
                <a:cubicBezTo>
                  <a:pt x="13128" y="3927"/>
                  <a:pt x="12825" y="4147"/>
                  <a:pt x="12825" y="4418"/>
                </a:cubicBezTo>
                <a:cubicBezTo>
                  <a:pt x="12825" y="4564"/>
                  <a:pt x="12917" y="4691"/>
                  <a:pt x="13056" y="4782"/>
                </a:cubicBezTo>
                <a:lnTo>
                  <a:pt x="13052" y="4785"/>
                </a:lnTo>
                <a:lnTo>
                  <a:pt x="16744" y="7855"/>
                </a:lnTo>
                <a:lnTo>
                  <a:pt x="15525" y="7855"/>
                </a:lnTo>
                <a:cubicBezTo>
                  <a:pt x="15153" y="7855"/>
                  <a:pt x="14850" y="8075"/>
                  <a:pt x="14850" y="8345"/>
                </a:cubicBezTo>
                <a:cubicBezTo>
                  <a:pt x="14850" y="8456"/>
                  <a:pt x="14909" y="8553"/>
                  <a:pt x="14994" y="8635"/>
                </a:cubicBezTo>
                <a:lnTo>
                  <a:pt x="14985" y="8640"/>
                </a:lnTo>
                <a:lnTo>
                  <a:pt x="18225" y="11782"/>
                </a:lnTo>
                <a:lnTo>
                  <a:pt x="16875" y="11782"/>
                </a:lnTo>
                <a:cubicBezTo>
                  <a:pt x="16503" y="11782"/>
                  <a:pt x="16200" y="12001"/>
                  <a:pt x="16200" y="12273"/>
                </a:cubicBezTo>
                <a:cubicBezTo>
                  <a:pt x="16200" y="12365"/>
                  <a:pt x="16244" y="12447"/>
                  <a:pt x="16306" y="12521"/>
                </a:cubicBezTo>
                <a:lnTo>
                  <a:pt x="16296" y="12525"/>
                </a:lnTo>
                <a:lnTo>
                  <a:pt x="19733" y="16691"/>
                </a:lnTo>
                <a:cubicBezTo>
                  <a:pt x="19733" y="16691"/>
                  <a:pt x="1867" y="16691"/>
                  <a:pt x="1867" y="16691"/>
                </a:cubicBezTo>
                <a:close/>
                <a:moveTo>
                  <a:pt x="12150" y="20618"/>
                </a:moveTo>
                <a:lnTo>
                  <a:pt x="9450" y="20618"/>
                </a:lnTo>
                <a:lnTo>
                  <a:pt x="9450" y="17673"/>
                </a:lnTo>
                <a:lnTo>
                  <a:pt x="12150" y="17673"/>
                </a:lnTo>
                <a:cubicBezTo>
                  <a:pt x="12150" y="17673"/>
                  <a:pt x="12150" y="20618"/>
                  <a:pt x="12150" y="20618"/>
                </a:cubicBezTo>
                <a:close/>
                <a:moveTo>
                  <a:pt x="21494" y="16933"/>
                </a:moveTo>
                <a:lnTo>
                  <a:pt x="21503" y="16929"/>
                </a:lnTo>
                <a:lnTo>
                  <a:pt x="18067" y="12764"/>
                </a:lnTo>
                <a:lnTo>
                  <a:pt x="19575" y="12764"/>
                </a:lnTo>
                <a:cubicBezTo>
                  <a:pt x="19948" y="12764"/>
                  <a:pt x="20250" y="12544"/>
                  <a:pt x="20250" y="12273"/>
                </a:cubicBezTo>
                <a:cubicBezTo>
                  <a:pt x="20250" y="12162"/>
                  <a:pt x="20191" y="12066"/>
                  <a:pt x="20106" y="11983"/>
                </a:cubicBezTo>
                <a:lnTo>
                  <a:pt x="20115" y="11978"/>
                </a:lnTo>
                <a:lnTo>
                  <a:pt x="16875" y="8836"/>
                </a:lnTo>
                <a:lnTo>
                  <a:pt x="18225" y="8836"/>
                </a:lnTo>
                <a:cubicBezTo>
                  <a:pt x="18598" y="8836"/>
                  <a:pt x="18900" y="8617"/>
                  <a:pt x="18900" y="8345"/>
                </a:cubicBezTo>
                <a:cubicBezTo>
                  <a:pt x="18900" y="8200"/>
                  <a:pt x="18808" y="8072"/>
                  <a:pt x="18669" y="7982"/>
                </a:cubicBezTo>
                <a:lnTo>
                  <a:pt x="18673" y="7978"/>
                </a:lnTo>
                <a:lnTo>
                  <a:pt x="14980" y="4909"/>
                </a:lnTo>
                <a:lnTo>
                  <a:pt x="16200" y="4909"/>
                </a:lnTo>
                <a:cubicBezTo>
                  <a:pt x="16573" y="4909"/>
                  <a:pt x="16875" y="4690"/>
                  <a:pt x="16875" y="4418"/>
                </a:cubicBezTo>
                <a:cubicBezTo>
                  <a:pt x="16875" y="4283"/>
                  <a:pt x="16800" y="4160"/>
                  <a:pt x="16677" y="4071"/>
                </a:cubicBezTo>
                <a:lnTo>
                  <a:pt x="11277" y="144"/>
                </a:lnTo>
                <a:cubicBezTo>
                  <a:pt x="11155" y="55"/>
                  <a:pt x="10986" y="0"/>
                  <a:pt x="10800" y="0"/>
                </a:cubicBezTo>
                <a:cubicBezTo>
                  <a:pt x="10614" y="0"/>
                  <a:pt x="10445" y="55"/>
                  <a:pt x="10323" y="144"/>
                </a:cubicBezTo>
                <a:lnTo>
                  <a:pt x="4923" y="4071"/>
                </a:lnTo>
                <a:cubicBezTo>
                  <a:pt x="4801" y="4160"/>
                  <a:pt x="4725" y="4283"/>
                  <a:pt x="4725" y="4418"/>
                </a:cubicBezTo>
                <a:cubicBezTo>
                  <a:pt x="4725" y="4690"/>
                  <a:pt x="5028" y="4909"/>
                  <a:pt x="5400" y="4909"/>
                </a:cubicBezTo>
                <a:lnTo>
                  <a:pt x="6619" y="4909"/>
                </a:lnTo>
                <a:lnTo>
                  <a:pt x="2927" y="7978"/>
                </a:lnTo>
                <a:lnTo>
                  <a:pt x="2931" y="7982"/>
                </a:lnTo>
                <a:cubicBezTo>
                  <a:pt x="2792" y="8072"/>
                  <a:pt x="2700" y="8200"/>
                  <a:pt x="2700" y="8345"/>
                </a:cubicBezTo>
                <a:cubicBezTo>
                  <a:pt x="2700" y="8617"/>
                  <a:pt x="3003" y="8836"/>
                  <a:pt x="3375" y="8836"/>
                </a:cubicBezTo>
                <a:lnTo>
                  <a:pt x="4725" y="8836"/>
                </a:lnTo>
                <a:lnTo>
                  <a:pt x="1485" y="11978"/>
                </a:lnTo>
                <a:lnTo>
                  <a:pt x="1494" y="11983"/>
                </a:lnTo>
                <a:cubicBezTo>
                  <a:pt x="1409" y="12066"/>
                  <a:pt x="1350" y="12162"/>
                  <a:pt x="1350" y="12273"/>
                </a:cubicBezTo>
                <a:cubicBezTo>
                  <a:pt x="1350" y="12544"/>
                  <a:pt x="1653" y="12764"/>
                  <a:pt x="2025" y="12764"/>
                </a:cubicBezTo>
                <a:lnTo>
                  <a:pt x="3533" y="12764"/>
                </a:lnTo>
                <a:lnTo>
                  <a:pt x="96" y="16929"/>
                </a:lnTo>
                <a:lnTo>
                  <a:pt x="106" y="16933"/>
                </a:lnTo>
                <a:cubicBezTo>
                  <a:pt x="44" y="17007"/>
                  <a:pt x="0" y="17089"/>
                  <a:pt x="0" y="17182"/>
                </a:cubicBezTo>
                <a:cubicBezTo>
                  <a:pt x="0" y="17453"/>
                  <a:pt x="303" y="17673"/>
                  <a:pt x="675" y="17673"/>
                </a:cubicBezTo>
                <a:lnTo>
                  <a:pt x="8100" y="17673"/>
                </a:lnTo>
                <a:lnTo>
                  <a:pt x="8100" y="21109"/>
                </a:lnTo>
                <a:cubicBezTo>
                  <a:pt x="8100" y="21380"/>
                  <a:pt x="8403" y="21600"/>
                  <a:pt x="8775" y="21600"/>
                </a:cubicBezTo>
                <a:lnTo>
                  <a:pt x="12825" y="21600"/>
                </a:lnTo>
                <a:cubicBezTo>
                  <a:pt x="13198" y="21600"/>
                  <a:pt x="13500" y="21380"/>
                  <a:pt x="13500" y="21109"/>
                </a:cubicBezTo>
                <a:lnTo>
                  <a:pt x="13500" y="17673"/>
                </a:lnTo>
                <a:lnTo>
                  <a:pt x="20925" y="17673"/>
                </a:lnTo>
                <a:cubicBezTo>
                  <a:pt x="21298" y="17673"/>
                  <a:pt x="21600" y="17453"/>
                  <a:pt x="21600" y="17182"/>
                </a:cubicBezTo>
                <a:cubicBezTo>
                  <a:pt x="21600" y="17089"/>
                  <a:pt x="21555" y="17007"/>
                  <a:pt x="21494" y="16933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9" name="Google Shape;418;p33">
            <a:extLst>
              <a:ext uri="{FF2B5EF4-FFF2-40B4-BE49-F238E27FC236}">
                <a16:creationId xmlns:a16="http://schemas.microsoft.com/office/drawing/2014/main" id="{CE9BE7AD-0F5A-5448-869C-B55EBB66DB06}"/>
              </a:ext>
            </a:extLst>
          </p:cNvPr>
          <p:cNvSpPr/>
          <p:nvPr/>
        </p:nvSpPr>
        <p:spPr>
          <a:xfrm>
            <a:off x="20075200" y="10693885"/>
            <a:ext cx="825766" cy="82432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291" y="17673"/>
                </a:moveTo>
                <a:cubicBezTo>
                  <a:pt x="11562" y="17673"/>
                  <a:pt x="11782" y="17453"/>
                  <a:pt x="11782" y="17182"/>
                </a:cubicBezTo>
                <a:cubicBezTo>
                  <a:pt x="11782" y="16911"/>
                  <a:pt x="11562" y="16691"/>
                  <a:pt x="11291" y="16691"/>
                </a:cubicBezTo>
                <a:cubicBezTo>
                  <a:pt x="11020" y="16691"/>
                  <a:pt x="10800" y="16911"/>
                  <a:pt x="10800" y="17182"/>
                </a:cubicBezTo>
                <a:cubicBezTo>
                  <a:pt x="10800" y="17453"/>
                  <a:pt x="11020" y="17673"/>
                  <a:pt x="11291" y="17673"/>
                </a:cubicBezTo>
                <a:moveTo>
                  <a:pt x="17673" y="18655"/>
                </a:moveTo>
                <a:lnTo>
                  <a:pt x="13745" y="18655"/>
                </a:lnTo>
                <a:lnTo>
                  <a:pt x="13745" y="12273"/>
                </a:lnTo>
                <a:cubicBezTo>
                  <a:pt x="13745" y="12002"/>
                  <a:pt x="13525" y="11782"/>
                  <a:pt x="13255" y="11782"/>
                </a:cubicBezTo>
                <a:lnTo>
                  <a:pt x="8345" y="11782"/>
                </a:lnTo>
                <a:cubicBezTo>
                  <a:pt x="8075" y="11782"/>
                  <a:pt x="7855" y="12002"/>
                  <a:pt x="7855" y="12273"/>
                </a:cubicBezTo>
                <a:lnTo>
                  <a:pt x="7855" y="18655"/>
                </a:lnTo>
                <a:lnTo>
                  <a:pt x="3927" y="18655"/>
                </a:lnTo>
                <a:lnTo>
                  <a:pt x="3927" y="8058"/>
                </a:lnTo>
                <a:lnTo>
                  <a:pt x="10800" y="1185"/>
                </a:lnTo>
                <a:lnTo>
                  <a:pt x="17673" y="8058"/>
                </a:lnTo>
                <a:cubicBezTo>
                  <a:pt x="17673" y="8058"/>
                  <a:pt x="17673" y="18655"/>
                  <a:pt x="17673" y="18655"/>
                </a:cubicBezTo>
                <a:close/>
                <a:moveTo>
                  <a:pt x="17673" y="20618"/>
                </a:moveTo>
                <a:lnTo>
                  <a:pt x="13745" y="20618"/>
                </a:lnTo>
                <a:lnTo>
                  <a:pt x="13745" y="19636"/>
                </a:lnTo>
                <a:lnTo>
                  <a:pt x="17673" y="19636"/>
                </a:lnTo>
                <a:cubicBezTo>
                  <a:pt x="17673" y="19636"/>
                  <a:pt x="17673" y="20618"/>
                  <a:pt x="17673" y="20618"/>
                </a:cubicBezTo>
                <a:close/>
                <a:moveTo>
                  <a:pt x="12764" y="20618"/>
                </a:moveTo>
                <a:lnTo>
                  <a:pt x="8836" y="20618"/>
                </a:lnTo>
                <a:lnTo>
                  <a:pt x="8836" y="12764"/>
                </a:lnTo>
                <a:lnTo>
                  <a:pt x="12764" y="12764"/>
                </a:lnTo>
                <a:cubicBezTo>
                  <a:pt x="12764" y="12764"/>
                  <a:pt x="12764" y="20618"/>
                  <a:pt x="12764" y="20618"/>
                </a:cubicBezTo>
                <a:close/>
                <a:moveTo>
                  <a:pt x="7855" y="20618"/>
                </a:moveTo>
                <a:lnTo>
                  <a:pt x="3927" y="20618"/>
                </a:lnTo>
                <a:lnTo>
                  <a:pt x="3927" y="19636"/>
                </a:lnTo>
                <a:lnTo>
                  <a:pt x="7855" y="19636"/>
                </a:lnTo>
                <a:cubicBezTo>
                  <a:pt x="7855" y="19636"/>
                  <a:pt x="7855" y="20618"/>
                  <a:pt x="7855" y="20618"/>
                </a:cubicBezTo>
                <a:close/>
                <a:moveTo>
                  <a:pt x="14727" y="1964"/>
                </a:moveTo>
                <a:lnTo>
                  <a:pt x="16691" y="1964"/>
                </a:lnTo>
                <a:lnTo>
                  <a:pt x="16691" y="5688"/>
                </a:lnTo>
                <a:lnTo>
                  <a:pt x="14727" y="3724"/>
                </a:lnTo>
                <a:cubicBezTo>
                  <a:pt x="14727" y="3724"/>
                  <a:pt x="14727" y="1964"/>
                  <a:pt x="14727" y="1964"/>
                </a:cubicBezTo>
                <a:close/>
                <a:moveTo>
                  <a:pt x="21456" y="10453"/>
                </a:moveTo>
                <a:lnTo>
                  <a:pt x="17673" y="6670"/>
                </a:lnTo>
                <a:lnTo>
                  <a:pt x="17673" y="1473"/>
                </a:lnTo>
                <a:cubicBezTo>
                  <a:pt x="17673" y="1202"/>
                  <a:pt x="17453" y="982"/>
                  <a:pt x="17182" y="982"/>
                </a:cubicBezTo>
                <a:lnTo>
                  <a:pt x="14236" y="982"/>
                </a:lnTo>
                <a:cubicBezTo>
                  <a:pt x="13966" y="982"/>
                  <a:pt x="13745" y="1202"/>
                  <a:pt x="13745" y="1473"/>
                </a:cubicBezTo>
                <a:lnTo>
                  <a:pt x="13745" y="2742"/>
                </a:lnTo>
                <a:lnTo>
                  <a:pt x="11147" y="144"/>
                </a:lnTo>
                <a:cubicBezTo>
                  <a:pt x="11058" y="55"/>
                  <a:pt x="10935" y="0"/>
                  <a:pt x="10800" y="0"/>
                </a:cubicBezTo>
                <a:cubicBezTo>
                  <a:pt x="10665" y="0"/>
                  <a:pt x="10542" y="55"/>
                  <a:pt x="10453" y="144"/>
                </a:cubicBezTo>
                <a:lnTo>
                  <a:pt x="144" y="10453"/>
                </a:lnTo>
                <a:cubicBezTo>
                  <a:pt x="55" y="10542"/>
                  <a:pt x="0" y="10665"/>
                  <a:pt x="0" y="10800"/>
                </a:cubicBezTo>
                <a:cubicBezTo>
                  <a:pt x="0" y="11072"/>
                  <a:pt x="220" y="11291"/>
                  <a:pt x="491" y="11291"/>
                </a:cubicBezTo>
                <a:cubicBezTo>
                  <a:pt x="626" y="11291"/>
                  <a:pt x="749" y="11236"/>
                  <a:pt x="838" y="11147"/>
                </a:cubicBezTo>
                <a:lnTo>
                  <a:pt x="2945" y="9040"/>
                </a:lnTo>
                <a:lnTo>
                  <a:pt x="2945" y="21109"/>
                </a:lnTo>
                <a:cubicBezTo>
                  <a:pt x="2945" y="21381"/>
                  <a:pt x="3166" y="21600"/>
                  <a:pt x="3436" y="21600"/>
                </a:cubicBezTo>
                <a:lnTo>
                  <a:pt x="18164" y="21600"/>
                </a:lnTo>
                <a:cubicBezTo>
                  <a:pt x="18434" y="21600"/>
                  <a:pt x="18655" y="21381"/>
                  <a:pt x="18655" y="21109"/>
                </a:cubicBezTo>
                <a:lnTo>
                  <a:pt x="18655" y="9040"/>
                </a:lnTo>
                <a:lnTo>
                  <a:pt x="20762" y="11147"/>
                </a:lnTo>
                <a:cubicBezTo>
                  <a:pt x="20851" y="11236"/>
                  <a:pt x="20974" y="11291"/>
                  <a:pt x="21109" y="11291"/>
                </a:cubicBezTo>
                <a:cubicBezTo>
                  <a:pt x="21380" y="11291"/>
                  <a:pt x="21600" y="11072"/>
                  <a:pt x="21600" y="10800"/>
                </a:cubicBezTo>
                <a:cubicBezTo>
                  <a:pt x="21600" y="10665"/>
                  <a:pt x="21545" y="10542"/>
                  <a:pt x="21456" y="10453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71" name="Google Shape;806;p36">
            <a:extLst>
              <a:ext uri="{FF2B5EF4-FFF2-40B4-BE49-F238E27FC236}">
                <a16:creationId xmlns:a16="http://schemas.microsoft.com/office/drawing/2014/main" id="{9AD73084-2C9F-5C48-A86B-2FC02AB4A4BD}"/>
              </a:ext>
            </a:extLst>
          </p:cNvPr>
          <p:cNvSpPr/>
          <p:nvPr/>
        </p:nvSpPr>
        <p:spPr>
          <a:xfrm>
            <a:off x="13186449" y="10940266"/>
            <a:ext cx="2507418" cy="26344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456" y="10106"/>
                </a:moveTo>
                <a:lnTo>
                  <a:pt x="16547" y="288"/>
                </a:lnTo>
                <a:cubicBezTo>
                  <a:pt x="16458" y="110"/>
                  <a:pt x="16336" y="0"/>
                  <a:pt x="16200" y="0"/>
                </a:cubicBezTo>
                <a:cubicBezTo>
                  <a:pt x="15929" y="0"/>
                  <a:pt x="15709" y="439"/>
                  <a:pt x="15709" y="982"/>
                </a:cubicBezTo>
                <a:cubicBezTo>
                  <a:pt x="15709" y="1253"/>
                  <a:pt x="15764" y="1499"/>
                  <a:pt x="15853" y="1676"/>
                </a:cubicBezTo>
                <a:lnTo>
                  <a:pt x="19924" y="9818"/>
                </a:lnTo>
                <a:lnTo>
                  <a:pt x="491" y="9818"/>
                </a:lnTo>
                <a:cubicBezTo>
                  <a:pt x="220" y="9818"/>
                  <a:pt x="0" y="10257"/>
                  <a:pt x="0" y="10800"/>
                </a:cubicBezTo>
                <a:cubicBezTo>
                  <a:pt x="0" y="11343"/>
                  <a:pt x="220" y="11782"/>
                  <a:pt x="491" y="11782"/>
                </a:cubicBezTo>
                <a:lnTo>
                  <a:pt x="19924" y="11782"/>
                </a:lnTo>
                <a:lnTo>
                  <a:pt x="15853" y="19924"/>
                </a:lnTo>
                <a:cubicBezTo>
                  <a:pt x="15764" y="20102"/>
                  <a:pt x="15709" y="20347"/>
                  <a:pt x="15709" y="20618"/>
                </a:cubicBezTo>
                <a:cubicBezTo>
                  <a:pt x="15709" y="21161"/>
                  <a:pt x="15929" y="21600"/>
                  <a:pt x="16200" y="21600"/>
                </a:cubicBezTo>
                <a:cubicBezTo>
                  <a:pt x="16336" y="21600"/>
                  <a:pt x="16458" y="21491"/>
                  <a:pt x="16547" y="21312"/>
                </a:cubicBezTo>
                <a:lnTo>
                  <a:pt x="21456" y="11494"/>
                </a:lnTo>
                <a:cubicBezTo>
                  <a:pt x="21545" y="11317"/>
                  <a:pt x="21600" y="11071"/>
                  <a:pt x="21600" y="10800"/>
                </a:cubicBezTo>
                <a:cubicBezTo>
                  <a:pt x="21600" y="10529"/>
                  <a:pt x="21545" y="10284"/>
                  <a:pt x="21456" y="10106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73" name="TextovéPole 4">
            <a:extLst>
              <a:ext uri="{FF2B5EF4-FFF2-40B4-BE49-F238E27FC236}">
                <a16:creationId xmlns:a16="http://schemas.microsoft.com/office/drawing/2014/main" id="{8238F6D9-A4DB-7247-AFA0-0D9DA2B2D35C}"/>
              </a:ext>
            </a:extLst>
          </p:cNvPr>
          <p:cNvSpPr txBox="1"/>
          <p:nvPr/>
        </p:nvSpPr>
        <p:spPr>
          <a:xfrm>
            <a:off x="16869409" y="11869782"/>
            <a:ext cx="4267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err="1">
                <a:solidFill>
                  <a:schemeClr val="bg1"/>
                </a:solidFill>
              </a:rPr>
              <a:t>Smart</a:t>
            </a:r>
            <a:r>
              <a:rPr lang="sk-SK" sz="2000" b="1" dirty="0">
                <a:solidFill>
                  <a:schemeClr val="bg1"/>
                </a:solidFill>
              </a:rPr>
              <a:t> </a:t>
            </a:r>
            <a:r>
              <a:rPr lang="sk-SK" sz="2000" b="1" dirty="0" err="1">
                <a:solidFill>
                  <a:schemeClr val="bg1"/>
                </a:solidFill>
              </a:rPr>
              <a:t>budování</a:t>
            </a:r>
            <a:r>
              <a:rPr lang="sk-SK" sz="2000" b="1" dirty="0">
                <a:solidFill>
                  <a:schemeClr val="bg1"/>
                </a:solidFill>
              </a:rPr>
              <a:t> </a:t>
            </a:r>
            <a:r>
              <a:rPr lang="sk-SK" sz="2000" b="1" dirty="0" err="1">
                <a:solidFill>
                  <a:schemeClr val="bg1"/>
                </a:solidFill>
              </a:rPr>
              <a:t>měst</a:t>
            </a:r>
            <a:r>
              <a:rPr lang="sk-SK" sz="2000" b="1" dirty="0">
                <a:solidFill>
                  <a:schemeClr val="bg1"/>
                </a:solidFill>
              </a:rPr>
              <a:t> a </a:t>
            </a:r>
            <a:r>
              <a:rPr lang="sk-SK" sz="2000" b="1" dirty="0" err="1">
                <a:solidFill>
                  <a:schemeClr val="bg1"/>
                </a:solidFill>
              </a:rPr>
              <a:t>prostředí</a:t>
            </a:r>
            <a:r>
              <a:rPr lang="sk-SK" sz="2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6" name="Obdélník 3">
            <a:extLst>
              <a:ext uri="{FF2B5EF4-FFF2-40B4-BE49-F238E27FC236}">
                <a16:creationId xmlns:a16="http://schemas.microsoft.com/office/drawing/2014/main" id="{09887636-DBB5-754A-B046-78F68C00000C}"/>
              </a:ext>
            </a:extLst>
          </p:cNvPr>
          <p:cNvSpPr/>
          <p:nvPr/>
        </p:nvSpPr>
        <p:spPr>
          <a:xfrm>
            <a:off x="2014254" y="12062096"/>
            <a:ext cx="36327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chemeClr val="bg1"/>
                </a:solidFill>
              </a:rPr>
              <a:t>Vyhodnocení v GIS systému</a:t>
            </a:r>
          </a:p>
          <a:p>
            <a:endParaRPr lang="cs-CZ" sz="2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514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21"/>
          <p:cNvGrpSpPr/>
          <p:nvPr/>
        </p:nvGrpSpPr>
        <p:grpSpPr>
          <a:xfrm>
            <a:off x="12977355" y="3754361"/>
            <a:ext cx="9834790" cy="1305564"/>
            <a:chOff x="0" y="-807207348"/>
            <a:chExt cx="2147483647" cy="2147483647"/>
          </a:xfrm>
        </p:grpSpPr>
        <p:sp>
          <p:nvSpPr>
            <p:cNvPr id="169" name="Google Shape;169;p21"/>
            <p:cNvSpPr txBox="1"/>
            <p:nvPr/>
          </p:nvSpPr>
          <p:spPr>
            <a:xfrm>
              <a:off x="0" y="682773046"/>
              <a:ext cx="2147483646" cy="146471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7475" tIns="108725" rIns="217475" bIns="108725" anchor="t" anchorCtr="0">
              <a:noAutofit/>
            </a:bodyPr>
            <a:lstStyle/>
            <a:p>
              <a:pPr marL="0" marR="0" lvl="0" indent="0" algn="just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36363"/>
                </a:buClr>
                <a:buSzPts val="2000"/>
                <a:buFont typeface="Lato"/>
                <a:buNone/>
              </a:pPr>
              <a:endParaRPr sz="20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70" name="Google Shape;170;p21"/>
            <p:cNvSpPr txBox="1"/>
            <p:nvPr/>
          </p:nvSpPr>
          <p:spPr>
            <a:xfrm>
              <a:off x="39872405" y="-807207348"/>
              <a:ext cx="2147483647" cy="14647128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36363"/>
                </a:buClr>
                <a:buSzPts val="2000"/>
                <a:buFont typeface="Lato Black"/>
                <a:buNone/>
              </a:pPr>
              <a:r>
                <a:rPr lang="cs-CZ" sz="2400" dirty="0">
                  <a:solidFill>
                    <a:schemeClr val="bg2">
                      <a:lumMod val="50000"/>
                      <a:lumOff val="50000"/>
                    </a:scheme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Městské plánování</a:t>
              </a:r>
            </a:p>
          </p:txBody>
        </p:sp>
      </p:grpSp>
      <p:sp>
        <p:nvSpPr>
          <p:cNvPr id="175" name="Google Shape;175;p21"/>
          <p:cNvSpPr txBox="1"/>
          <p:nvPr/>
        </p:nvSpPr>
        <p:spPr>
          <a:xfrm>
            <a:off x="13045491" y="9816527"/>
            <a:ext cx="9451641" cy="118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475" tIns="108725" rIns="217475" bIns="108725" anchor="t" anchorCtr="0">
            <a:noAutofit/>
          </a:bodyPr>
          <a:lstStyle/>
          <a:p>
            <a:pPr algn="just">
              <a:buClr>
                <a:srgbClr val="636363"/>
              </a:buClr>
              <a:buSzPts val="2000"/>
            </a:pPr>
            <a:r>
              <a:rPr lang="cs-CZ" sz="2400" dirty="0">
                <a:solidFill>
                  <a:srgbClr val="636363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Pro informování obyvatel při výskytu mimořádných událostí, krizových situací nebo katastrof</a:t>
            </a:r>
            <a:endParaRPr lang="cs-CZ" sz="24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36363"/>
              </a:buClr>
              <a:buSzPts val="2000"/>
              <a:buFont typeface="Lato"/>
              <a:buNone/>
            </a:pPr>
            <a:r>
              <a:rPr lang="cs-CZ" sz="2400" dirty="0">
                <a:solidFill>
                  <a:schemeClr val="bg2">
                    <a:lumMod val="65000"/>
                    <a:lumOff val="3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180" name="Google Shape;180;p21"/>
          <p:cNvSpPr txBox="1"/>
          <p:nvPr/>
        </p:nvSpPr>
        <p:spPr>
          <a:xfrm>
            <a:off x="5899797" y="887493"/>
            <a:ext cx="22020208" cy="1943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363"/>
              </a:buClr>
              <a:buSzPts val="11500"/>
              <a:buFont typeface="Lato Black"/>
              <a:buNone/>
            </a:pPr>
            <a:r>
              <a:rPr lang="sk-SK" sz="7200" dirty="0">
                <a:solidFill>
                  <a:srgbClr val="204370"/>
                </a:solidFill>
                <a:latin typeface="Montserrat Black"/>
                <a:ea typeface="Montserrat"/>
                <a:cs typeface="Montserrat"/>
                <a:sym typeface="Montserrat Black"/>
              </a:rPr>
              <a:t>Kde </a:t>
            </a:r>
            <a:r>
              <a:rPr lang="sk-SK" sz="7200" dirty="0" err="1">
                <a:solidFill>
                  <a:srgbClr val="204370"/>
                </a:solidFill>
                <a:latin typeface="Montserrat Black"/>
                <a:ea typeface="Montserrat"/>
                <a:cs typeface="Montserrat"/>
                <a:sym typeface="Montserrat Black"/>
              </a:rPr>
              <a:t>lze</a:t>
            </a:r>
            <a:r>
              <a:rPr lang="sk-SK" sz="7200" dirty="0">
                <a:solidFill>
                  <a:srgbClr val="204370"/>
                </a:solidFill>
                <a:latin typeface="Montserrat Black"/>
                <a:ea typeface="Montserrat"/>
                <a:cs typeface="Montserrat"/>
                <a:sym typeface="Montserrat Black"/>
              </a:rPr>
              <a:t> </a:t>
            </a:r>
            <a:r>
              <a:rPr lang="sk-SK" sz="7200" dirty="0" err="1">
                <a:solidFill>
                  <a:srgbClr val="204370"/>
                </a:solidFill>
                <a:latin typeface="Montserrat Black"/>
                <a:ea typeface="Montserrat"/>
                <a:cs typeface="Montserrat"/>
                <a:sym typeface="Montserrat Black"/>
              </a:rPr>
              <a:t>POWERbuild</a:t>
            </a:r>
            <a:r>
              <a:rPr lang="sk-SK" sz="7200" dirty="0">
                <a:solidFill>
                  <a:srgbClr val="204370"/>
                </a:solidFill>
                <a:latin typeface="Montserrat Black"/>
                <a:ea typeface="Montserrat"/>
                <a:cs typeface="Montserrat"/>
                <a:sym typeface="Montserrat Black"/>
              </a:rPr>
              <a:t> </a:t>
            </a:r>
            <a:r>
              <a:rPr lang="sk-SK" sz="7200" dirty="0" err="1">
                <a:solidFill>
                  <a:srgbClr val="204370"/>
                </a:solidFill>
                <a:latin typeface="Montserrat Black"/>
                <a:ea typeface="Montserrat"/>
                <a:cs typeface="Montserrat"/>
                <a:sym typeface="Montserrat Black"/>
              </a:rPr>
              <a:t>využít</a:t>
            </a:r>
            <a:r>
              <a:rPr lang="sk-SK" sz="7200" dirty="0">
                <a:solidFill>
                  <a:srgbClr val="204370"/>
                </a:solidFill>
                <a:latin typeface="Montserrat Black"/>
                <a:ea typeface="Montserrat"/>
                <a:cs typeface="Montserrat"/>
                <a:sym typeface="Montserrat Black"/>
              </a:rPr>
              <a:t>? </a:t>
            </a:r>
            <a:endParaRPr sz="1000" dirty="0">
              <a:solidFill>
                <a:srgbClr val="20437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1" name="Google Shape;181;p21"/>
          <p:cNvSpPr txBox="1"/>
          <p:nvPr/>
        </p:nvSpPr>
        <p:spPr>
          <a:xfrm>
            <a:off x="1222026" y="3616804"/>
            <a:ext cx="9514551" cy="6668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200000"/>
              </a:lnSpc>
              <a:buClr>
                <a:srgbClr val="636363"/>
              </a:buClr>
              <a:buSzPts val="2000"/>
            </a:pPr>
            <a:r>
              <a:rPr lang="cs-CZ" sz="2400" b="1" i="0" u="none" dirty="0" err="1">
                <a:solidFill>
                  <a:srgbClr val="636363"/>
                </a:solidFill>
                <a:latin typeface="Montserrat"/>
                <a:ea typeface="Montserrat"/>
                <a:cs typeface="Montserrat"/>
                <a:sym typeface="Montserrat"/>
              </a:rPr>
              <a:t>POWERbuild</a:t>
            </a:r>
            <a:r>
              <a:rPr lang="cs-CZ" sz="2400" b="1" dirty="0">
                <a:solidFill>
                  <a:srgbClr val="636363"/>
                </a:solidFill>
                <a:latin typeface="Montserrat"/>
                <a:ea typeface="Montserrat"/>
                <a:cs typeface="Montserrat"/>
                <a:sym typeface="Montserrat"/>
              </a:rPr>
              <a:t> je platforma, která má více možností využití. </a:t>
            </a:r>
          </a:p>
          <a:p>
            <a:pPr lvl="0">
              <a:lnSpc>
                <a:spcPct val="200000"/>
              </a:lnSpc>
              <a:buClr>
                <a:srgbClr val="636363"/>
              </a:buClr>
              <a:buSzPts val="2000"/>
            </a:pPr>
            <a:endParaRPr lang="cs-CZ" sz="2400" b="1" dirty="0">
              <a:solidFill>
                <a:srgbClr val="6363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lnSpc>
                <a:spcPct val="200000"/>
              </a:lnSpc>
              <a:buClr>
                <a:srgbClr val="636363"/>
              </a:buClr>
              <a:buSzPts val="2000"/>
            </a:pPr>
            <a:r>
              <a:rPr lang="cs-CZ" sz="2400" b="1" dirty="0">
                <a:solidFill>
                  <a:srgbClr val="636363"/>
                </a:solidFill>
                <a:latin typeface="Montserrat"/>
                <a:ea typeface="Montserrat"/>
                <a:cs typeface="Montserrat"/>
                <a:sym typeface="Montserrat"/>
              </a:rPr>
              <a:t>Lze ji integrovat v různých oblastech, zejména v samosprávách, kterým záleží na rozvoji a pokroku. Nástroj napomáhá při odpovědném územním plánování, které zásadně mění podobu města.</a:t>
            </a:r>
          </a:p>
          <a:p>
            <a:pPr lvl="0">
              <a:lnSpc>
                <a:spcPct val="200000"/>
              </a:lnSpc>
              <a:buClr>
                <a:srgbClr val="636363"/>
              </a:buClr>
              <a:buSzPts val="2000"/>
            </a:pPr>
            <a:endParaRPr lang="cs-CZ" sz="2400" b="1" dirty="0">
              <a:solidFill>
                <a:srgbClr val="6363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lnSpc>
                <a:spcPct val="200000"/>
              </a:lnSpc>
              <a:buClr>
                <a:srgbClr val="636363"/>
              </a:buClr>
              <a:buSzPts val="2000"/>
            </a:pPr>
            <a:r>
              <a:rPr lang="cs-CZ" sz="2400" b="1" dirty="0">
                <a:solidFill>
                  <a:srgbClr val="636363"/>
                </a:solidFill>
                <a:latin typeface="Montserrat"/>
                <a:ea typeface="Montserrat"/>
                <a:cs typeface="Montserrat"/>
                <a:sym typeface="Montserrat"/>
              </a:rPr>
              <a:t>Možnost využití platformy na komunikaci v případe mimořádných situací.</a:t>
            </a:r>
          </a:p>
          <a:p>
            <a:pPr lvl="0">
              <a:lnSpc>
                <a:spcPct val="200000"/>
              </a:lnSpc>
              <a:buClr>
                <a:srgbClr val="636363"/>
              </a:buClr>
              <a:buSzPts val="2000"/>
            </a:pPr>
            <a:endParaRPr lang="cs-CZ" sz="2400" b="1" dirty="0">
              <a:solidFill>
                <a:srgbClr val="6363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lnSpc>
                <a:spcPct val="200000"/>
              </a:lnSpc>
              <a:buClr>
                <a:srgbClr val="636363"/>
              </a:buClr>
              <a:buSzPts val="2000"/>
            </a:pPr>
            <a:endParaRPr lang="cs-CZ" sz="2400" b="1" dirty="0">
              <a:solidFill>
                <a:srgbClr val="6363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lnSpc>
                <a:spcPct val="200000"/>
              </a:lnSpc>
              <a:buClr>
                <a:srgbClr val="636363"/>
              </a:buClr>
              <a:buSzPts val="2000"/>
            </a:pPr>
            <a:endParaRPr lang="cs-CZ" sz="2400" b="1" dirty="0">
              <a:solidFill>
                <a:srgbClr val="6363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lnSpc>
                <a:spcPct val="200000"/>
              </a:lnSpc>
              <a:buClr>
                <a:srgbClr val="636363"/>
              </a:buClr>
              <a:buSzPts val="2000"/>
            </a:pPr>
            <a:endParaRPr lang="cs-CZ" sz="2400" b="1" dirty="0">
              <a:solidFill>
                <a:srgbClr val="6363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lnSpc>
                <a:spcPct val="200000"/>
              </a:lnSpc>
              <a:buClr>
                <a:srgbClr val="636363"/>
              </a:buClr>
              <a:buSzPts val="2000"/>
            </a:pPr>
            <a:endParaRPr lang="cs-CZ" sz="24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82" name="Google Shape;182;p21"/>
          <p:cNvCxnSpPr/>
          <p:nvPr/>
        </p:nvCxnSpPr>
        <p:spPr>
          <a:xfrm>
            <a:off x="11037887" y="2344737"/>
            <a:ext cx="0" cy="9009062"/>
          </a:xfrm>
          <a:prstGeom prst="straightConnector1">
            <a:avLst/>
          </a:prstGeom>
          <a:noFill/>
          <a:ln w="9525" cap="flat" cmpd="sng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183" name="Google Shape;183;p21"/>
          <p:cNvSpPr txBox="1">
            <a:spLocks noGrp="1"/>
          </p:cNvSpPr>
          <p:nvPr>
            <p:ph type="sldNum" idx="12"/>
          </p:nvPr>
        </p:nvSpPr>
        <p:spPr>
          <a:xfrm>
            <a:off x="22812148" y="12666269"/>
            <a:ext cx="1462800" cy="1050000"/>
          </a:xfrm>
          <a:prstGeom prst="rect">
            <a:avLst/>
          </a:prstGeom>
        </p:spPr>
        <p:txBody>
          <a:bodyPr spcFirstLastPara="1" wrap="square" lIns="223450" tIns="223450" rIns="223450" bIns="2234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Montserrat"/>
                <a:ea typeface="Montserrat"/>
                <a:cs typeface="Montserrat"/>
                <a:sym typeface="Montserrat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6" name="Google Shape;186;p21"/>
          <p:cNvSpPr/>
          <p:nvPr/>
        </p:nvSpPr>
        <p:spPr>
          <a:xfrm>
            <a:off x="12534309" y="4002248"/>
            <a:ext cx="443046" cy="396288"/>
          </a:xfrm>
          <a:prstGeom prst="roundRect">
            <a:avLst>
              <a:gd name="adj" fmla="val 16667"/>
            </a:avLst>
          </a:prstGeom>
          <a:solidFill>
            <a:srgbClr val="088C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3600" b="0" i="0" u="non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87" name="Google Shape;187;p21"/>
          <p:cNvSpPr/>
          <p:nvPr/>
        </p:nvSpPr>
        <p:spPr>
          <a:xfrm>
            <a:off x="12534309" y="5177240"/>
            <a:ext cx="443046" cy="396288"/>
          </a:xfrm>
          <a:prstGeom prst="roundRect">
            <a:avLst>
              <a:gd name="adj" fmla="val 16667"/>
            </a:avLst>
          </a:prstGeom>
          <a:solidFill>
            <a:srgbClr val="088C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3600" b="0" i="0" u="non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4" name="Google Shape;187;p21">
            <a:extLst>
              <a:ext uri="{FF2B5EF4-FFF2-40B4-BE49-F238E27FC236}">
                <a16:creationId xmlns:a16="http://schemas.microsoft.com/office/drawing/2014/main" id="{19B92312-D4D9-4A2B-804B-6AEACBB24413}"/>
              </a:ext>
            </a:extLst>
          </p:cNvPr>
          <p:cNvSpPr/>
          <p:nvPr/>
        </p:nvSpPr>
        <p:spPr>
          <a:xfrm>
            <a:off x="12534309" y="6358023"/>
            <a:ext cx="443046" cy="396288"/>
          </a:xfrm>
          <a:prstGeom prst="roundRect">
            <a:avLst>
              <a:gd name="adj" fmla="val 16667"/>
            </a:avLst>
          </a:prstGeom>
          <a:solidFill>
            <a:srgbClr val="088C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3600" b="0" i="0" u="non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891EB561-BD18-454A-A106-4102E935C25E}"/>
              </a:ext>
            </a:extLst>
          </p:cNvPr>
          <p:cNvSpPr/>
          <p:nvPr/>
        </p:nvSpPr>
        <p:spPr>
          <a:xfrm>
            <a:off x="13546142" y="5104675"/>
            <a:ext cx="210343" cy="470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636363"/>
              </a:buClr>
              <a:buSzPts val="2000"/>
            </a:pPr>
            <a:endParaRPr lang="cs-CZ"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A99C864F-33EA-4229-A757-597417F2B594}"/>
              </a:ext>
            </a:extLst>
          </p:cNvPr>
          <p:cNvSpPr/>
          <p:nvPr/>
        </p:nvSpPr>
        <p:spPr>
          <a:xfrm>
            <a:off x="13173927" y="6345841"/>
            <a:ext cx="63049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636363"/>
              </a:buClr>
              <a:buSzPts val="2000"/>
            </a:pPr>
            <a:r>
              <a:rPr lang="cs-CZ" sz="2400" dirty="0">
                <a:solidFill>
                  <a:srgbClr val="636363"/>
                </a:solidFill>
                <a:latin typeface="Montserrat Black"/>
                <a:ea typeface="Montserrat"/>
                <a:cs typeface="Montserrat"/>
                <a:sym typeface="Montserrat Black"/>
              </a:rPr>
              <a:t>Integrace platformy do systémů </a:t>
            </a:r>
            <a:r>
              <a:rPr lang="cs-CZ" sz="2400" dirty="0" err="1">
                <a:solidFill>
                  <a:srgbClr val="636363"/>
                </a:solidFill>
                <a:latin typeface="Montserrat Black"/>
                <a:ea typeface="Montserrat"/>
                <a:cs typeface="Montserrat"/>
                <a:sym typeface="Montserrat Black"/>
              </a:rPr>
              <a:t>SmartCities</a:t>
            </a:r>
            <a:endParaRPr lang="cs-CZ" sz="24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B56710F7-4BBE-46F2-9B0D-34EFEAAA6FF3}"/>
              </a:ext>
            </a:extLst>
          </p:cNvPr>
          <p:cNvSpPr/>
          <p:nvPr/>
        </p:nvSpPr>
        <p:spPr>
          <a:xfrm>
            <a:off x="13108780" y="7290069"/>
            <a:ext cx="8164557" cy="727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  <a:buClr>
                <a:srgbClr val="636363"/>
              </a:buClr>
              <a:buSzPts val="2000"/>
            </a:pPr>
            <a:r>
              <a:rPr lang="cs-CZ" sz="2400" dirty="0">
                <a:solidFill>
                  <a:schemeClr val="bg2">
                    <a:lumMod val="65000"/>
                    <a:lumOff val="3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Developeři a investoři</a:t>
            </a:r>
          </a:p>
        </p:txBody>
      </p:sp>
      <p:sp>
        <p:nvSpPr>
          <p:cNvPr id="26" name="Google Shape;186;p21">
            <a:extLst>
              <a:ext uri="{FF2B5EF4-FFF2-40B4-BE49-F238E27FC236}">
                <a16:creationId xmlns:a16="http://schemas.microsoft.com/office/drawing/2014/main" id="{96202ACD-D4F8-4D58-AD43-A58F96FEE530}"/>
              </a:ext>
            </a:extLst>
          </p:cNvPr>
          <p:cNvSpPr/>
          <p:nvPr/>
        </p:nvSpPr>
        <p:spPr>
          <a:xfrm>
            <a:off x="12527828" y="7533103"/>
            <a:ext cx="443046" cy="396288"/>
          </a:xfrm>
          <a:prstGeom prst="roundRect">
            <a:avLst>
              <a:gd name="adj" fmla="val 16667"/>
            </a:avLst>
          </a:prstGeom>
          <a:solidFill>
            <a:srgbClr val="088C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3600" b="0" i="0" u="non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7" name="Google Shape;187;p21">
            <a:extLst>
              <a:ext uri="{FF2B5EF4-FFF2-40B4-BE49-F238E27FC236}">
                <a16:creationId xmlns:a16="http://schemas.microsoft.com/office/drawing/2014/main" id="{D41D4D05-8CF4-45C8-8179-1A84E727A367}"/>
              </a:ext>
            </a:extLst>
          </p:cNvPr>
          <p:cNvSpPr/>
          <p:nvPr/>
        </p:nvSpPr>
        <p:spPr>
          <a:xfrm>
            <a:off x="12527828" y="8708095"/>
            <a:ext cx="443046" cy="396288"/>
          </a:xfrm>
          <a:prstGeom prst="roundRect">
            <a:avLst>
              <a:gd name="adj" fmla="val 16667"/>
            </a:avLst>
          </a:prstGeom>
          <a:solidFill>
            <a:srgbClr val="088C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3600" b="0" i="0" u="non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8" name="Google Shape;187;p21">
            <a:extLst>
              <a:ext uri="{FF2B5EF4-FFF2-40B4-BE49-F238E27FC236}">
                <a16:creationId xmlns:a16="http://schemas.microsoft.com/office/drawing/2014/main" id="{19E4D83B-9537-4F10-A9C7-83DDA0E6A25F}"/>
              </a:ext>
            </a:extLst>
          </p:cNvPr>
          <p:cNvSpPr/>
          <p:nvPr/>
        </p:nvSpPr>
        <p:spPr>
          <a:xfrm>
            <a:off x="12527828" y="9888878"/>
            <a:ext cx="443046" cy="396288"/>
          </a:xfrm>
          <a:prstGeom prst="roundRect">
            <a:avLst>
              <a:gd name="adj" fmla="val 16667"/>
            </a:avLst>
          </a:prstGeom>
          <a:solidFill>
            <a:srgbClr val="088C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3600" b="0" i="0" u="non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29" name="Google Shape;168;p21">
            <a:extLst>
              <a:ext uri="{FF2B5EF4-FFF2-40B4-BE49-F238E27FC236}">
                <a16:creationId xmlns:a16="http://schemas.microsoft.com/office/drawing/2014/main" id="{99DC5C7F-3FAA-9349-86C6-D695B729AC56}"/>
              </a:ext>
            </a:extLst>
          </p:cNvPr>
          <p:cNvGrpSpPr/>
          <p:nvPr/>
        </p:nvGrpSpPr>
        <p:grpSpPr>
          <a:xfrm>
            <a:off x="12970874" y="5141409"/>
            <a:ext cx="8619380" cy="562142"/>
            <a:chOff x="0" y="-940940070"/>
            <a:chExt cx="2147483647" cy="2147483647"/>
          </a:xfrm>
        </p:grpSpPr>
        <p:sp>
          <p:nvSpPr>
            <p:cNvPr id="30" name="Google Shape;169;p21">
              <a:extLst>
                <a:ext uri="{FF2B5EF4-FFF2-40B4-BE49-F238E27FC236}">
                  <a16:creationId xmlns:a16="http://schemas.microsoft.com/office/drawing/2014/main" id="{1FCB01A8-E443-754D-A652-6E9AD7CF560C}"/>
                </a:ext>
              </a:extLst>
            </p:cNvPr>
            <p:cNvSpPr txBox="1"/>
            <p:nvPr/>
          </p:nvSpPr>
          <p:spPr>
            <a:xfrm>
              <a:off x="0" y="682773046"/>
              <a:ext cx="2147483646" cy="146471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7475" tIns="108725" rIns="217475" bIns="108725" anchor="t" anchorCtr="0">
              <a:noAutofit/>
            </a:bodyPr>
            <a:lstStyle/>
            <a:p>
              <a:pPr marL="0" marR="0" lvl="0" indent="0" algn="just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36363"/>
                </a:buClr>
                <a:buSzPts val="2000"/>
                <a:buFont typeface="Lato"/>
                <a:buNone/>
              </a:pPr>
              <a:endParaRPr sz="20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2" name="Google Shape;170;p21">
              <a:extLst>
                <a:ext uri="{FF2B5EF4-FFF2-40B4-BE49-F238E27FC236}">
                  <a16:creationId xmlns:a16="http://schemas.microsoft.com/office/drawing/2014/main" id="{42AAB049-EA4E-D54B-B87C-7B6AF596E6DD}"/>
                </a:ext>
              </a:extLst>
            </p:cNvPr>
            <p:cNvSpPr txBox="1"/>
            <p:nvPr/>
          </p:nvSpPr>
          <p:spPr>
            <a:xfrm>
              <a:off x="50414015" y="-940940070"/>
              <a:ext cx="2147483647" cy="21474836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36363"/>
                </a:buClr>
                <a:buSzPts val="2000"/>
                <a:buFont typeface="Lato Black"/>
                <a:buNone/>
              </a:pPr>
              <a:r>
                <a:rPr lang="cs-CZ" sz="2400" dirty="0">
                  <a:solidFill>
                    <a:srgbClr val="636363"/>
                  </a:solidFill>
                  <a:latin typeface="Montserrat Black"/>
                  <a:ea typeface="Montserrat"/>
                  <a:cs typeface="Montserrat"/>
                  <a:sym typeface="Montserrat Black"/>
                </a:rPr>
                <a:t>Interaktivní pomůcka při realizování veřejných dotazníku</a:t>
              </a:r>
              <a:endParaRPr lang="cs-CZ" sz="24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ADA11E1-1EAE-A744-8966-44B6E4602253}"/>
              </a:ext>
            </a:extLst>
          </p:cNvPr>
          <p:cNvSpPr/>
          <p:nvPr/>
        </p:nvSpPr>
        <p:spPr>
          <a:xfrm>
            <a:off x="13113627" y="8712572"/>
            <a:ext cx="9315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636363"/>
              </a:buClr>
              <a:buSzPts val="2000"/>
            </a:pPr>
            <a:r>
              <a:rPr lang="cs-CZ" sz="2400" dirty="0">
                <a:solidFill>
                  <a:srgbClr val="636363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Vědecké instituce, které pracují s vyhodnocováním hodnot a problémů</a:t>
            </a:r>
            <a:endParaRPr lang="cs-CZ" sz="24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968812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1"/>
          <p:cNvSpPr txBox="1"/>
          <p:nvPr/>
        </p:nvSpPr>
        <p:spPr>
          <a:xfrm>
            <a:off x="12646025" y="2851850"/>
            <a:ext cx="8677500" cy="17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363"/>
              </a:buClr>
              <a:buSzPts val="11500"/>
              <a:buFont typeface="Lato Black"/>
              <a:buNone/>
            </a:pPr>
            <a:r>
              <a:rPr lang="en-US" sz="72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Najdete nás</a:t>
            </a:r>
            <a:endParaRPr sz="7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98" name="Google Shape;398;p31"/>
          <p:cNvCxnSpPr/>
          <p:nvPr/>
        </p:nvCxnSpPr>
        <p:spPr>
          <a:xfrm>
            <a:off x="11037887" y="2344737"/>
            <a:ext cx="0" cy="900906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99" name="Google Shape;399;p31"/>
          <p:cNvSpPr txBox="1"/>
          <p:nvPr/>
        </p:nvSpPr>
        <p:spPr>
          <a:xfrm>
            <a:off x="12646025" y="5029838"/>
            <a:ext cx="6127200" cy="27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363"/>
              </a:buClr>
              <a:buSzPts val="2400"/>
              <a:buFont typeface="Lato Black"/>
              <a:buNone/>
            </a:pPr>
            <a:r>
              <a:rPr lang="en-US" sz="4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Sídlo</a:t>
            </a:r>
            <a:endParaRPr sz="4000" i="0" u="none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36363"/>
              </a:buClr>
              <a:buSzPts val="2400"/>
              <a:buFont typeface="Lato"/>
              <a:buNone/>
            </a:pPr>
            <a:r>
              <a:rPr lang="en-US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POWERHUB</a:t>
            </a:r>
            <a:endParaRPr sz="4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363"/>
              </a:buClr>
              <a:buSzPts val="2000"/>
              <a:buFont typeface="Lato Black"/>
              <a:buNone/>
            </a:pPr>
            <a:r>
              <a:rPr lang="en-US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Nám. Kinských 6</a:t>
            </a:r>
            <a:endParaRPr sz="4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363"/>
              </a:buClr>
              <a:buSzPts val="2000"/>
              <a:buFont typeface="Lato Black"/>
              <a:buNone/>
            </a:pPr>
            <a:r>
              <a:rPr lang="en-US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150 00 Praha 5</a:t>
            </a:r>
            <a:endParaRPr sz="4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0" name="Google Shape;400;p31"/>
          <p:cNvSpPr txBox="1"/>
          <p:nvPr/>
        </p:nvSpPr>
        <p:spPr>
          <a:xfrm>
            <a:off x="12646025" y="8597612"/>
            <a:ext cx="5178300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rgbClr val="636363"/>
              </a:buClr>
              <a:buSzPts val="3600"/>
              <a:buFont typeface="Lato Black"/>
              <a:buNone/>
            </a:pPr>
            <a:r>
              <a:rPr lang="en-US" sz="48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Jsme také na</a:t>
            </a:r>
            <a:endParaRPr sz="4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1" name="Google Shape;401;p31"/>
          <p:cNvSpPr txBox="1">
            <a:spLocks noGrp="1"/>
          </p:cNvSpPr>
          <p:nvPr>
            <p:ph type="sldNum" idx="12"/>
          </p:nvPr>
        </p:nvSpPr>
        <p:spPr>
          <a:xfrm>
            <a:off x="22812148" y="12666269"/>
            <a:ext cx="1462800" cy="1050000"/>
          </a:xfrm>
          <a:prstGeom prst="rect">
            <a:avLst/>
          </a:prstGeom>
        </p:spPr>
        <p:txBody>
          <a:bodyPr spcFirstLastPara="1" wrap="square" lIns="223450" tIns="223450" rIns="223450" bIns="2234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  <p:pic>
        <p:nvPicPr>
          <p:cNvPr id="402" name="Google Shape;40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9725" y="6524625"/>
            <a:ext cx="7620000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1"/>
          <p:cNvSpPr/>
          <p:nvPr/>
        </p:nvSpPr>
        <p:spPr>
          <a:xfrm>
            <a:off x="12782112" y="9883775"/>
            <a:ext cx="1172448" cy="11724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776" y="8468"/>
                </a:moveTo>
                <a:cubicBezTo>
                  <a:pt x="11776" y="8071"/>
                  <a:pt x="11817" y="7858"/>
                  <a:pt x="12428" y="7858"/>
                </a:cubicBezTo>
                <a:lnTo>
                  <a:pt x="13245" y="7858"/>
                </a:lnTo>
                <a:lnTo>
                  <a:pt x="13245" y="6381"/>
                </a:lnTo>
                <a:lnTo>
                  <a:pt x="11938" y="6381"/>
                </a:lnTo>
                <a:cubicBezTo>
                  <a:pt x="10368" y="6381"/>
                  <a:pt x="9816" y="7120"/>
                  <a:pt x="9816" y="8363"/>
                </a:cubicBezTo>
                <a:lnTo>
                  <a:pt x="9816" y="9322"/>
                </a:lnTo>
                <a:lnTo>
                  <a:pt x="8837" y="9322"/>
                </a:lnTo>
                <a:lnTo>
                  <a:pt x="8837" y="10800"/>
                </a:lnTo>
                <a:lnTo>
                  <a:pt x="9816" y="10800"/>
                </a:lnTo>
                <a:lnTo>
                  <a:pt x="9816" y="15219"/>
                </a:lnTo>
                <a:lnTo>
                  <a:pt x="11774" y="15219"/>
                </a:lnTo>
                <a:lnTo>
                  <a:pt x="11774" y="10800"/>
                </a:lnTo>
                <a:lnTo>
                  <a:pt x="13081" y="10800"/>
                </a:lnTo>
                <a:lnTo>
                  <a:pt x="13254" y="9322"/>
                </a:lnTo>
                <a:lnTo>
                  <a:pt x="11774" y="9322"/>
                </a:lnTo>
                <a:cubicBezTo>
                  <a:pt x="11774" y="9322"/>
                  <a:pt x="11776" y="8468"/>
                  <a:pt x="11776" y="8468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04" name="Google Shape;404;p31"/>
          <p:cNvSpPr/>
          <p:nvPr/>
        </p:nvSpPr>
        <p:spPr>
          <a:xfrm>
            <a:off x="14415825" y="9883775"/>
            <a:ext cx="1172448" cy="117239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4324" y="12090"/>
                </a:moveTo>
                <a:cubicBezTo>
                  <a:pt x="14020" y="12090"/>
                  <a:pt x="14020" y="12429"/>
                  <a:pt x="14020" y="12429"/>
                </a:cubicBezTo>
                <a:lnTo>
                  <a:pt x="14020" y="12863"/>
                </a:lnTo>
                <a:lnTo>
                  <a:pt x="14629" y="12863"/>
                </a:lnTo>
                <a:lnTo>
                  <a:pt x="14629" y="12429"/>
                </a:lnTo>
                <a:cubicBezTo>
                  <a:pt x="14629" y="12429"/>
                  <a:pt x="14629" y="12090"/>
                  <a:pt x="14324" y="12090"/>
                </a:cubicBezTo>
                <a:moveTo>
                  <a:pt x="15287" y="12380"/>
                </a:moveTo>
                <a:lnTo>
                  <a:pt x="15287" y="13348"/>
                </a:lnTo>
                <a:lnTo>
                  <a:pt x="14020" y="13348"/>
                </a:lnTo>
                <a:lnTo>
                  <a:pt x="14020" y="14072"/>
                </a:lnTo>
                <a:cubicBezTo>
                  <a:pt x="14020" y="14072"/>
                  <a:pt x="14020" y="14411"/>
                  <a:pt x="14324" y="14411"/>
                </a:cubicBezTo>
                <a:cubicBezTo>
                  <a:pt x="14629" y="14411"/>
                  <a:pt x="14629" y="14072"/>
                  <a:pt x="14629" y="14072"/>
                </a:cubicBezTo>
                <a:lnTo>
                  <a:pt x="14629" y="13734"/>
                </a:lnTo>
                <a:lnTo>
                  <a:pt x="15287" y="13734"/>
                </a:lnTo>
                <a:lnTo>
                  <a:pt x="15287" y="14266"/>
                </a:lnTo>
                <a:cubicBezTo>
                  <a:pt x="15287" y="14266"/>
                  <a:pt x="15186" y="14943"/>
                  <a:pt x="14375" y="14943"/>
                </a:cubicBezTo>
                <a:cubicBezTo>
                  <a:pt x="13564" y="14943"/>
                  <a:pt x="13412" y="14266"/>
                  <a:pt x="13412" y="14266"/>
                </a:cubicBezTo>
                <a:lnTo>
                  <a:pt x="13412" y="12380"/>
                </a:lnTo>
                <a:cubicBezTo>
                  <a:pt x="13412" y="12380"/>
                  <a:pt x="13412" y="11558"/>
                  <a:pt x="14375" y="11558"/>
                </a:cubicBezTo>
                <a:cubicBezTo>
                  <a:pt x="15338" y="11558"/>
                  <a:pt x="15287" y="12380"/>
                  <a:pt x="15287" y="12380"/>
                </a:cubicBezTo>
                <a:moveTo>
                  <a:pt x="12905" y="14169"/>
                </a:moveTo>
                <a:cubicBezTo>
                  <a:pt x="12905" y="14169"/>
                  <a:pt x="12905" y="14943"/>
                  <a:pt x="12347" y="14943"/>
                </a:cubicBezTo>
                <a:cubicBezTo>
                  <a:pt x="12005" y="14943"/>
                  <a:pt x="11798" y="14762"/>
                  <a:pt x="11688" y="14621"/>
                </a:cubicBezTo>
                <a:lnTo>
                  <a:pt x="11688" y="14895"/>
                </a:lnTo>
                <a:lnTo>
                  <a:pt x="11028" y="14895"/>
                </a:lnTo>
                <a:lnTo>
                  <a:pt x="11028" y="10446"/>
                </a:lnTo>
                <a:lnTo>
                  <a:pt x="11688" y="10446"/>
                </a:lnTo>
                <a:lnTo>
                  <a:pt x="11688" y="11888"/>
                </a:lnTo>
                <a:cubicBezTo>
                  <a:pt x="11788" y="11782"/>
                  <a:pt x="12037" y="11558"/>
                  <a:pt x="12347" y="11558"/>
                </a:cubicBezTo>
                <a:cubicBezTo>
                  <a:pt x="12752" y="11558"/>
                  <a:pt x="12905" y="11896"/>
                  <a:pt x="12905" y="12332"/>
                </a:cubicBezTo>
                <a:cubicBezTo>
                  <a:pt x="12905" y="12332"/>
                  <a:pt x="12905" y="14169"/>
                  <a:pt x="12905" y="14169"/>
                </a:cubicBezTo>
                <a:close/>
                <a:moveTo>
                  <a:pt x="10521" y="14895"/>
                </a:moveTo>
                <a:lnTo>
                  <a:pt x="9913" y="14895"/>
                </a:lnTo>
                <a:lnTo>
                  <a:pt x="9913" y="14605"/>
                </a:lnTo>
                <a:cubicBezTo>
                  <a:pt x="9913" y="14605"/>
                  <a:pt x="9558" y="14943"/>
                  <a:pt x="9152" y="14943"/>
                </a:cubicBezTo>
                <a:cubicBezTo>
                  <a:pt x="8747" y="14943"/>
                  <a:pt x="8696" y="14556"/>
                  <a:pt x="8696" y="14556"/>
                </a:cubicBezTo>
                <a:lnTo>
                  <a:pt x="8696" y="11558"/>
                </a:lnTo>
                <a:lnTo>
                  <a:pt x="9304" y="11558"/>
                </a:lnTo>
                <a:lnTo>
                  <a:pt x="9304" y="14362"/>
                </a:lnTo>
                <a:cubicBezTo>
                  <a:pt x="9304" y="14362"/>
                  <a:pt x="9304" y="14508"/>
                  <a:pt x="9507" y="14508"/>
                </a:cubicBezTo>
                <a:cubicBezTo>
                  <a:pt x="9710" y="14508"/>
                  <a:pt x="9913" y="14266"/>
                  <a:pt x="9913" y="14266"/>
                </a:cubicBezTo>
                <a:lnTo>
                  <a:pt x="9913" y="11558"/>
                </a:lnTo>
                <a:lnTo>
                  <a:pt x="10521" y="11558"/>
                </a:lnTo>
                <a:cubicBezTo>
                  <a:pt x="10521" y="11558"/>
                  <a:pt x="10521" y="14895"/>
                  <a:pt x="10521" y="14895"/>
                </a:cubicBezTo>
                <a:close/>
                <a:moveTo>
                  <a:pt x="8595" y="11074"/>
                </a:moveTo>
                <a:lnTo>
                  <a:pt x="7834" y="11074"/>
                </a:lnTo>
                <a:lnTo>
                  <a:pt x="7834" y="14895"/>
                </a:lnTo>
                <a:lnTo>
                  <a:pt x="7124" y="14895"/>
                </a:lnTo>
                <a:lnTo>
                  <a:pt x="7124" y="11074"/>
                </a:lnTo>
                <a:lnTo>
                  <a:pt x="6364" y="11074"/>
                </a:lnTo>
                <a:lnTo>
                  <a:pt x="6364" y="10446"/>
                </a:lnTo>
                <a:lnTo>
                  <a:pt x="8595" y="10446"/>
                </a:lnTo>
                <a:cubicBezTo>
                  <a:pt x="8595" y="10446"/>
                  <a:pt x="8595" y="11074"/>
                  <a:pt x="8595" y="11074"/>
                </a:cubicBezTo>
                <a:close/>
                <a:moveTo>
                  <a:pt x="14527" y="9430"/>
                </a:moveTo>
                <a:cubicBezTo>
                  <a:pt x="14527" y="9430"/>
                  <a:pt x="12667" y="9334"/>
                  <a:pt x="10800" y="9334"/>
                </a:cubicBezTo>
                <a:cubicBezTo>
                  <a:pt x="8941" y="9334"/>
                  <a:pt x="7074" y="9430"/>
                  <a:pt x="7074" y="9430"/>
                </a:cubicBezTo>
                <a:cubicBezTo>
                  <a:pt x="6234" y="9430"/>
                  <a:pt x="5552" y="10080"/>
                  <a:pt x="5552" y="10881"/>
                </a:cubicBezTo>
                <a:cubicBezTo>
                  <a:pt x="5552" y="10881"/>
                  <a:pt x="5400" y="11822"/>
                  <a:pt x="5400" y="12767"/>
                </a:cubicBezTo>
                <a:cubicBezTo>
                  <a:pt x="5400" y="13708"/>
                  <a:pt x="5552" y="14652"/>
                  <a:pt x="5552" y="14652"/>
                </a:cubicBezTo>
                <a:cubicBezTo>
                  <a:pt x="5552" y="15454"/>
                  <a:pt x="6234" y="16104"/>
                  <a:pt x="7074" y="16104"/>
                </a:cubicBezTo>
                <a:cubicBezTo>
                  <a:pt x="7074" y="16104"/>
                  <a:pt x="8905" y="16200"/>
                  <a:pt x="10800" y="16200"/>
                </a:cubicBezTo>
                <a:cubicBezTo>
                  <a:pt x="12631" y="16200"/>
                  <a:pt x="14527" y="16104"/>
                  <a:pt x="14527" y="16104"/>
                </a:cubicBezTo>
                <a:cubicBezTo>
                  <a:pt x="15367" y="16104"/>
                  <a:pt x="16049" y="15454"/>
                  <a:pt x="16049" y="14652"/>
                </a:cubicBezTo>
                <a:cubicBezTo>
                  <a:pt x="16049" y="14652"/>
                  <a:pt x="16200" y="13700"/>
                  <a:pt x="16200" y="12767"/>
                </a:cubicBezTo>
                <a:cubicBezTo>
                  <a:pt x="16200" y="11814"/>
                  <a:pt x="16049" y="10881"/>
                  <a:pt x="16049" y="10881"/>
                </a:cubicBezTo>
                <a:cubicBezTo>
                  <a:pt x="16049" y="10080"/>
                  <a:pt x="15367" y="9430"/>
                  <a:pt x="14527" y="9430"/>
                </a:cubicBezTo>
                <a:moveTo>
                  <a:pt x="11992" y="12090"/>
                </a:moveTo>
                <a:cubicBezTo>
                  <a:pt x="11860" y="12090"/>
                  <a:pt x="11757" y="12167"/>
                  <a:pt x="11688" y="12243"/>
                </a:cubicBezTo>
                <a:lnTo>
                  <a:pt x="11688" y="14276"/>
                </a:lnTo>
                <a:cubicBezTo>
                  <a:pt x="11751" y="14345"/>
                  <a:pt x="11848" y="14411"/>
                  <a:pt x="11992" y="14411"/>
                </a:cubicBezTo>
                <a:cubicBezTo>
                  <a:pt x="12296" y="14411"/>
                  <a:pt x="12296" y="14072"/>
                  <a:pt x="12296" y="14072"/>
                </a:cubicBezTo>
                <a:lnTo>
                  <a:pt x="12296" y="12429"/>
                </a:lnTo>
                <a:cubicBezTo>
                  <a:pt x="12296" y="12429"/>
                  <a:pt x="12245" y="12090"/>
                  <a:pt x="11992" y="12090"/>
                </a:cubicBezTo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7986" y="8751"/>
                </a:moveTo>
                <a:lnTo>
                  <a:pt x="8696" y="8751"/>
                </a:lnTo>
                <a:lnTo>
                  <a:pt x="8696" y="7188"/>
                </a:lnTo>
                <a:lnTo>
                  <a:pt x="9507" y="4970"/>
                </a:lnTo>
                <a:lnTo>
                  <a:pt x="8848" y="4970"/>
                </a:lnTo>
                <a:lnTo>
                  <a:pt x="8341" y="6433"/>
                </a:lnTo>
                <a:lnTo>
                  <a:pt x="7834" y="4970"/>
                </a:lnTo>
                <a:lnTo>
                  <a:pt x="7124" y="4970"/>
                </a:lnTo>
                <a:lnTo>
                  <a:pt x="7986" y="7188"/>
                </a:lnTo>
                <a:cubicBezTo>
                  <a:pt x="7986" y="7188"/>
                  <a:pt x="7986" y="8751"/>
                  <a:pt x="7986" y="8751"/>
                </a:cubicBezTo>
                <a:close/>
                <a:moveTo>
                  <a:pt x="10166" y="6634"/>
                </a:moveTo>
                <a:cubicBezTo>
                  <a:pt x="10166" y="6467"/>
                  <a:pt x="10303" y="6332"/>
                  <a:pt x="10471" y="6332"/>
                </a:cubicBezTo>
                <a:cubicBezTo>
                  <a:pt x="10639" y="6332"/>
                  <a:pt x="10775" y="6467"/>
                  <a:pt x="10775" y="6634"/>
                </a:cubicBezTo>
                <a:lnTo>
                  <a:pt x="10775" y="8045"/>
                </a:lnTo>
                <a:cubicBezTo>
                  <a:pt x="10775" y="8212"/>
                  <a:pt x="10639" y="8348"/>
                  <a:pt x="10471" y="8348"/>
                </a:cubicBezTo>
                <a:cubicBezTo>
                  <a:pt x="10303" y="8348"/>
                  <a:pt x="10166" y="8212"/>
                  <a:pt x="10166" y="8045"/>
                </a:cubicBezTo>
                <a:cubicBezTo>
                  <a:pt x="10166" y="8045"/>
                  <a:pt x="10166" y="6634"/>
                  <a:pt x="10166" y="6634"/>
                </a:cubicBezTo>
                <a:close/>
                <a:moveTo>
                  <a:pt x="10369" y="8801"/>
                </a:moveTo>
                <a:lnTo>
                  <a:pt x="10572" y="8801"/>
                </a:lnTo>
                <a:cubicBezTo>
                  <a:pt x="11020" y="8801"/>
                  <a:pt x="11383" y="8440"/>
                  <a:pt x="11383" y="7995"/>
                </a:cubicBezTo>
                <a:lnTo>
                  <a:pt x="11383" y="6684"/>
                </a:lnTo>
                <a:cubicBezTo>
                  <a:pt x="11383" y="6239"/>
                  <a:pt x="11020" y="5877"/>
                  <a:pt x="10572" y="5877"/>
                </a:cubicBezTo>
                <a:lnTo>
                  <a:pt x="10369" y="5877"/>
                </a:lnTo>
                <a:cubicBezTo>
                  <a:pt x="9921" y="5877"/>
                  <a:pt x="9558" y="6239"/>
                  <a:pt x="9558" y="6684"/>
                </a:cubicBezTo>
                <a:lnTo>
                  <a:pt x="9558" y="7995"/>
                </a:lnTo>
                <a:cubicBezTo>
                  <a:pt x="9558" y="8440"/>
                  <a:pt x="9921" y="8801"/>
                  <a:pt x="10369" y="8801"/>
                </a:cubicBezTo>
                <a:moveTo>
                  <a:pt x="12398" y="8801"/>
                </a:moveTo>
                <a:cubicBezTo>
                  <a:pt x="12803" y="8801"/>
                  <a:pt x="13158" y="8449"/>
                  <a:pt x="13158" y="8449"/>
                </a:cubicBezTo>
                <a:lnTo>
                  <a:pt x="13158" y="8751"/>
                </a:lnTo>
                <a:lnTo>
                  <a:pt x="13767" y="8751"/>
                </a:lnTo>
                <a:lnTo>
                  <a:pt x="13767" y="5877"/>
                </a:lnTo>
                <a:lnTo>
                  <a:pt x="13158" y="5877"/>
                </a:lnTo>
                <a:lnTo>
                  <a:pt x="13158" y="8096"/>
                </a:lnTo>
                <a:cubicBezTo>
                  <a:pt x="13158" y="8096"/>
                  <a:pt x="12955" y="8348"/>
                  <a:pt x="12752" y="8348"/>
                </a:cubicBezTo>
                <a:cubicBezTo>
                  <a:pt x="12550" y="8348"/>
                  <a:pt x="12550" y="8197"/>
                  <a:pt x="12550" y="8197"/>
                </a:cubicBezTo>
                <a:lnTo>
                  <a:pt x="12550" y="5877"/>
                </a:lnTo>
                <a:lnTo>
                  <a:pt x="11941" y="5877"/>
                </a:lnTo>
                <a:lnTo>
                  <a:pt x="11941" y="8398"/>
                </a:lnTo>
                <a:cubicBezTo>
                  <a:pt x="11941" y="8398"/>
                  <a:pt x="11992" y="8801"/>
                  <a:pt x="12398" y="8801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XIERA Theme">
  <a:themeElements>
    <a:clrScheme name="XIERA Color Theme">
      <a:dk1>
        <a:srgbClr val="191919"/>
      </a:dk1>
      <a:lt1>
        <a:srgbClr val="FFFFFF"/>
      </a:lt1>
      <a:dk2>
        <a:srgbClr val="000000"/>
      </a:dk2>
      <a:lt2>
        <a:srgbClr val="FFFFFF"/>
      </a:lt2>
      <a:accent1>
        <a:srgbClr val="D63AC4"/>
      </a:accent1>
      <a:accent2>
        <a:srgbClr val="893BC3"/>
      </a:accent2>
      <a:accent3>
        <a:srgbClr val="FE6565"/>
      </a:accent3>
      <a:accent4>
        <a:srgbClr val="FEE0E0"/>
      </a:accent4>
      <a:accent5>
        <a:srgbClr val="636363"/>
      </a:accent5>
      <a:accent6>
        <a:srgbClr val="DDDDDD"/>
      </a:accent6>
      <a:hlink>
        <a:srgbClr val="FFFFFF"/>
      </a:hlink>
      <a:folHlink>
        <a:srgbClr val="63636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2036</TotalTime>
  <Words>285</Words>
  <Application>Microsoft Macintosh PowerPoint</Application>
  <PresentationFormat>Custom</PresentationFormat>
  <Paragraphs>54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Montserrat Black</vt:lpstr>
      <vt:lpstr>Lato Black</vt:lpstr>
      <vt:lpstr>Lato</vt:lpstr>
      <vt:lpstr>Lato Light</vt:lpstr>
      <vt:lpstr>Montserrat Light</vt:lpstr>
      <vt:lpstr>Calibri</vt:lpstr>
      <vt:lpstr>Montserrat</vt:lpstr>
      <vt:lpstr>Arial</vt:lpstr>
      <vt:lpstr>1_XIERA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Jiřina Beierová</dc:creator>
  <cp:lastModifiedBy>Rudolf Glasnak</cp:lastModifiedBy>
  <cp:revision>58</cp:revision>
  <dcterms:modified xsi:type="dcterms:W3CDTF">2018-11-05T14:55:03Z</dcterms:modified>
</cp:coreProperties>
</file>