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notesSlides/notesSlide6.xml" ContentType="application/vnd.openxmlformats-officedocument.presentationml.notes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autoCompressPictures="0">
  <p:sldMasterIdLst>
    <p:sldMasterId id="2147483662" r:id="rId1"/>
  </p:sldMasterIdLst>
  <p:notesMasterIdLst>
    <p:notesMasterId r:id="rId8"/>
  </p:notesMasterIdLst>
  <p:sldIdLst>
    <p:sldId id="256" r:id="rId2"/>
    <p:sldId id="261" r:id="rId3"/>
    <p:sldId id="279" r:id="rId4"/>
    <p:sldId id="263" r:id="rId5"/>
    <p:sldId id="277" r:id="rId6"/>
    <p:sldId id="271" r:id="rId7"/>
  </p:sldIdLst>
  <p:sldSz cx="24377650" cy="13716000"/>
  <p:notesSz cx="6858000" cy="9144000"/>
  <p:embeddedFontLst>
    <p:embeddedFont>
      <p:font typeface="Montserrat Black" charset="-18"/>
      <p:bold r:id="rId9"/>
      <p:italic r:id="rId10"/>
      <p:boldItalic r:id="rId11"/>
    </p:embeddedFont>
    <p:embeddedFont>
      <p:font typeface="Montserrat Light" charset="-18"/>
      <p:regular r:id="rId12"/>
      <p:bold r:id="rId13"/>
      <p:italic r:id="rId14"/>
      <p:boldItalic r:id="rId15"/>
    </p:embeddedFont>
    <p:embeddedFont>
      <p:font typeface="Montserrat" charset="-18"/>
      <p:regular r:id="rId16"/>
      <p:bold r:id="rId17"/>
      <p:italic r:id="rId18"/>
      <p:boldItalic r:id="rId19"/>
    </p:embeddedFont>
    <p:embeddedFont>
      <p:font typeface="Lato Light" charset="-18"/>
      <p:regular r:id="rId20"/>
      <p:bold r:id="rId21"/>
      <p:italic r:id="rId22"/>
      <p:boldItalic r:id="rId23"/>
    </p:embeddedFont>
    <p:embeddedFont>
      <p:font typeface="Lato" charset="-18"/>
      <p:regular r:id="rId24"/>
      <p:bold r:id="rId25"/>
      <p:italic r:id="rId26"/>
      <p:boldItalic r:id="rId27"/>
    </p:embeddedFont>
    <p:embeddedFont>
      <p:font typeface="Lato Black" charset="-18"/>
      <p:regular r:id="rId28"/>
      <p:bold r:id="rId29"/>
      <p:italic r:id="rId30"/>
      <p:boldItalic r:id="rId31"/>
    </p:embeddedFont>
    <p:embeddedFont>
      <p:font typeface="Calibri" pitchFamily="3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8112">
          <p15:clr>
            <a:srgbClr val="000000"/>
          </p15:clr>
        </p15:guide>
        <p15:guide id="2" orient="horz" pos="504">
          <p15:clr>
            <a:srgbClr val="000000"/>
          </p15:clr>
        </p15:guide>
        <p15:guide id="3" pos="14254">
          <p15:clr>
            <a:srgbClr val="000000"/>
          </p15:clr>
        </p15:guide>
        <p15:guide id="4" pos="1030">
          <p15:clr>
            <a:srgbClr val="000000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309"/>
  </p:normalViewPr>
  <p:slideViewPr>
    <p:cSldViewPr snapToGrid="0">
      <p:cViewPr>
        <p:scale>
          <a:sx n="50" d="100"/>
          <a:sy n="50" d="100"/>
        </p:scale>
        <p:origin x="-72" y="1218"/>
      </p:cViewPr>
      <p:guideLst>
        <p:guide orient="horz" pos="8112"/>
        <p:guide orient="horz" pos="504"/>
        <p:guide pos="14254"/>
        <p:guide pos="103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font" Target="fonts/font18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34" Type="http://schemas.openxmlformats.org/officeDocument/2006/relationships/font" Target="fonts/font26.fnt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font" Target="fonts/font17.fntdata"/><Relationship Id="rId33" Type="http://schemas.openxmlformats.org/officeDocument/2006/relationships/font" Target="fonts/font25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29" Type="http://schemas.openxmlformats.org/officeDocument/2006/relationships/font" Target="fonts/font2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font" Target="fonts/font16.fntdata"/><Relationship Id="rId32" Type="http://schemas.openxmlformats.org/officeDocument/2006/relationships/font" Target="fonts/font24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font" Target="fonts/font15.fntdata"/><Relationship Id="rId28" Type="http://schemas.openxmlformats.org/officeDocument/2006/relationships/font" Target="fonts/font20.fntdata"/><Relationship Id="rId36" Type="http://schemas.openxmlformats.org/officeDocument/2006/relationships/presProps" Target="presProp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31" Type="http://schemas.openxmlformats.org/officeDocument/2006/relationships/font" Target="fonts/font23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Relationship Id="rId27" Type="http://schemas.openxmlformats.org/officeDocument/2006/relationships/font" Target="fonts/font19.fntdata"/><Relationship Id="rId30" Type="http://schemas.openxmlformats.org/officeDocument/2006/relationships/font" Target="fonts/font22.fntdata"/><Relationship Id="rId35" Type="http://schemas.openxmlformats.org/officeDocument/2006/relationships/font" Target="fonts/font2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6" name="Google Shape;16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11248057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5" name="Google Shape;22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21475518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odrá">
  <p:cSld name="Blank Colour 1">
    <p:bg>
      <p:bgPr>
        <a:solidFill>
          <a:srgbClr val="204370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22812148" y="12666269"/>
            <a:ext cx="1462800" cy="1050000"/>
          </a:xfrm>
          <a:prstGeom prst="rect">
            <a:avLst/>
          </a:prstGeom>
        </p:spPr>
        <p:txBody>
          <a:bodyPr spcFirstLastPara="1" wrap="square" lIns="223450" tIns="223450" rIns="223450" bIns="22345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Úvodní slide">
  <p:cSld name="Blank Colour 1_5">
    <p:bg>
      <p:bgPr>
        <a:solidFill>
          <a:srgbClr val="204370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22812148" y="12666269"/>
            <a:ext cx="1462800" cy="1050000"/>
          </a:xfrm>
          <a:prstGeom prst="rect">
            <a:avLst/>
          </a:prstGeom>
        </p:spPr>
        <p:txBody>
          <a:bodyPr spcFirstLastPara="1" wrap="square" lIns="223450" tIns="223450" rIns="223450" bIns="22345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15" name="Google Shape;15;p3"/>
          <p:cNvPicPr preferRelativeResize="0"/>
          <p:nvPr/>
        </p:nvPicPr>
        <p:blipFill rotWithShape="1">
          <a:blip r:embed="rId2">
            <a:alphaModFix/>
          </a:blip>
          <a:srcRect b="14712"/>
          <a:stretch/>
        </p:blipFill>
        <p:spPr>
          <a:xfrm>
            <a:off x="0" y="-3949499"/>
            <a:ext cx="24377651" cy="1386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ur 1 1">
  <p:cSld name="Blank Colour 1_1">
    <p:bg>
      <p:bgPr>
        <a:solidFill>
          <a:srgbClr val="088C45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22812148" y="12666269"/>
            <a:ext cx="1462800" cy="1050000"/>
          </a:xfrm>
          <a:prstGeom prst="rect">
            <a:avLst/>
          </a:prstGeom>
        </p:spPr>
        <p:txBody>
          <a:bodyPr spcFirstLastPara="1" wrap="square" lIns="223450" tIns="223450" rIns="223450" bIns="22345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af">
  <p:cSld name="Blank White_1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>
            <a:spLocks noGrp="1"/>
          </p:cNvSpPr>
          <p:nvPr>
            <p:ph type="sldNum" idx="12"/>
          </p:nvPr>
        </p:nvSpPr>
        <p:spPr>
          <a:xfrm>
            <a:off x="22812148" y="12666269"/>
            <a:ext cx="1462800" cy="1050000"/>
          </a:xfrm>
          <a:prstGeom prst="rect">
            <a:avLst/>
          </a:prstGeom>
        </p:spPr>
        <p:txBody>
          <a:bodyPr spcFirstLastPara="1" wrap="square" lIns="223450" tIns="223450" rIns="223450" bIns="22345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ur 2">
  <p:cSld name="Blank Colour 2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22812148" y="12666269"/>
            <a:ext cx="1462800" cy="1050000"/>
          </a:xfrm>
          <a:prstGeom prst="rect">
            <a:avLst/>
          </a:prstGeom>
        </p:spPr>
        <p:txBody>
          <a:bodyPr spcFirstLastPara="1" wrap="square" lIns="223450" tIns="223450" rIns="223450" bIns="22345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61" name="Google Shape;61;p10"/>
          <p:cNvSpPr txBox="1"/>
          <p:nvPr/>
        </p:nvSpPr>
        <p:spPr>
          <a:xfrm>
            <a:off x="-95700" y="4052900"/>
            <a:ext cx="24573600" cy="9777300"/>
          </a:xfrm>
          <a:prstGeom prst="rect">
            <a:avLst/>
          </a:prstGeom>
          <a:solidFill>
            <a:srgbClr val="20437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22812148" y="12666269"/>
            <a:ext cx="1462800" cy="10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3450" tIns="223450" rIns="223450" bIns="223450" anchor="t" anchorCtr="0">
            <a:noAutofit/>
          </a:bodyPr>
          <a:lstStyle>
            <a:lvl1pPr lvl="0" algn="r" rtl="0">
              <a:buNone/>
              <a:defRPr sz="3200">
                <a:solidFill>
                  <a:schemeClr val="tx1"/>
                </a:solidFill>
              </a:defRPr>
            </a:lvl1pPr>
            <a:lvl2pPr lvl="1" algn="r" rtl="0">
              <a:buNone/>
              <a:defRPr sz="3200">
                <a:solidFill>
                  <a:schemeClr val="tx1"/>
                </a:solidFill>
              </a:defRPr>
            </a:lvl2pPr>
            <a:lvl3pPr lvl="2" algn="r" rtl="0">
              <a:buNone/>
              <a:defRPr sz="3200">
                <a:solidFill>
                  <a:schemeClr val="tx1"/>
                </a:solidFill>
              </a:defRPr>
            </a:lvl3pPr>
            <a:lvl4pPr lvl="3" algn="r" rtl="0">
              <a:buNone/>
              <a:defRPr sz="3200">
                <a:solidFill>
                  <a:schemeClr val="tx1"/>
                </a:solidFill>
              </a:defRPr>
            </a:lvl4pPr>
            <a:lvl5pPr lvl="4" algn="r" rtl="0">
              <a:buNone/>
              <a:defRPr sz="3200">
                <a:solidFill>
                  <a:schemeClr val="tx1"/>
                </a:solidFill>
              </a:defRPr>
            </a:lvl5pPr>
            <a:lvl6pPr lvl="5" algn="r" rtl="0">
              <a:buNone/>
              <a:defRPr sz="3200">
                <a:solidFill>
                  <a:schemeClr val="tx1"/>
                </a:solidFill>
              </a:defRPr>
            </a:lvl6pPr>
            <a:lvl7pPr lvl="6" algn="r" rtl="0">
              <a:buNone/>
              <a:defRPr sz="3200">
                <a:solidFill>
                  <a:schemeClr val="tx1"/>
                </a:solidFill>
              </a:defRPr>
            </a:lvl7pPr>
            <a:lvl8pPr lvl="7" algn="r" rtl="0">
              <a:buNone/>
              <a:defRPr sz="3200">
                <a:solidFill>
                  <a:schemeClr val="tx1"/>
                </a:solidFill>
              </a:defRPr>
            </a:lvl8pPr>
            <a:lvl9pPr lvl="8" algn="r" rtl="0">
              <a:buNone/>
              <a:defRPr sz="3200">
                <a:solidFill>
                  <a:schemeClr val="tx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3" r:id="rId3"/>
    <p:sldLayoutId id="2147483655" r:id="rId4"/>
    <p:sldLayoutId id="2147483656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4370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/>
          <p:nvPr/>
        </p:nvSpPr>
        <p:spPr>
          <a:xfrm>
            <a:off x="626166" y="10119427"/>
            <a:ext cx="22248684" cy="2091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363"/>
              </a:buClr>
              <a:buSzPts val="23900"/>
              <a:buFont typeface="Lato Light"/>
              <a:buNone/>
            </a:pPr>
            <a:r>
              <a:rPr lang="sk-SK" sz="9600" dirty="0" err="1">
                <a:solidFill>
                  <a:srgbClr val="F3F3F3"/>
                </a:solidFill>
                <a:latin typeface="Montserrat Black" panose="020B0604020202020204" charset="-18"/>
                <a:ea typeface="Montserrat Light"/>
                <a:cs typeface="Montserrat Light"/>
                <a:sym typeface="Montserrat Light"/>
              </a:rPr>
              <a:t>POWERsafe</a:t>
            </a:r>
            <a:endParaRPr sz="9600" dirty="0">
              <a:solidFill>
                <a:srgbClr val="F3F3F3"/>
              </a:solidFill>
              <a:latin typeface="Montserrat Black" panose="020B0604020202020204" charset="-18"/>
              <a:ea typeface="Montserrat"/>
              <a:cs typeface="Montserrat"/>
              <a:sym typeface="Montserrat"/>
            </a:endParaRPr>
          </a:p>
        </p:txBody>
      </p:sp>
      <p:sp>
        <p:nvSpPr>
          <p:cNvPr id="88" name="Google Shape;88;p16"/>
          <p:cNvSpPr txBox="1">
            <a:spLocks noGrp="1"/>
          </p:cNvSpPr>
          <p:nvPr>
            <p:ph type="sldNum" idx="12"/>
          </p:nvPr>
        </p:nvSpPr>
        <p:spPr>
          <a:xfrm>
            <a:off x="22812148" y="12666269"/>
            <a:ext cx="1462800" cy="1050000"/>
          </a:xfrm>
          <a:prstGeom prst="rect">
            <a:avLst/>
          </a:prstGeom>
        </p:spPr>
        <p:txBody>
          <a:bodyPr spcFirstLastPara="1" wrap="square" lIns="223450" tIns="223450" rIns="223450" bIns="22345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/>
          </a:p>
        </p:txBody>
      </p:sp>
      <p:pic>
        <p:nvPicPr>
          <p:cNvPr id="90" name="Google Shape;9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6018" y="281778"/>
            <a:ext cx="5174163" cy="96734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ovéPole 1">
            <a:extLst>
              <a:ext uri="{FF2B5EF4-FFF2-40B4-BE49-F238E27FC236}">
                <a16:creationId xmlns="" xmlns:a16="http://schemas.microsoft.com/office/drawing/2014/main" id="{58C1CF54-6A4E-4D0D-8AC3-6B3F06E97151}"/>
              </a:ext>
            </a:extLst>
          </p:cNvPr>
          <p:cNvSpPr txBox="1"/>
          <p:nvPr/>
        </p:nvSpPr>
        <p:spPr>
          <a:xfrm>
            <a:off x="673192" y="11674285"/>
            <a:ext cx="122087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600" b="1" i="1" dirty="0">
                <a:solidFill>
                  <a:schemeClr val="bg1"/>
                </a:solidFill>
                <a:latin typeface="Montserrat Black" panose="020B0604020202020204" charset="-18"/>
              </a:rPr>
              <a:t>Moderní bezpečnostní </a:t>
            </a:r>
            <a:r>
              <a:rPr lang="sk-SK" sz="3600" b="1" i="1" dirty="0" err="1">
                <a:solidFill>
                  <a:schemeClr val="bg1"/>
                </a:solidFill>
                <a:latin typeface="Montserrat Black" panose="020B0604020202020204" charset="-18"/>
              </a:rPr>
              <a:t>řešení</a:t>
            </a:r>
            <a:r>
              <a:rPr lang="sk-SK" sz="3600" b="1" i="1" dirty="0">
                <a:solidFill>
                  <a:schemeClr val="bg1"/>
                </a:solidFill>
                <a:latin typeface="Montserrat Black" panose="020B0604020202020204" charset="-18"/>
              </a:rPr>
              <a:t> pro </a:t>
            </a:r>
            <a:r>
              <a:rPr lang="sk-SK" sz="3600" b="1" i="1" dirty="0" err="1">
                <a:solidFill>
                  <a:schemeClr val="bg1"/>
                </a:solidFill>
                <a:latin typeface="Montserrat Black" panose="020B0604020202020204" charset="-18"/>
              </a:rPr>
              <a:t>města</a:t>
            </a:r>
            <a:r>
              <a:rPr lang="sk-SK" sz="3600" b="1" i="1" dirty="0">
                <a:solidFill>
                  <a:schemeClr val="bg1"/>
                </a:solidFill>
                <a:latin typeface="Montserrat Black" panose="020B0604020202020204" charset="-18"/>
              </a:rPr>
              <a:t> a </a:t>
            </a:r>
            <a:r>
              <a:rPr lang="sk-SK" sz="3600" b="1" i="1" dirty="0" err="1">
                <a:solidFill>
                  <a:schemeClr val="bg1"/>
                </a:solidFill>
                <a:latin typeface="Montserrat Black" panose="020B0604020202020204" charset="-18"/>
              </a:rPr>
              <a:t>občany</a:t>
            </a:r>
            <a:endParaRPr lang="sk-SK" sz="3600" b="1" i="1" dirty="0">
              <a:solidFill>
                <a:schemeClr val="bg1"/>
              </a:solidFill>
              <a:latin typeface="Montserrat Black" panose="020B0604020202020204" charset="-1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" name="Google Shape;168;p21"/>
          <p:cNvGrpSpPr/>
          <p:nvPr/>
        </p:nvGrpSpPr>
        <p:grpSpPr>
          <a:xfrm>
            <a:off x="13366070" y="3416719"/>
            <a:ext cx="8545331" cy="1734464"/>
            <a:chOff x="0" y="0"/>
            <a:chExt cx="2147483647" cy="2147483646"/>
          </a:xfrm>
        </p:grpSpPr>
        <p:sp>
          <p:nvSpPr>
            <p:cNvPr id="169" name="Google Shape;169;p21"/>
            <p:cNvSpPr txBox="1"/>
            <p:nvPr/>
          </p:nvSpPr>
          <p:spPr>
            <a:xfrm>
              <a:off x="0" y="682773046"/>
              <a:ext cx="2147483646" cy="146471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17475" tIns="108725" rIns="217475" bIns="108725" anchor="t" anchorCtr="0">
              <a:noAutofit/>
            </a:bodyPr>
            <a:lstStyle/>
            <a:p>
              <a:pPr marL="0" marR="0" lvl="0" indent="0" algn="just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36363"/>
                </a:buClr>
                <a:buSzPts val="2000"/>
                <a:buFont typeface="Lato"/>
                <a:buNone/>
              </a:pPr>
              <a:endParaRPr sz="2000" dirty="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70" name="Google Shape;170;p21"/>
            <p:cNvSpPr txBox="1"/>
            <p:nvPr/>
          </p:nvSpPr>
          <p:spPr>
            <a:xfrm>
              <a:off x="29933549" y="0"/>
              <a:ext cx="2147483647" cy="4954630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36363"/>
                </a:buClr>
                <a:buSzPts val="2000"/>
                <a:buFont typeface="Lato Black"/>
                <a:buNone/>
              </a:pPr>
              <a:r>
                <a:rPr lang="sk-SK" sz="2400" i="0" u="none" dirty="0" err="1">
                  <a:solidFill>
                    <a:srgbClr val="636363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Možnost</a:t>
              </a:r>
              <a:r>
                <a:rPr lang="sk-SK" sz="2400" i="0" u="none" dirty="0">
                  <a:solidFill>
                    <a:srgbClr val="636363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 </a:t>
              </a:r>
              <a:r>
                <a:rPr lang="sk-SK" sz="2400" i="0" u="none" dirty="0" err="1">
                  <a:solidFill>
                    <a:srgbClr val="636363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integrace</a:t>
              </a:r>
              <a:r>
                <a:rPr lang="sk-SK" sz="2400" i="0" u="none" dirty="0">
                  <a:solidFill>
                    <a:srgbClr val="636363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 na SMART systémy</a:t>
              </a:r>
              <a:endParaRPr sz="2400" dirty="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171" name="Google Shape;171;p21"/>
          <p:cNvGrpSpPr/>
          <p:nvPr/>
        </p:nvGrpSpPr>
        <p:grpSpPr>
          <a:xfrm>
            <a:off x="13339764" y="5309731"/>
            <a:ext cx="8428591" cy="1669590"/>
            <a:chOff x="0" y="78414664"/>
            <a:chExt cx="2147483646" cy="2069068983"/>
          </a:xfrm>
        </p:grpSpPr>
        <p:sp>
          <p:nvSpPr>
            <p:cNvPr id="172" name="Google Shape;172;p21"/>
            <p:cNvSpPr txBox="1"/>
            <p:nvPr/>
          </p:nvSpPr>
          <p:spPr>
            <a:xfrm>
              <a:off x="0" y="681426681"/>
              <a:ext cx="2147483646" cy="14660569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17475" tIns="108725" rIns="217475" bIns="108725" anchor="t" anchorCtr="0">
              <a:noAutofit/>
            </a:bodyPr>
            <a:lstStyle/>
            <a:p>
              <a:pPr marL="0" marR="0" lvl="0" indent="0" algn="just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36363"/>
                </a:buClr>
                <a:buSzPts val="2000"/>
                <a:buFont typeface="Lato"/>
                <a:buNone/>
              </a:pPr>
              <a:endParaRPr sz="2000" dirty="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73" name="Google Shape;173;p21"/>
            <p:cNvSpPr txBox="1"/>
            <p:nvPr/>
          </p:nvSpPr>
          <p:spPr>
            <a:xfrm>
              <a:off x="44350530" y="78414664"/>
              <a:ext cx="1758597500" cy="4959177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36363"/>
                </a:buClr>
                <a:buSzPts val="2000"/>
                <a:buFont typeface="Lato Black"/>
                <a:buNone/>
              </a:pPr>
              <a:r>
                <a:rPr lang="sk-SK" sz="2400" i="0" u="none" dirty="0">
                  <a:solidFill>
                    <a:srgbClr val="636363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Okamžitá GPS </a:t>
              </a:r>
              <a:r>
                <a:rPr lang="sk-SK" sz="2400" i="0" u="none" dirty="0" err="1">
                  <a:solidFill>
                    <a:srgbClr val="636363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lokalizace</a:t>
              </a:r>
              <a:r>
                <a:rPr lang="sk-SK" sz="2400" i="0" u="none" dirty="0">
                  <a:solidFill>
                    <a:srgbClr val="636363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 </a:t>
              </a:r>
              <a:r>
                <a:rPr lang="sk-SK" sz="2400" i="0" u="none" dirty="0" err="1">
                  <a:solidFill>
                    <a:srgbClr val="636363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ohrožené</a:t>
              </a:r>
              <a:r>
                <a:rPr lang="sk-SK" sz="2400" i="0" u="none" dirty="0">
                  <a:solidFill>
                    <a:srgbClr val="636363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 osoby</a:t>
              </a:r>
              <a:endParaRPr sz="2400" dirty="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174" name="Google Shape;174;p21"/>
          <p:cNvGrpSpPr/>
          <p:nvPr/>
        </p:nvGrpSpPr>
        <p:grpSpPr>
          <a:xfrm>
            <a:off x="10079577" y="10884727"/>
            <a:ext cx="8427408" cy="1734705"/>
            <a:chOff x="0" y="0"/>
            <a:chExt cx="2147483646" cy="2147483647"/>
          </a:xfrm>
        </p:grpSpPr>
        <p:sp>
          <p:nvSpPr>
            <p:cNvPr id="175" name="Google Shape;175;p21"/>
            <p:cNvSpPr txBox="1"/>
            <p:nvPr/>
          </p:nvSpPr>
          <p:spPr>
            <a:xfrm>
              <a:off x="0" y="682776182"/>
              <a:ext cx="2147483646" cy="14647074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17475" tIns="108725" rIns="217475" bIns="108725" anchor="t" anchorCtr="0">
              <a:noAutofit/>
            </a:bodyPr>
            <a:lstStyle/>
            <a:p>
              <a:pPr marL="0" marR="0" lvl="0" indent="0" algn="just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36363"/>
                </a:buClr>
                <a:buSzPts val="2000"/>
                <a:buFont typeface="Lato"/>
                <a:buNone/>
              </a:pPr>
              <a:endParaRPr sz="2000" dirty="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76" name="Google Shape;176;p21"/>
            <p:cNvSpPr txBox="1"/>
            <p:nvPr/>
          </p:nvSpPr>
          <p:spPr>
            <a:xfrm>
              <a:off x="29926536" y="0"/>
              <a:ext cx="1358417497" cy="4954620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36363"/>
                </a:buClr>
                <a:buSzPts val="2000"/>
                <a:buFont typeface="Lato Black"/>
                <a:buNone/>
              </a:pPr>
              <a:endParaRPr sz="2400" dirty="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180" name="Google Shape;180;p21"/>
          <p:cNvSpPr txBox="1"/>
          <p:nvPr/>
        </p:nvSpPr>
        <p:spPr>
          <a:xfrm>
            <a:off x="1118076" y="1071067"/>
            <a:ext cx="12858275" cy="4160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363"/>
              </a:buClr>
              <a:buSzPts val="11500"/>
              <a:buFont typeface="Lato Black"/>
              <a:buNone/>
            </a:pPr>
            <a:r>
              <a:rPr lang="sk-SK" sz="7200" dirty="0" err="1">
                <a:solidFill>
                  <a:srgbClr val="204370"/>
                </a:solidFill>
                <a:latin typeface="Montserrat Black"/>
                <a:ea typeface="Montserrat"/>
                <a:cs typeface="Montserrat"/>
                <a:sym typeface="Montserrat Black"/>
              </a:rPr>
              <a:t>Co</a:t>
            </a:r>
            <a:r>
              <a:rPr lang="sk-SK" sz="7200" dirty="0">
                <a:solidFill>
                  <a:srgbClr val="204370"/>
                </a:solidFill>
                <a:latin typeface="Montserrat Black"/>
                <a:ea typeface="Montserrat"/>
                <a:cs typeface="Montserrat"/>
                <a:sym typeface="Montserrat Black"/>
              </a:rPr>
              <a:t> je </a:t>
            </a:r>
            <a:r>
              <a:rPr lang="sk-SK" sz="7200" dirty="0" err="1">
                <a:solidFill>
                  <a:srgbClr val="204370"/>
                </a:solidFill>
                <a:latin typeface="Montserrat Black"/>
                <a:ea typeface="Montserrat"/>
                <a:cs typeface="Montserrat"/>
                <a:sym typeface="Montserrat Black"/>
              </a:rPr>
              <a:t>POWERsafe</a:t>
            </a:r>
            <a:endParaRPr sz="1000" dirty="0">
              <a:solidFill>
                <a:srgbClr val="20437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1" name="Google Shape;181;p21"/>
          <p:cNvSpPr txBox="1"/>
          <p:nvPr/>
        </p:nvSpPr>
        <p:spPr>
          <a:xfrm>
            <a:off x="1239366" y="3098298"/>
            <a:ext cx="8353994" cy="5933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200000"/>
              </a:lnSpc>
              <a:buClr>
                <a:srgbClr val="636363"/>
              </a:buClr>
              <a:buSzPts val="2000"/>
            </a:pPr>
            <a:r>
              <a:rPr lang="sk-SK" sz="2400" b="1" i="0" u="none" dirty="0" err="1">
                <a:solidFill>
                  <a:srgbClr val="636363"/>
                </a:solidFill>
                <a:latin typeface="Montserrat"/>
                <a:ea typeface="Montserrat"/>
                <a:cs typeface="Montserrat"/>
                <a:sym typeface="Montserrat"/>
              </a:rPr>
              <a:t>POWERs</a:t>
            </a:r>
            <a:r>
              <a:rPr lang="sk-SK" sz="2400" b="1" dirty="0" err="1">
                <a:solidFill>
                  <a:srgbClr val="636363"/>
                </a:solidFill>
                <a:latin typeface="Montserrat"/>
                <a:ea typeface="Montserrat"/>
                <a:cs typeface="Montserrat"/>
                <a:sym typeface="Montserrat"/>
              </a:rPr>
              <a:t>afe</a:t>
            </a:r>
            <a:r>
              <a:rPr lang="sk-SK" sz="2400" b="1" dirty="0">
                <a:solidFill>
                  <a:srgbClr val="636363"/>
                </a:solidFill>
                <a:latin typeface="Montserrat"/>
                <a:ea typeface="Montserrat"/>
                <a:cs typeface="Montserrat"/>
                <a:sym typeface="Montserrat"/>
              </a:rPr>
              <a:t> je moderní bezpečnostní platforma, </a:t>
            </a:r>
            <a:r>
              <a:rPr lang="sk-SK" sz="2400" b="1" dirty="0" err="1">
                <a:solidFill>
                  <a:srgbClr val="636363"/>
                </a:solidFill>
                <a:latin typeface="Montserrat"/>
                <a:ea typeface="Montserrat"/>
                <a:cs typeface="Montserrat"/>
                <a:sym typeface="Montserrat"/>
              </a:rPr>
              <a:t>která</a:t>
            </a:r>
            <a:r>
              <a:rPr lang="sk-SK" sz="2400" b="1" dirty="0">
                <a:solidFill>
                  <a:srgbClr val="636363"/>
                </a:solidFill>
                <a:latin typeface="Montserrat"/>
                <a:ea typeface="Montserrat"/>
                <a:cs typeface="Montserrat"/>
                <a:sym typeface="Montserrat"/>
              </a:rPr>
              <a:t> je </a:t>
            </a:r>
            <a:r>
              <a:rPr lang="sk-SK" sz="2400" b="1" dirty="0" err="1">
                <a:solidFill>
                  <a:srgbClr val="636363"/>
                </a:solidFill>
                <a:latin typeface="Montserrat"/>
                <a:ea typeface="Montserrat"/>
                <a:cs typeface="Montserrat"/>
                <a:sym typeface="Montserrat"/>
              </a:rPr>
              <a:t>efektivním</a:t>
            </a:r>
            <a:r>
              <a:rPr lang="sk-SK" sz="2400" b="1" dirty="0">
                <a:solidFill>
                  <a:srgbClr val="63636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sk-SK" sz="2400" b="1" dirty="0" err="1">
                <a:solidFill>
                  <a:srgbClr val="636363"/>
                </a:solidFill>
                <a:latin typeface="Montserrat"/>
                <a:ea typeface="Montserrat"/>
                <a:cs typeface="Montserrat"/>
                <a:sym typeface="Montserrat"/>
              </a:rPr>
              <a:t>řešením</a:t>
            </a:r>
            <a:r>
              <a:rPr lang="sk-SK" sz="2400" b="1" dirty="0">
                <a:solidFill>
                  <a:srgbClr val="63636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sk-SK" sz="2400" b="1" dirty="0" err="1">
                <a:solidFill>
                  <a:srgbClr val="636363"/>
                </a:solidFill>
                <a:latin typeface="Montserrat"/>
                <a:ea typeface="Montserrat"/>
                <a:cs typeface="Montserrat"/>
                <a:sym typeface="Montserrat"/>
              </a:rPr>
              <a:t>prevence</a:t>
            </a:r>
            <a:r>
              <a:rPr lang="sk-SK" sz="2400" b="1" dirty="0">
                <a:solidFill>
                  <a:srgbClr val="636363"/>
                </a:solidFill>
                <a:latin typeface="Montserrat"/>
                <a:ea typeface="Montserrat"/>
                <a:cs typeface="Montserrat"/>
                <a:sym typeface="Montserrat"/>
              </a:rPr>
              <a:t> kriminality </a:t>
            </a:r>
            <a:endParaRPr lang="sk-SK" sz="2400" b="1" dirty="0" smtClean="0">
              <a:solidFill>
                <a:srgbClr val="63636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>
              <a:lnSpc>
                <a:spcPct val="200000"/>
              </a:lnSpc>
              <a:buClr>
                <a:srgbClr val="636363"/>
              </a:buClr>
              <a:buSzPts val="2000"/>
            </a:pPr>
            <a:r>
              <a:rPr lang="sk-SK" sz="2400" b="1" dirty="0" smtClean="0">
                <a:solidFill>
                  <a:srgbClr val="636363"/>
                </a:solidFill>
                <a:latin typeface="Montserrat"/>
                <a:ea typeface="Montserrat"/>
                <a:cs typeface="Montserrat"/>
                <a:sym typeface="Montserrat"/>
              </a:rPr>
              <a:t>a </a:t>
            </a:r>
            <a:r>
              <a:rPr lang="sk-SK" sz="2400" b="1" dirty="0" err="1">
                <a:solidFill>
                  <a:srgbClr val="636363"/>
                </a:solidFill>
                <a:latin typeface="Montserrat"/>
                <a:ea typeface="Montserrat"/>
                <a:cs typeface="Montserrat"/>
                <a:sym typeface="Montserrat"/>
              </a:rPr>
              <a:t>přispívá</a:t>
            </a:r>
            <a:r>
              <a:rPr lang="sk-SK" sz="2400" b="1" dirty="0">
                <a:solidFill>
                  <a:srgbClr val="636363"/>
                </a:solidFill>
                <a:latin typeface="Montserrat"/>
                <a:ea typeface="Montserrat"/>
                <a:cs typeface="Montserrat"/>
                <a:sym typeface="Montserrat"/>
              </a:rPr>
              <a:t> k zvýšení bezpečí </a:t>
            </a:r>
            <a:r>
              <a:rPr lang="sk-SK" sz="2400" b="1" dirty="0" err="1">
                <a:solidFill>
                  <a:srgbClr val="636363"/>
                </a:solidFill>
                <a:latin typeface="Montserrat"/>
                <a:ea typeface="Montserrat"/>
                <a:cs typeface="Montserrat"/>
                <a:sym typeface="Montserrat"/>
              </a:rPr>
              <a:t>obyvatel</a:t>
            </a:r>
            <a:r>
              <a:rPr lang="sk-SK" sz="2400" b="1" dirty="0">
                <a:solidFill>
                  <a:srgbClr val="636363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sk-SK" sz="2400" b="1" dirty="0" err="1">
                <a:solidFill>
                  <a:srgbClr val="636363"/>
                </a:solidFill>
                <a:latin typeface="Montserrat"/>
                <a:ea typeface="Montserrat"/>
                <a:cs typeface="Montserrat"/>
                <a:sym typeface="Montserrat"/>
              </a:rPr>
              <a:t>studentů</a:t>
            </a:r>
            <a:r>
              <a:rPr lang="sk-SK" sz="2400" b="1" dirty="0">
                <a:solidFill>
                  <a:srgbClr val="63636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lang="sk-SK" sz="2400" b="1" dirty="0" smtClean="0">
              <a:solidFill>
                <a:srgbClr val="63636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>
              <a:lnSpc>
                <a:spcPct val="200000"/>
              </a:lnSpc>
              <a:buClr>
                <a:srgbClr val="636363"/>
              </a:buClr>
              <a:buSzPts val="2000"/>
            </a:pPr>
            <a:r>
              <a:rPr lang="sk-SK" sz="2400" b="1" dirty="0" smtClean="0">
                <a:solidFill>
                  <a:srgbClr val="636363"/>
                </a:solidFill>
                <a:latin typeface="Montserrat"/>
                <a:ea typeface="Montserrat"/>
                <a:cs typeface="Montserrat"/>
                <a:sym typeface="Montserrat"/>
              </a:rPr>
              <a:t>a </a:t>
            </a:r>
            <a:r>
              <a:rPr lang="sk-SK" sz="2400" b="1" dirty="0" err="1">
                <a:solidFill>
                  <a:srgbClr val="636363"/>
                </a:solidFill>
                <a:latin typeface="Montserrat"/>
                <a:ea typeface="Montserrat"/>
                <a:cs typeface="Montserrat"/>
                <a:sym typeface="Montserrat"/>
              </a:rPr>
              <a:t>členů</a:t>
            </a:r>
            <a:r>
              <a:rPr lang="sk-SK" sz="2400" b="1" dirty="0">
                <a:solidFill>
                  <a:srgbClr val="636363"/>
                </a:solidFill>
                <a:latin typeface="Montserrat"/>
                <a:ea typeface="Montserrat"/>
                <a:cs typeface="Montserrat"/>
                <a:sym typeface="Montserrat"/>
              </a:rPr>
              <a:t> rodiny.</a:t>
            </a:r>
          </a:p>
          <a:p>
            <a:pPr lvl="0">
              <a:lnSpc>
                <a:spcPct val="200000"/>
              </a:lnSpc>
              <a:buClr>
                <a:srgbClr val="636363"/>
              </a:buClr>
              <a:buSzPts val="2000"/>
            </a:pPr>
            <a:endParaRPr lang="sk-SK" sz="2400" b="1" dirty="0">
              <a:solidFill>
                <a:srgbClr val="63636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>
              <a:lnSpc>
                <a:spcPct val="200000"/>
              </a:lnSpc>
              <a:buClr>
                <a:srgbClr val="636363"/>
              </a:buClr>
              <a:buSzPts val="2000"/>
            </a:pPr>
            <a:r>
              <a:rPr lang="sk-SK" sz="2400" b="1" dirty="0" err="1">
                <a:solidFill>
                  <a:srgbClr val="636363"/>
                </a:solidFill>
                <a:latin typeface="Montserrat"/>
                <a:ea typeface="Montserrat"/>
                <a:cs typeface="Montserrat"/>
                <a:sym typeface="Montserrat"/>
              </a:rPr>
              <a:t>Díky</a:t>
            </a:r>
            <a:r>
              <a:rPr lang="sk-SK" sz="2400" b="1" dirty="0">
                <a:solidFill>
                  <a:srgbClr val="636363"/>
                </a:solidFill>
                <a:latin typeface="Montserrat"/>
                <a:ea typeface="Montserrat"/>
                <a:cs typeface="Montserrat"/>
                <a:sym typeface="Montserrat"/>
              </a:rPr>
              <a:t> vybraným </a:t>
            </a:r>
            <a:r>
              <a:rPr lang="sk-SK" sz="2400" b="1" dirty="0" err="1" smtClean="0">
                <a:solidFill>
                  <a:srgbClr val="636363"/>
                </a:solidFill>
                <a:latin typeface="Montserrat"/>
                <a:ea typeface="Montserrat"/>
                <a:cs typeface="Montserrat"/>
                <a:sym typeface="Montserrat"/>
              </a:rPr>
              <a:t>funkcím</a:t>
            </a:r>
            <a:r>
              <a:rPr lang="sk-SK" sz="2400" b="1" dirty="0" smtClean="0">
                <a:solidFill>
                  <a:srgbClr val="63636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sk-SK" sz="2400" b="1" dirty="0" err="1" smtClean="0">
                <a:solidFill>
                  <a:srgbClr val="636363"/>
                </a:solidFill>
                <a:latin typeface="Montserrat"/>
                <a:ea typeface="Montserrat"/>
                <a:cs typeface="Montserrat"/>
                <a:sym typeface="Montserrat"/>
              </a:rPr>
              <a:t>aktivně</a:t>
            </a:r>
            <a:r>
              <a:rPr lang="sk-SK" sz="2400" b="1" dirty="0" smtClean="0">
                <a:solidFill>
                  <a:srgbClr val="63636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sk-SK" sz="2400" b="1" dirty="0" err="1">
                <a:solidFill>
                  <a:srgbClr val="636363"/>
                </a:solidFill>
                <a:latin typeface="Montserrat"/>
                <a:ea typeface="Montserrat"/>
                <a:cs typeface="Montserrat"/>
                <a:sym typeface="Montserrat"/>
              </a:rPr>
              <a:t>přispívá</a:t>
            </a:r>
            <a:r>
              <a:rPr lang="sk-SK" sz="2400" b="1" dirty="0">
                <a:solidFill>
                  <a:srgbClr val="63636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lang="sk-SK" sz="2400" b="1" dirty="0" smtClean="0">
              <a:solidFill>
                <a:srgbClr val="63636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>
              <a:lnSpc>
                <a:spcPct val="200000"/>
              </a:lnSpc>
              <a:buClr>
                <a:srgbClr val="636363"/>
              </a:buClr>
              <a:buSzPts val="2000"/>
            </a:pPr>
            <a:r>
              <a:rPr lang="sk-SK" sz="2400" b="1" dirty="0" smtClean="0">
                <a:solidFill>
                  <a:srgbClr val="636363"/>
                </a:solidFill>
                <a:latin typeface="Montserrat"/>
                <a:ea typeface="Montserrat"/>
                <a:cs typeface="Montserrat"/>
                <a:sym typeface="Montserrat"/>
              </a:rPr>
              <a:t>k </a:t>
            </a:r>
            <a:r>
              <a:rPr lang="sk-SK" sz="2400" b="1" dirty="0" err="1">
                <a:solidFill>
                  <a:srgbClr val="636363"/>
                </a:solidFill>
                <a:latin typeface="Montserrat"/>
                <a:ea typeface="Montserrat"/>
                <a:cs typeface="Montserrat"/>
                <a:sym typeface="Montserrat"/>
              </a:rPr>
              <a:t>zvyšování</a:t>
            </a:r>
            <a:r>
              <a:rPr lang="sk-SK" sz="2400" b="1" dirty="0">
                <a:solidFill>
                  <a:srgbClr val="636363"/>
                </a:solidFill>
                <a:latin typeface="Montserrat"/>
                <a:ea typeface="Montserrat"/>
                <a:cs typeface="Montserrat"/>
                <a:sym typeface="Montserrat"/>
              </a:rPr>
              <a:t> bezpečí </a:t>
            </a:r>
            <a:r>
              <a:rPr lang="sk-SK" sz="2400" b="1" dirty="0" err="1">
                <a:solidFill>
                  <a:srgbClr val="636363"/>
                </a:solidFill>
                <a:latin typeface="Montserrat"/>
                <a:ea typeface="Montserrat"/>
                <a:cs typeface="Montserrat"/>
                <a:sym typeface="Montserrat"/>
              </a:rPr>
              <a:t>obyvatel</a:t>
            </a:r>
            <a:r>
              <a:rPr lang="sk-SK" sz="2400" b="1" dirty="0">
                <a:solidFill>
                  <a:srgbClr val="636363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sk-SK" sz="2400" b="1" dirty="0" err="1" smtClean="0">
                <a:solidFill>
                  <a:srgbClr val="636363"/>
                </a:solidFill>
                <a:latin typeface="Montserrat"/>
                <a:ea typeface="Montserrat"/>
                <a:cs typeface="Montserrat"/>
                <a:sym typeface="Montserrat"/>
              </a:rPr>
              <a:t>dětí</a:t>
            </a:r>
            <a:r>
              <a:rPr lang="sk-SK" sz="2400" b="1" dirty="0">
                <a:solidFill>
                  <a:srgbClr val="636363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sk-SK" sz="2400" b="1" dirty="0" err="1">
                <a:solidFill>
                  <a:srgbClr val="636363"/>
                </a:solidFill>
                <a:latin typeface="Montserrat"/>
                <a:ea typeface="Montserrat"/>
                <a:cs typeface="Montserrat"/>
                <a:sym typeface="Montserrat"/>
              </a:rPr>
              <a:t>studentů</a:t>
            </a:r>
            <a:r>
              <a:rPr lang="sk-SK" sz="2400" b="1" dirty="0">
                <a:solidFill>
                  <a:srgbClr val="63636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lang="sk-SK" sz="2400" b="1" dirty="0" smtClean="0">
              <a:solidFill>
                <a:srgbClr val="63636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>
              <a:lnSpc>
                <a:spcPct val="200000"/>
              </a:lnSpc>
              <a:buClr>
                <a:srgbClr val="636363"/>
              </a:buClr>
              <a:buSzPts val="2000"/>
            </a:pPr>
            <a:r>
              <a:rPr lang="sk-SK" sz="2400" b="1" dirty="0" smtClean="0">
                <a:solidFill>
                  <a:srgbClr val="636363"/>
                </a:solidFill>
                <a:latin typeface="Montserrat"/>
                <a:ea typeface="Montserrat"/>
                <a:cs typeface="Montserrat"/>
                <a:sym typeface="Montserrat"/>
              </a:rPr>
              <a:t>a </a:t>
            </a:r>
            <a:r>
              <a:rPr lang="sk-SK" sz="2400" b="1" dirty="0" err="1">
                <a:solidFill>
                  <a:srgbClr val="636363"/>
                </a:solidFill>
                <a:latin typeface="Montserrat"/>
                <a:ea typeface="Montserrat"/>
                <a:cs typeface="Montserrat"/>
                <a:sym typeface="Montserrat"/>
              </a:rPr>
              <a:t>příbuzných</a:t>
            </a:r>
            <a:r>
              <a:rPr lang="sk-SK" sz="2400" b="1" dirty="0">
                <a:solidFill>
                  <a:srgbClr val="636363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  <a:p>
            <a:pPr lvl="0">
              <a:lnSpc>
                <a:spcPct val="200000"/>
              </a:lnSpc>
              <a:buClr>
                <a:srgbClr val="636363"/>
              </a:buClr>
              <a:buSzPts val="2000"/>
            </a:pPr>
            <a:endParaRPr lang="sk-SK" sz="2400" b="1" dirty="0">
              <a:solidFill>
                <a:srgbClr val="63636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>
              <a:lnSpc>
                <a:spcPct val="200000"/>
              </a:lnSpc>
              <a:buClr>
                <a:srgbClr val="636363"/>
              </a:buClr>
              <a:buSzPts val="2000"/>
            </a:pPr>
            <a:endParaRPr lang="sk-SK" sz="2400" b="1" dirty="0">
              <a:solidFill>
                <a:srgbClr val="63636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>
              <a:lnSpc>
                <a:spcPct val="200000"/>
              </a:lnSpc>
              <a:buClr>
                <a:srgbClr val="636363"/>
              </a:buClr>
              <a:buSzPts val="2000"/>
            </a:pPr>
            <a:endParaRPr lang="sk-SK" sz="2400" b="1" dirty="0">
              <a:solidFill>
                <a:srgbClr val="63636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>
              <a:lnSpc>
                <a:spcPct val="200000"/>
              </a:lnSpc>
              <a:buClr>
                <a:srgbClr val="636363"/>
              </a:buClr>
              <a:buSzPts val="2000"/>
            </a:pPr>
            <a:endParaRPr sz="24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82" name="Google Shape;182;p21"/>
          <p:cNvCxnSpPr/>
          <p:nvPr/>
        </p:nvCxnSpPr>
        <p:spPr>
          <a:xfrm>
            <a:off x="11037887" y="2344737"/>
            <a:ext cx="0" cy="9009062"/>
          </a:xfrm>
          <a:prstGeom prst="straightConnector1">
            <a:avLst/>
          </a:prstGeom>
          <a:noFill/>
          <a:ln w="9525" cap="flat" cmpd="sng">
            <a:solidFill>
              <a:srgbClr val="DDDDDD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83" name="Google Shape;183;p21"/>
          <p:cNvSpPr txBox="1">
            <a:spLocks noGrp="1"/>
          </p:cNvSpPr>
          <p:nvPr>
            <p:ph type="sldNum" idx="12"/>
          </p:nvPr>
        </p:nvSpPr>
        <p:spPr>
          <a:xfrm>
            <a:off x="22812148" y="12666269"/>
            <a:ext cx="1462800" cy="1050000"/>
          </a:xfrm>
          <a:prstGeom prst="rect">
            <a:avLst/>
          </a:prstGeom>
        </p:spPr>
        <p:txBody>
          <a:bodyPr spcFirstLastPara="1" wrap="square" lIns="223450" tIns="223450" rIns="223450" bIns="22345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Montserrat"/>
                <a:ea typeface="Montserrat"/>
                <a:cs typeface="Montserrat"/>
                <a:sym typeface="Montserrat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4" name="Google Shape;184;p21"/>
          <p:cNvSpPr/>
          <p:nvPr/>
        </p:nvSpPr>
        <p:spPr>
          <a:xfrm>
            <a:off x="12370016" y="3463813"/>
            <a:ext cx="389100" cy="389100"/>
          </a:xfrm>
          <a:prstGeom prst="roundRect">
            <a:avLst>
              <a:gd name="adj" fmla="val 16667"/>
            </a:avLst>
          </a:prstGeom>
          <a:solidFill>
            <a:srgbClr val="088C4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85" name="Google Shape;185;p21"/>
          <p:cNvSpPr/>
          <p:nvPr/>
        </p:nvSpPr>
        <p:spPr>
          <a:xfrm>
            <a:off x="12373339" y="5332290"/>
            <a:ext cx="389100" cy="389100"/>
          </a:xfrm>
          <a:prstGeom prst="roundRect">
            <a:avLst>
              <a:gd name="adj" fmla="val 16667"/>
            </a:avLst>
          </a:prstGeom>
          <a:solidFill>
            <a:srgbClr val="088C4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86" name="Google Shape;186;p21"/>
          <p:cNvSpPr/>
          <p:nvPr/>
        </p:nvSpPr>
        <p:spPr>
          <a:xfrm>
            <a:off x="12370016" y="7130721"/>
            <a:ext cx="389100" cy="389100"/>
          </a:xfrm>
          <a:prstGeom prst="roundRect">
            <a:avLst>
              <a:gd name="adj" fmla="val 16667"/>
            </a:avLst>
          </a:prstGeom>
          <a:solidFill>
            <a:srgbClr val="088C4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87" name="Google Shape;187;p21"/>
          <p:cNvSpPr/>
          <p:nvPr/>
        </p:nvSpPr>
        <p:spPr>
          <a:xfrm>
            <a:off x="12370016" y="8927919"/>
            <a:ext cx="389100" cy="389100"/>
          </a:xfrm>
          <a:prstGeom prst="roundRect">
            <a:avLst>
              <a:gd name="adj" fmla="val 16667"/>
            </a:avLst>
          </a:prstGeom>
          <a:solidFill>
            <a:srgbClr val="088C4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4" name="Google Shape;187;p21">
            <a:extLst>
              <a:ext uri="{FF2B5EF4-FFF2-40B4-BE49-F238E27FC236}">
                <a16:creationId xmlns="" xmlns:a16="http://schemas.microsoft.com/office/drawing/2014/main" id="{19B92312-D4D9-4A2B-804B-6AEACBB24413}"/>
              </a:ext>
            </a:extLst>
          </p:cNvPr>
          <p:cNvSpPr/>
          <p:nvPr/>
        </p:nvSpPr>
        <p:spPr>
          <a:xfrm>
            <a:off x="12370016" y="10726350"/>
            <a:ext cx="389100" cy="389100"/>
          </a:xfrm>
          <a:prstGeom prst="roundRect">
            <a:avLst>
              <a:gd name="adj" fmla="val 16667"/>
            </a:avLst>
          </a:prstGeom>
          <a:solidFill>
            <a:srgbClr val="088C4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" name="Obdélník 2">
            <a:extLst>
              <a:ext uri="{FF2B5EF4-FFF2-40B4-BE49-F238E27FC236}">
                <a16:creationId xmlns="" xmlns:a16="http://schemas.microsoft.com/office/drawing/2014/main" id="{217AA70C-5AC9-40C2-9E58-E6B0DC4C5707}"/>
              </a:ext>
            </a:extLst>
          </p:cNvPr>
          <p:cNvSpPr/>
          <p:nvPr/>
        </p:nvSpPr>
        <p:spPr>
          <a:xfrm>
            <a:off x="13485182" y="10653785"/>
            <a:ext cx="48542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rgbClr val="636363"/>
              </a:buClr>
              <a:buSzPts val="2000"/>
            </a:pPr>
            <a:r>
              <a:rPr lang="sk-SK" sz="2400" dirty="0">
                <a:solidFill>
                  <a:srgbClr val="636363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Kompatibilní s </a:t>
            </a:r>
            <a:r>
              <a:rPr lang="sk-SK" sz="2400" dirty="0" err="1">
                <a:solidFill>
                  <a:srgbClr val="636363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iOS</a:t>
            </a:r>
            <a:r>
              <a:rPr lang="sk-SK" sz="2400" dirty="0">
                <a:solidFill>
                  <a:srgbClr val="636363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 &amp; Android</a:t>
            </a:r>
            <a:endParaRPr lang="sk-SK" sz="24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="" xmlns:a16="http://schemas.microsoft.com/office/drawing/2014/main" id="{EEC45D2A-5638-4246-BA8D-2141D066318B}"/>
              </a:ext>
            </a:extLst>
          </p:cNvPr>
          <p:cNvSpPr/>
          <p:nvPr/>
        </p:nvSpPr>
        <p:spPr>
          <a:xfrm>
            <a:off x="13513834" y="8911309"/>
            <a:ext cx="53655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rgbClr val="636363"/>
              </a:buClr>
              <a:buSzPts val="2000"/>
            </a:pPr>
            <a:r>
              <a:rPr lang="sk-SK" sz="2400" dirty="0">
                <a:solidFill>
                  <a:srgbClr val="636363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Automatizované </a:t>
            </a:r>
            <a:r>
              <a:rPr lang="sk-SK" sz="2400" dirty="0" err="1" smtClean="0">
                <a:solidFill>
                  <a:srgbClr val="636363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odesílání</a:t>
            </a:r>
            <a:r>
              <a:rPr lang="sk-SK" sz="2400" dirty="0" smtClean="0">
                <a:solidFill>
                  <a:srgbClr val="636363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 </a:t>
            </a:r>
            <a:r>
              <a:rPr lang="sk-SK" sz="2400" dirty="0" err="1" smtClean="0">
                <a:solidFill>
                  <a:srgbClr val="636363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zpráv</a:t>
            </a:r>
            <a:endParaRPr lang="sk-SK" sz="24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" name="Obdélník 7">
            <a:extLst>
              <a:ext uri="{FF2B5EF4-FFF2-40B4-BE49-F238E27FC236}">
                <a16:creationId xmlns="" xmlns:a16="http://schemas.microsoft.com/office/drawing/2014/main" id="{891EB561-BD18-454A-A106-4102E935C25E}"/>
              </a:ext>
            </a:extLst>
          </p:cNvPr>
          <p:cNvSpPr/>
          <p:nvPr/>
        </p:nvSpPr>
        <p:spPr>
          <a:xfrm>
            <a:off x="13485182" y="5327582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rgbClr val="636363"/>
              </a:buClr>
              <a:buSzPts val="2000"/>
            </a:pPr>
            <a:endParaRPr lang="sk-SK" sz="24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="" xmlns:a16="http://schemas.microsoft.com/office/drawing/2014/main" id="{A99C864F-33EA-4229-A757-597417F2B594}"/>
              </a:ext>
            </a:extLst>
          </p:cNvPr>
          <p:cNvSpPr/>
          <p:nvPr/>
        </p:nvSpPr>
        <p:spPr>
          <a:xfrm>
            <a:off x="13485182" y="7043700"/>
            <a:ext cx="474681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rgbClr val="636363"/>
              </a:buClr>
              <a:buSzPts val="2000"/>
            </a:pPr>
            <a:r>
              <a:rPr lang="sk-SK" sz="2400" dirty="0">
                <a:solidFill>
                  <a:srgbClr val="636363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Jednoduché a </a:t>
            </a:r>
            <a:r>
              <a:rPr lang="sk-SK" sz="2400" dirty="0" err="1">
                <a:solidFill>
                  <a:srgbClr val="636363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rychlé</a:t>
            </a:r>
            <a:r>
              <a:rPr lang="sk-SK" sz="2400" dirty="0">
                <a:solidFill>
                  <a:srgbClr val="636363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 použití</a:t>
            </a:r>
          </a:p>
          <a:p>
            <a:pPr lvl="0">
              <a:buClr>
                <a:srgbClr val="636363"/>
              </a:buClr>
              <a:buSzPts val="2000"/>
            </a:pPr>
            <a:endParaRPr lang="sk-SK" sz="2400" dirty="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1"/>
          <p:cNvSpPr txBox="1"/>
          <p:nvPr/>
        </p:nvSpPr>
        <p:spPr>
          <a:xfrm>
            <a:off x="3106602" y="929438"/>
            <a:ext cx="21168346" cy="4160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363"/>
              </a:buClr>
              <a:buSzPts val="11500"/>
              <a:buFont typeface="Lato Black"/>
              <a:buNone/>
            </a:pPr>
            <a:r>
              <a:rPr lang="sk-SK" sz="7200" dirty="0">
                <a:solidFill>
                  <a:srgbClr val="204370"/>
                </a:solidFill>
                <a:latin typeface="Montserrat Black"/>
                <a:ea typeface="Montserrat"/>
                <a:cs typeface="Montserrat"/>
                <a:sym typeface="Montserrat Black"/>
              </a:rPr>
              <a:t>Jak </a:t>
            </a:r>
            <a:r>
              <a:rPr lang="sk-SK" sz="7200" dirty="0" err="1">
                <a:solidFill>
                  <a:srgbClr val="204370"/>
                </a:solidFill>
                <a:latin typeface="Montserrat Black"/>
                <a:ea typeface="Montserrat"/>
                <a:cs typeface="Montserrat"/>
                <a:sym typeface="Montserrat Black"/>
              </a:rPr>
              <a:t>POWERsafe</a:t>
            </a:r>
            <a:r>
              <a:rPr lang="sk-SK" sz="7200" dirty="0">
                <a:solidFill>
                  <a:srgbClr val="204370"/>
                </a:solidFill>
                <a:latin typeface="Montserrat Black"/>
                <a:ea typeface="Montserrat"/>
                <a:cs typeface="Montserrat"/>
                <a:sym typeface="Montserrat Black"/>
              </a:rPr>
              <a:t> </a:t>
            </a:r>
            <a:r>
              <a:rPr lang="sk-SK" sz="7200" dirty="0" err="1">
                <a:solidFill>
                  <a:srgbClr val="204370"/>
                </a:solidFill>
                <a:latin typeface="Montserrat Black"/>
                <a:ea typeface="Montserrat"/>
                <a:cs typeface="Montserrat"/>
                <a:sym typeface="Montserrat Black"/>
              </a:rPr>
              <a:t>pomáhá</a:t>
            </a:r>
            <a:r>
              <a:rPr lang="sk-SK" sz="7200" dirty="0">
                <a:solidFill>
                  <a:srgbClr val="204370"/>
                </a:solidFill>
                <a:latin typeface="Montserrat Black"/>
                <a:ea typeface="Montserrat"/>
                <a:cs typeface="Montserrat"/>
                <a:sym typeface="Montserrat Black"/>
              </a:rPr>
              <a:t> </a:t>
            </a:r>
            <a:r>
              <a:rPr lang="sk-SK" sz="7200" dirty="0" err="1">
                <a:solidFill>
                  <a:srgbClr val="204370"/>
                </a:solidFill>
                <a:latin typeface="Montserrat Black"/>
                <a:ea typeface="Montserrat"/>
                <a:cs typeface="Montserrat"/>
                <a:sym typeface="Montserrat Black"/>
              </a:rPr>
              <a:t>běžným</a:t>
            </a:r>
            <a:r>
              <a:rPr lang="sk-SK" sz="7200" dirty="0">
                <a:solidFill>
                  <a:srgbClr val="204370"/>
                </a:solidFill>
                <a:latin typeface="Montserrat Black"/>
                <a:ea typeface="Montserrat"/>
                <a:cs typeface="Montserrat"/>
                <a:sym typeface="Montserrat Black"/>
              </a:rPr>
              <a:t> </a:t>
            </a:r>
            <a:r>
              <a:rPr lang="sk-SK" sz="7200" dirty="0" err="1">
                <a:solidFill>
                  <a:srgbClr val="204370"/>
                </a:solidFill>
                <a:latin typeface="Montserrat Black"/>
                <a:ea typeface="Montserrat"/>
                <a:cs typeface="Montserrat"/>
                <a:sym typeface="Montserrat Black"/>
              </a:rPr>
              <a:t>lidem</a:t>
            </a:r>
            <a:r>
              <a:rPr lang="sk-SK" sz="7200" dirty="0">
                <a:solidFill>
                  <a:srgbClr val="204370"/>
                </a:solidFill>
                <a:latin typeface="Montserrat Black"/>
                <a:ea typeface="Montserrat"/>
                <a:cs typeface="Montserrat"/>
                <a:sym typeface="Montserrat Black"/>
              </a:rPr>
              <a:t> </a:t>
            </a:r>
            <a:endParaRPr sz="1000" dirty="0">
              <a:solidFill>
                <a:srgbClr val="20437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1" name="Google Shape;181;p21"/>
          <p:cNvSpPr txBox="1"/>
          <p:nvPr/>
        </p:nvSpPr>
        <p:spPr>
          <a:xfrm>
            <a:off x="4364183" y="3972969"/>
            <a:ext cx="15179039" cy="8497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50000"/>
              </a:lnSpc>
              <a:buClr>
                <a:srgbClr val="636363"/>
              </a:buClr>
              <a:buSzPts val="2000"/>
            </a:pPr>
            <a:r>
              <a:rPr lang="cs-CZ" sz="2400" b="1" i="0" u="none" dirty="0" err="1">
                <a:solidFill>
                  <a:srgbClr val="636363"/>
                </a:solidFill>
                <a:latin typeface="Montserrat"/>
                <a:ea typeface="Montserrat"/>
                <a:cs typeface="Montserrat"/>
                <a:sym typeface="Montserrat"/>
              </a:rPr>
              <a:t>POWERs</a:t>
            </a:r>
            <a:r>
              <a:rPr lang="cs-CZ" sz="2400" b="1" dirty="0" err="1">
                <a:solidFill>
                  <a:srgbClr val="636363"/>
                </a:solidFill>
                <a:latin typeface="Montserrat"/>
                <a:ea typeface="Montserrat"/>
                <a:cs typeface="Montserrat"/>
                <a:sym typeface="Montserrat"/>
              </a:rPr>
              <a:t>afe</a:t>
            </a:r>
            <a:r>
              <a:rPr lang="cs-CZ" sz="2400" b="1" dirty="0">
                <a:solidFill>
                  <a:srgbClr val="636363"/>
                </a:solidFill>
                <a:latin typeface="Montserrat"/>
                <a:ea typeface="Montserrat"/>
                <a:cs typeface="Montserrat"/>
                <a:sym typeface="Montserrat"/>
              </a:rPr>
              <a:t> zachraňuje životy různými způsoby. Osoba těžce </a:t>
            </a:r>
            <a:r>
              <a:rPr lang="cs-CZ" sz="2400" b="1" dirty="0" smtClean="0">
                <a:solidFill>
                  <a:srgbClr val="636363"/>
                </a:solidFill>
                <a:latin typeface="Montserrat"/>
                <a:ea typeface="Montserrat"/>
                <a:cs typeface="Montserrat"/>
                <a:sym typeface="Montserrat"/>
              </a:rPr>
              <a:t>zraněná a ztrácející vědomí </a:t>
            </a:r>
          </a:p>
          <a:p>
            <a:pPr lvl="0">
              <a:lnSpc>
                <a:spcPct val="150000"/>
              </a:lnSpc>
              <a:buClr>
                <a:srgbClr val="636363"/>
              </a:buClr>
              <a:buSzPts val="2000"/>
            </a:pPr>
            <a:r>
              <a:rPr lang="cs-CZ" sz="2400" b="1" dirty="0" smtClean="0">
                <a:solidFill>
                  <a:srgbClr val="636363"/>
                </a:solidFill>
                <a:latin typeface="Montserrat"/>
                <a:ea typeface="Montserrat"/>
                <a:cs typeface="Montserrat"/>
                <a:sym typeface="Montserrat"/>
              </a:rPr>
              <a:t>ze </a:t>
            </a:r>
            <a:r>
              <a:rPr lang="cs-CZ" sz="2400" b="1" dirty="0">
                <a:solidFill>
                  <a:srgbClr val="636363"/>
                </a:solidFill>
                <a:latin typeface="Montserrat"/>
                <a:ea typeface="Montserrat"/>
                <a:cs typeface="Montserrat"/>
                <a:sym typeface="Montserrat"/>
              </a:rPr>
              <a:t>strachu  přivolat pomoc z důvodu ohrožení útočníkem nebo osoba neschopná komunikace z důvodu tělesné paralýzy (infarkt, záchvat, křeč) má šanci dát znát, že potřebuje pomoc. </a:t>
            </a:r>
          </a:p>
          <a:p>
            <a:pPr lvl="0">
              <a:lnSpc>
                <a:spcPct val="150000"/>
              </a:lnSpc>
              <a:buClr>
                <a:srgbClr val="636363"/>
              </a:buClr>
              <a:buSzPts val="2000"/>
            </a:pPr>
            <a:endParaRPr lang="cs-CZ" sz="2400" b="1" dirty="0">
              <a:solidFill>
                <a:srgbClr val="63636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>
              <a:lnSpc>
                <a:spcPct val="150000"/>
              </a:lnSpc>
              <a:buClr>
                <a:srgbClr val="636363"/>
              </a:buClr>
              <a:buSzPts val="2000"/>
            </a:pPr>
            <a:r>
              <a:rPr lang="cs-CZ" sz="2400" b="1" dirty="0">
                <a:solidFill>
                  <a:srgbClr val="636363"/>
                </a:solidFill>
                <a:latin typeface="Montserrat"/>
                <a:ea typeface="Montserrat"/>
                <a:cs typeface="Montserrat"/>
                <a:sym typeface="Montserrat"/>
              </a:rPr>
              <a:t>Nelze vyloučit ani ochranu a prevenci před terorismem nebo jinými násilnými </a:t>
            </a:r>
            <a:r>
              <a:rPr lang="cs-CZ" sz="2400" b="1" dirty="0" smtClean="0">
                <a:solidFill>
                  <a:srgbClr val="636363"/>
                </a:solidFill>
                <a:latin typeface="Montserrat"/>
                <a:ea typeface="Montserrat"/>
                <a:cs typeface="Montserrat"/>
                <a:sym typeface="Montserrat"/>
              </a:rPr>
              <a:t>činy útočníků, </a:t>
            </a:r>
            <a:r>
              <a:rPr lang="cs-CZ" sz="2400" b="1" dirty="0">
                <a:solidFill>
                  <a:srgbClr val="636363"/>
                </a:solidFill>
                <a:latin typeface="Montserrat"/>
                <a:ea typeface="Montserrat"/>
                <a:cs typeface="Montserrat"/>
                <a:sym typeface="Montserrat"/>
              </a:rPr>
              <a:t>kde </a:t>
            </a:r>
            <a:r>
              <a:rPr lang="cs-CZ" sz="2400" b="1" dirty="0" smtClean="0">
                <a:solidFill>
                  <a:srgbClr val="636363"/>
                </a:solidFill>
                <a:latin typeface="Montserrat"/>
                <a:ea typeface="Montserrat"/>
                <a:cs typeface="Montserrat"/>
                <a:sym typeface="Montserrat"/>
              </a:rPr>
              <a:t>soused, </a:t>
            </a:r>
            <a:r>
              <a:rPr lang="cs-CZ" sz="2400" b="1" dirty="0">
                <a:solidFill>
                  <a:srgbClr val="636363"/>
                </a:solidFill>
                <a:latin typeface="Montserrat"/>
                <a:ea typeface="Montserrat"/>
                <a:cs typeface="Montserrat"/>
                <a:sym typeface="Montserrat"/>
              </a:rPr>
              <a:t>kolemjdoucí nebo jiné osoby spatří přípravy nebo podezřelé chování osob </a:t>
            </a:r>
            <a:endParaRPr lang="cs-CZ" sz="2400" b="1" dirty="0" smtClean="0">
              <a:solidFill>
                <a:srgbClr val="63636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>
              <a:lnSpc>
                <a:spcPct val="150000"/>
              </a:lnSpc>
              <a:buClr>
                <a:srgbClr val="636363"/>
              </a:buClr>
              <a:buSzPts val="2000"/>
            </a:pPr>
            <a:r>
              <a:rPr lang="cs-CZ" sz="2400" b="1" dirty="0" smtClean="0">
                <a:solidFill>
                  <a:srgbClr val="636363"/>
                </a:solidFill>
                <a:latin typeface="Montserrat"/>
                <a:ea typeface="Montserrat"/>
                <a:cs typeface="Montserrat"/>
                <a:sym typeface="Montserrat"/>
              </a:rPr>
              <a:t>v </a:t>
            </a:r>
            <a:r>
              <a:rPr lang="cs-CZ" sz="2400" b="1" dirty="0">
                <a:solidFill>
                  <a:srgbClr val="636363"/>
                </a:solidFill>
                <a:latin typeface="Montserrat"/>
                <a:ea typeface="Montserrat"/>
                <a:cs typeface="Montserrat"/>
                <a:sym typeface="Montserrat"/>
              </a:rPr>
              <a:t>citlivých oblastech, kde lze preventivně vyslat policejní hlídku. </a:t>
            </a:r>
          </a:p>
          <a:p>
            <a:pPr lvl="0">
              <a:lnSpc>
                <a:spcPct val="150000"/>
              </a:lnSpc>
              <a:buClr>
                <a:srgbClr val="636363"/>
              </a:buClr>
              <a:buSzPts val="2000"/>
            </a:pPr>
            <a:endParaRPr lang="cs-CZ" sz="2400" b="1" dirty="0">
              <a:solidFill>
                <a:srgbClr val="63636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>
              <a:lnSpc>
                <a:spcPct val="150000"/>
              </a:lnSpc>
              <a:buClr>
                <a:srgbClr val="636363"/>
              </a:buClr>
              <a:buSzPts val="2000"/>
            </a:pPr>
            <a:r>
              <a:rPr lang="cs-CZ" sz="2400" b="1" dirty="0">
                <a:solidFill>
                  <a:srgbClr val="636363"/>
                </a:solidFill>
                <a:latin typeface="Montserrat"/>
                <a:ea typeface="Montserrat"/>
                <a:cs typeface="Montserrat"/>
                <a:sym typeface="Montserrat"/>
              </a:rPr>
              <a:t>Aplikace také aktivně pomáhá městům při lepším plánovaní zásahů, při bezpečnostních </a:t>
            </a:r>
            <a:endParaRPr lang="cs-CZ" sz="2400" b="1" dirty="0" smtClean="0">
              <a:solidFill>
                <a:srgbClr val="63636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>
              <a:lnSpc>
                <a:spcPct val="150000"/>
              </a:lnSpc>
              <a:buClr>
                <a:srgbClr val="636363"/>
              </a:buClr>
              <a:buSzPts val="2000"/>
            </a:pPr>
            <a:r>
              <a:rPr lang="cs-CZ" sz="2400" b="1" dirty="0" smtClean="0">
                <a:solidFill>
                  <a:srgbClr val="636363"/>
                </a:solidFill>
                <a:latin typeface="Montserrat"/>
                <a:ea typeface="Montserrat"/>
                <a:cs typeface="Montserrat"/>
                <a:sym typeface="Montserrat"/>
              </a:rPr>
              <a:t>a </a:t>
            </a:r>
            <a:r>
              <a:rPr lang="cs-CZ" sz="2400" b="1" dirty="0">
                <a:solidFill>
                  <a:srgbClr val="636363"/>
                </a:solidFill>
                <a:latin typeface="Montserrat"/>
                <a:ea typeface="Montserrat"/>
                <a:cs typeface="Montserrat"/>
                <a:sym typeface="Montserrat"/>
              </a:rPr>
              <a:t>prevenčních </a:t>
            </a:r>
            <a:r>
              <a:rPr lang="cs-CZ" sz="2400" b="1" dirty="0" smtClean="0">
                <a:solidFill>
                  <a:srgbClr val="636363"/>
                </a:solidFill>
                <a:latin typeface="Montserrat"/>
                <a:ea typeface="Montserrat"/>
                <a:cs typeface="Montserrat"/>
                <a:sym typeface="Montserrat"/>
              </a:rPr>
              <a:t>opatřeních, </a:t>
            </a:r>
            <a:r>
              <a:rPr lang="cs-CZ" sz="2400" b="1" dirty="0">
                <a:solidFill>
                  <a:srgbClr val="636363"/>
                </a:solidFill>
                <a:latin typeface="Montserrat"/>
                <a:ea typeface="Montserrat"/>
                <a:cs typeface="Montserrat"/>
                <a:sym typeface="Montserrat"/>
              </a:rPr>
              <a:t>monitorování rizikových oblastí a mimořádných hrozeb a zón </a:t>
            </a:r>
            <a:endParaRPr lang="cs-CZ" sz="2400" b="1" dirty="0" smtClean="0">
              <a:solidFill>
                <a:srgbClr val="63636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>
              <a:lnSpc>
                <a:spcPct val="150000"/>
              </a:lnSpc>
              <a:buClr>
                <a:srgbClr val="636363"/>
              </a:buClr>
              <a:buSzPts val="2000"/>
            </a:pPr>
            <a:r>
              <a:rPr lang="cs-CZ" sz="2400" b="1" dirty="0" smtClean="0">
                <a:solidFill>
                  <a:srgbClr val="636363"/>
                </a:solidFill>
                <a:latin typeface="Montserrat"/>
                <a:ea typeface="Montserrat"/>
                <a:cs typeface="Montserrat"/>
                <a:sym typeface="Montserrat"/>
              </a:rPr>
              <a:t>s </a:t>
            </a:r>
            <a:r>
              <a:rPr lang="cs-CZ" sz="2400" b="1" dirty="0">
                <a:solidFill>
                  <a:srgbClr val="636363"/>
                </a:solidFill>
                <a:latin typeface="Montserrat"/>
                <a:ea typeface="Montserrat"/>
                <a:cs typeface="Montserrat"/>
                <a:sym typeface="Montserrat"/>
              </a:rPr>
              <a:t>vysokou mírou kriminality.    </a:t>
            </a:r>
          </a:p>
          <a:p>
            <a:pPr lvl="0">
              <a:lnSpc>
                <a:spcPct val="150000"/>
              </a:lnSpc>
              <a:buClr>
                <a:srgbClr val="636363"/>
              </a:buClr>
              <a:buSzPts val="2000"/>
            </a:pPr>
            <a:endParaRPr lang="cs-CZ" sz="2400" b="1" dirty="0">
              <a:solidFill>
                <a:srgbClr val="63636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>
              <a:lnSpc>
                <a:spcPct val="150000"/>
              </a:lnSpc>
              <a:buClr>
                <a:srgbClr val="636363"/>
              </a:buClr>
              <a:buSzPts val="2000"/>
            </a:pPr>
            <a:r>
              <a:rPr lang="cs-CZ" sz="2400" b="1" dirty="0">
                <a:solidFill>
                  <a:srgbClr val="636363"/>
                </a:solidFill>
                <a:latin typeface="Montserrat"/>
                <a:ea typeface="Montserrat"/>
                <a:cs typeface="Montserrat"/>
                <a:sym typeface="Montserrat"/>
              </a:rPr>
              <a:t>Je možné dosáhnout různé modifikace i pro jiné účely dle potřeb regionu, při organizaci společenských nebo sportovních událostí a potřeby ostatních složek města či státu. </a:t>
            </a:r>
          </a:p>
          <a:p>
            <a:pPr lvl="0">
              <a:lnSpc>
                <a:spcPct val="150000"/>
              </a:lnSpc>
              <a:buClr>
                <a:srgbClr val="636363"/>
              </a:buClr>
              <a:buSzPts val="2000"/>
            </a:pPr>
            <a:endParaRPr lang="cs-CZ" sz="2400" b="1" dirty="0">
              <a:solidFill>
                <a:srgbClr val="63636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>
              <a:lnSpc>
                <a:spcPct val="150000"/>
              </a:lnSpc>
              <a:buClr>
                <a:srgbClr val="636363"/>
              </a:buClr>
              <a:buSzPts val="2000"/>
            </a:pPr>
            <a:endParaRPr lang="sk-SK" sz="2400" b="1" dirty="0">
              <a:solidFill>
                <a:srgbClr val="63636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>
              <a:lnSpc>
                <a:spcPct val="150000"/>
              </a:lnSpc>
              <a:buClr>
                <a:srgbClr val="636363"/>
              </a:buClr>
              <a:buSzPts val="2000"/>
            </a:pPr>
            <a:endParaRPr lang="sk-SK" sz="2400" b="1" dirty="0">
              <a:solidFill>
                <a:srgbClr val="63636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>
              <a:lnSpc>
                <a:spcPct val="150000"/>
              </a:lnSpc>
              <a:buClr>
                <a:srgbClr val="636363"/>
              </a:buClr>
              <a:buSzPts val="2000"/>
            </a:pPr>
            <a:endParaRPr lang="sk-SK" sz="2400" b="1" dirty="0">
              <a:solidFill>
                <a:srgbClr val="63636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>
              <a:lnSpc>
                <a:spcPct val="150000"/>
              </a:lnSpc>
              <a:buClr>
                <a:srgbClr val="636363"/>
              </a:buClr>
              <a:buSzPts val="2000"/>
            </a:pPr>
            <a:endParaRPr lang="sk-SK" sz="2400" b="1" dirty="0">
              <a:solidFill>
                <a:srgbClr val="63636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>
              <a:lnSpc>
                <a:spcPct val="150000"/>
              </a:lnSpc>
              <a:buClr>
                <a:srgbClr val="636363"/>
              </a:buClr>
              <a:buSzPts val="2000"/>
            </a:pPr>
            <a:endParaRPr lang="sk-SK" sz="2400" b="1" dirty="0">
              <a:solidFill>
                <a:srgbClr val="63636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>
              <a:lnSpc>
                <a:spcPct val="150000"/>
              </a:lnSpc>
              <a:buClr>
                <a:srgbClr val="636363"/>
              </a:buClr>
              <a:buSzPts val="2000"/>
            </a:pPr>
            <a:endParaRPr sz="24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82" name="Google Shape;182;p21"/>
          <p:cNvCxnSpPr/>
          <p:nvPr/>
        </p:nvCxnSpPr>
        <p:spPr>
          <a:xfrm>
            <a:off x="20146718" y="2941379"/>
            <a:ext cx="0" cy="9009062"/>
          </a:xfrm>
          <a:prstGeom prst="straightConnector1">
            <a:avLst/>
          </a:prstGeom>
          <a:noFill/>
          <a:ln w="9525" cap="flat" cmpd="sng">
            <a:solidFill>
              <a:srgbClr val="DDDDDD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83" name="Google Shape;183;p21"/>
          <p:cNvSpPr txBox="1">
            <a:spLocks noGrp="1"/>
          </p:cNvSpPr>
          <p:nvPr>
            <p:ph type="sldNum" idx="12"/>
          </p:nvPr>
        </p:nvSpPr>
        <p:spPr>
          <a:xfrm>
            <a:off x="22812148" y="12666269"/>
            <a:ext cx="1462800" cy="1050000"/>
          </a:xfrm>
          <a:prstGeom prst="rect">
            <a:avLst/>
          </a:prstGeom>
        </p:spPr>
        <p:txBody>
          <a:bodyPr spcFirstLastPara="1" wrap="square" lIns="223450" tIns="223450" rIns="223450" bIns="22345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Montserrat"/>
                <a:ea typeface="Montserrat"/>
                <a:cs typeface="Montserrat"/>
                <a:sym typeface="Montserrat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" name="Obdélník 7">
            <a:extLst>
              <a:ext uri="{FF2B5EF4-FFF2-40B4-BE49-F238E27FC236}">
                <a16:creationId xmlns="" xmlns:a16="http://schemas.microsoft.com/office/drawing/2014/main" id="{891EB561-BD18-454A-A106-4102E935C25E}"/>
              </a:ext>
            </a:extLst>
          </p:cNvPr>
          <p:cNvSpPr/>
          <p:nvPr/>
        </p:nvSpPr>
        <p:spPr>
          <a:xfrm>
            <a:off x="13485182" y="5327582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rgbClr val="636363"/>
              </a:buClr>
              <a:buSzPts val="2000"/>
            </a:pPr>
            <a:endParaRPr lang="sk-SK" sz="24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" name="Google Shape;187;p21">
            <a:extLst>
              <a:ext uri="{FF2B5EF4-FFF2-40B4-BE49-F238E27FC236}">
                <a16:creationId xmlns="" xmlns:a16="http://schemas.microsoft.com/office/drawing/2014/main" id="{14FAA529-0E7A-4F93-A8A9-FDC85C8A5126}"/>
              </a:ext>
            </a:extLst>
          </p:cNvPr>
          <p:cNvSpPr/>
          <p:nvPr/>
        </p:nvSpPr>
        <p:spPr>
          <a:xfrm>
            <a:off x="3975083" y="4114409"/>
            <a:ext cx="389100" cy="389100"/>
          </a:xfrm>
          <a:prstGeom prst="roundRect">
            <a:avLst>
              <a:gd name="adj" fmla="val 16667"/>
            </a:avLst>
          </a:prstGeom>
          <a:solidFill>
            <a:srgbClr val="088C4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6" name="Google Shape;187;p21">
            <a:extLst>
              <a:ext uri="{FF2B5EF4-FFF2-40B4-BE49-F238E27FC236}">
                <a16:creationId xmlns="" xmlns:a16="http://schemas.microsoft.com/office/drawing/2014/main" id="{92351E8E-7A12-49CC-98BB-E6561FE2F9E3}"/>
              </a:ext>
            </a:extLst>
          </p:cNvPr>
          <p:cNvSpPr/>
          <p:nvPr/>
        </p:nvSpPr>
        <p:spPr>
          <a:xfrm>
            <a:off x="3975083" y="6329227"/>
            <a:ext cx="389100" cy="389100"/>
          </a:xfrm>
          <a:prstGeom prst="roundRect">
            <a:avLst>
              <a:gd name="adj" fmla="val 16667"/>
            </a:avLst>
          </a:prstGeom>
          <a:solidFill>
            <a:srgbClr val="088C4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7" name="Google Shape;187;p21">
            <a:extLst>
              <a:ext uri="{FF2B5EF4-FFF2-40B4-BE49-F238E27FC236}">
                <a16:creationId xmlns="" xmlns:a16="http://schemas.microsoft.com/office/drawing/2014/main" id="{055F6386-BAEC-4DE2-82F6-3734F8BB7039}"/>
              </a:ext>
            </a:extLst>
          </p:cNvPr>
          <p:cNvSpPr/>
          <p:nvPr/>
        </p:nvSpPr>
        <p:spPr>
          <a:xfrm>
            <a:off x="3975083" y="8568247"/>
            <a:ext cx="389100" cy="389100"/>
          </a:xfrm>
          <a:prstGeom prst="roundRect">
            <a:avLst>
              <a:gd name="adj" fmla="val 16667"/>
            </a:avLst>
          </a:prstGeom>
          <a:solidFill>
            <a:srgbClr val="088C4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8" name="Google Shape;187;p21">
            <a:extLst>
              <a:ext uri="{FF2B5EF4-FFF2-40B4-BE49-F238E27FC236}">
                <a16:creationId xmlns="" xmlns:a16="http://schemas.microsoft.com/office/drawing/2014/main" id="{E08EC257-D344-4419-8B16-DC1C5944B485}"/>
              </a:ext>
            </a:extLst>
          </p:cNvPr>
          <p:cNvSpPr/>
          <p:nvPr/>
        </p:nvSpPr>
        <p:spPr>
          <a:xfrm>
            <a:off x="3975083" y="10196479"/>
            <a:ext cx="389100" cy="389100"/>
          </a:xfrm>
          <a:prstGeom prst="roundRect">
            <a:avLst>
              <a:gd name="adj" fmla="val 16667"/>
            </a:avLst>
          </a:prstGeom>
          <a:solidFill>
            <a:srgbClr val="088C4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9625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3"/>
          <p:cNvSpPr txBox="1"/>
          <p:nvPr/>
        </p:nvSpPr>
        <p:spPr>
          <a:xfrm>
            <a:off x="8773722" y="1429894"/>
            <a:ext cx="6573837" cy="92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363"/>
              </a:buClr>
              <a:buSzPts val="5400"/>
              <a:buFont typeface="Lato Black"/>
              <a:buNone/>
            </a:pPr>
            <a:r>
              <a:rPr lang="sk-SK" sz="5400" dirty="0">
                <a:solidFill>
                  <a:srgbClr val="204370"/>
                </a:solidFill>
                <a:latin typeface="Montserrat Black"/>
                <a:ea typeface="Montserrat"/>
                <a:cs typeface="Montserrat"/>
                <a:sym typeface="Montserrat Black"/>
              </a:rPr>
              <a:t>Jak to funguje?</a:t>
            </a:r>
            <a:endParaRPr dirty="0">
              <a:solidFill>
                <a:srgbClr val="20437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231" name="Google Shape;231;p23"/>
          <p:cNvGrpSpPr/>
          <p:nvPr/>
        </p:nvGrpSpPr>
        <p:grpSpPr>
          <a:xfrm>
            <a:off x="2947226" y="8475107"/>
            <a:ext cx="297224" cy="534167"/>
            <a:chOff x="0" y="0"/>
            <a:chExt cx="2147483647" cy="2147483646"/>
          </a:xfrm>
        </p:grpSpPr>
        <p:sp>
          <p:nvSpPr>
            <p:cNvPr id="232" name="Google Shape;232;p23"/>
            <p:cNvSpPr/>
            <p:nvPr/>
          </p:nvSpPr>
          <p:spPr>
            <a:xfrm>
              <a:off x="0" y="0"/>
              <a:ext cx="2147483647" cy="2147483646"/>
            </a:xfrm>
            <a:prstGeom prst="roundRect">
              <a:avLst>
                <a:gd name="adj" fmla="val 2821"/>
              </a:avLst>
            </a:prstGeom>
            <a:noFill/>
            <a:ln w="571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33" name="Google Shape;233;p23"/>
            <p:cNvSpPr/>
            <p:nvPr/>
          </p:nvSpPr>
          <p:spPr>
            <a:xfrm>
              <a:off x="856580691" y="105121493"/>
              <a:ext cx="434322537" cy="53746373"/>
            </a:xfrm>
            <a:prstGeom prst="roundRect">
              <a:avLst>
                <a:gd name="adj" fmla="val 10800"/>
              </a:avLst>
            </a:prstGeom>
            <a:noFill/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34" name="Google Shape;234;p23"/>
            <p:cNvSpPr/>
            <p:nvPr/>
          </p:nvSpPr>
          <p:spPr>
            <a:xfrm>
              <a:off x="72387150" y="293233403"/>
              <a:ext cx="2005275450" cy="1451665929"/>
            </a:xfrm>
            <a:prstGeom prst="roundRect">
              <a:avLst>
                <a:gd name="adj" fmla="val 314"/>
              </a:avLst>
            </a:prstGeom>
            <a:solidFill>
              <a:schemeClr val="lt1">
                <a:alpha val="19607"/>
              </a:schemeClr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35" name="Google Shape;235;p23"/>
            <p:cNvSpPr/>
            <p:nvPr/>
          </p:nvSpPr>
          <p:spPr>
            <a:xfrm>
              <a:off x="868644963" y="1825005272"/>
              <a:ext cx="386064460" cy="214985492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grpSp>
        <p:nvGrpSpPr>
          <p:cNvPr id="242" name="Google Shape;242;p23"/>
          <p:cNvGrpSpPr/>
          <p:nvPr/>
        </p:nvGrpSpPr>
        <p:grpSpPr>
          <a:xfrm>
            <a:off x="15886166" y="10473400"/>
            <a:ext cx="1905952" cy="1609182"/>
            <a:chOff x="0" y="0"/>
            <a:chExt cx="2147483647" cy="2147483646"/>
          </a:xfrm>
        </p:grpSpPr>
        <p:sp>
          <p:nvSpPr>
            <p:cNvPr id="243" name="Google Shape;243;p23"/>
            <p:cNvSpPr/>
            <p:nvPr/>
          </p:nvSpPr>
          <p:spPr>
            <a:xfrm>
              <a:off x="0" y="0"/>
              <a:ext cx="2147483647" cy="1727854802"/>
            </a:xfrm>
            <a:prstGeom prst="roundRect">
              <a:avLst>
                <a:gd name="adj" fmla="val 743"/>
              </a:avLst>
            </a:prstGeom>
            <a:noFill/>
            <a:ln w="571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44" name="Google Shape;244;p23"/>
            <p:cNvSpPr/>
            <p:nvPr/>
          </p:nvSpPr>
          <p:spPr>
            <a:xfrm>
              <a:off x="65112307" y="90138738"/>
              <a:ext cx="2002709633" cy="1358059721"/>
            </a:xfrm>
            <a:prstGeom prst="roundRect">
              <a:avLst>
                <a:gd name="adj" fmla="val 449"/>
              </a:avLst>
            </a:prstGeom>
            <a:solidFill>
              <a:schemeClr val="lt1">
                <a:alpha val="19607"/>
              </a:schemeClr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 dirty="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45" name="Google Shape;245;p23"/>
            <p:cNvSpPr txBox="1"/>
            <p:nvPr/>
          </p:nvSpPr>
          <p:spPr>
            <a:xfrm>
              <a:off x="856580522" y="1774459609"/>
              <a:ext cx="434322537" cy="315432941"/>
            </a:xfrm>
            <a:prstGeom prst="rect">
              <a:avLst/>
            </a:prstGeom>
            <a:noFill/>
            <a:ln w="571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cxnSp>
          <p:nvCxnSpPr>
            <p:cNvPr id="246" name="Google Shape;246;p23"/>
            <p:cNvCxnSpPr/>
            <p:nvPr/>
          </p:nvCxnSpPr>
          <p:spPr>
            <a:xfrm>
              <a:off x="0" y="1544095539"/>
              <a:ext cx="2147483647" cy="0"/>
            </a:xfrm>
            <a:prstGeom prst="straightConnector1">
              <a:avLst/>
            </a:prstGeom>
            <a:noFill/>
            <a:ln w="57150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sp>
          <p:nvSpPr>
            <p:cNvPr id="247" name="Google Shape;247;p23"/>
            <p:cNvSpPr txBox="1"/>
            <p:nvPr/>
          </p:nvSpPr>
          <p:spPr>
            <a:xfrm>
              <a:off x="711806221" y="2091210280"/>
              <a:ext cx="723870843" cy="56273366"/>
            </a:xfrm>
            <a:prstGeom prst="rect">
              <a:avLst/>
            </a:prstGeom>
            <a:noFill/>
            <a:ln w="571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grpSp>
        <p:nvGrpSpPr>
          <p:cNvPr id="248" name="Google Shape;248;p23"/>
          <p:cNvGrpSpPr/>
          <p:nvPr/>
        </p:nvGrpSpPr>
        <p:grpSpPr>
          <a:xfrm>
            <a:off x="16263032" y="8479466"/>
            <a:ext cx="1021528" cy="1056931"/>
            <a:chOff x="0" y="0"/>
            <a:chExt cx="2147483647" cy="2147483646"/>
          </a:xfrm>
        </p:grpSpPr>
        <p:sp>
          <p:nvSpPr>
            <p:cNvPr id="249" name="Google Shape;249;p23"/>
            <p:cNvSpPr/>
            <p:nvPr/>
          </p:nvSpPr>
          <p:spPr>
            <a:xfrm>
              <a:off x="0" y="0"/>
              <a:ext cx="2147483647" cy="2147483646"/>
            </a:xfrm>
            <a:prstGeom prst="roundRect">
              <a:avLst>
                <a:gd name="adj" fmla="val 1084"/>
              </a:avLst>
            </a:prstGeom>
            <a:noFill/>
            <a:ln w="571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50" name="Google Shape;250;p23"/>
            <p:cNvSpPr/>
            <p:nvPr/>
          </p:nvSpPr>
          <p:spPr>
            <a:xfrm>
              <a:off x="919197684" y="41824232"/>
              <a:ext cx="309087865" cy="53746373"/>
            </a:xfrm>
            <a:prstGeom prst="roundRect">
              <a:avLst>
                <a:gd name="adj" fmla="val 10800"/>
              </a:avLst>
            </a:prstGeom>
            <a:noFill/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51" name="Google Shape;251;p23"/>
            <p:cNvSpPr/>
            <p:nvPr/>
          </p:nvSpPr>
          <p:spPr>
            <a:xfrm>
              <a:off x="73238863" y="133019862"/>
              <a:ext cx="2001005640" cy="1611879946"/>
            </a:xfrm>
            <a:prstGeom prst="roundRect">
              <a:avLst>
                <a:gd name="adj" fmla="val 314"/>
              </a:avLst>
            </a:prstGeom>
            <a:solidFill>
              <a:schemeClr val="lt1">
                <a:alpha val="19607"/>
              </a:schemeClr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 dirty="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52" name="Google Shape;252;p23"/>
            <p:cNvSpPr/>
            <p:nvPr/>
          </p:nvSpPr>
          <p:spPr>
            <a:xfrm>
              <a:off x="936369367" y="1825005648"/>
              <a:ext cx="274744757" cy="214985492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sp>
        <p:nvSpPr>
          <p:cNvPr id="256" name="Google Shape;256;p23"/>
          <p:cNvSpPr txBox="1">
            <a:spLocks noGrp="1"/>
          </p:cNvSpPr>
          <p:nvPr>
            <p:ph type="sldNum" idx="12"/>
          </p:nvPr>
        </p:nvSpPr>
        <p:spPr>
          <a:xfrm>
            <a:off x="22812148" y="12666269"/>
            <a:ext cx="1462800" cy="1050000"/>
          </a:xfrm>
          <a:prstGeom prst="rect">
            <a:avLst/>
          </a:prstGeom>
        </p:spPr>
        <p:txBody>
          <a:bodyPr spcFirstLastPara="1" wrap="square" lIns="223450" tIns="223450" rIns="223450" bIns="22345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Montserrat"/>
                <a:ea typeface="Montserrat"/>
                <a:cs typeface="Montserrat"/>
                <a:sym typeface="Montserrat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" name="Google Shape;806;p36">
            <a:extLst>
              <a:ext uri="{FF2B5EF4-FFF2-40B4-BE49-F238E27FC236}">
                <a16:creationId xmlns="" xmlns:a16="http://schemas.microsoft.com/office/drawing/2014/main" id="{B82E8EDE-6729-42AD-81DE-EB1AE9E691A2}"/>
              </a:ext>
            </a:extLst>
          </p:cNvPr>
          <p:cNvSpPr/>
          <p:nvPr/>
        </p:nvSpPr>
        <p:spPr>
          <a:xfrm>
            <a:off x="3844555" y="8626273"/>
            <a:ext cx="3474537" cy="27290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456" y="10106"/>
                </a:moveTo>
                <a:lnTo>
                  <a:pt x="16547" y="288"/>
                </a:lnTo>
                <a:cubicBezTo>
                  <a:pt x="16458" y="110"/>
                  <a:pt x="16336" y="0"/>
                  <a:pt x="16200" y="0"/>
                </a:cubicBezTo>
                <a:cubicBezTo>
                  <a:pt x="15929" y="0"/>
                  <a:pt x="15709" y="439"/>
                  <a:pt x="15709" y="982"/>
                </a:cubicBezTo>
                <a:cubicBezTo>
                  <a:pt x="15709" y="1253"/>
                  <a:pt x="15764" y="1499"/>
                  <a:pt x="15853" y="1676"/>
                </a:cubicBezTo>
                <a:lnTo>
                  <a:pt x="19924" y="9818"/>
                </a:lnTo>
                <a:lnTo>
                  <a:pt x="491" y="9818"/>
                </a:lnTo>
                <a:cubicBezTo>
                  <a:pt x="220" y="9818"/>
                  <a:pt x="0" y="10257"/>
                  <a:pt x="0" y="10800"/>
                </a:cubicBezTo>
                <a:cubicBezTo>
                  <a:pt x="0" y="11343"/>
                  <a:pt x="220" y="11782"/>
                  <a:pt x="491" y="11782"/>
                </a:cubicBezTo>
                <a:lnTo>
                  <a:pt x="19924" y="11782"/>
                </a:lnTo>
                <a:lnTo>
                  <a:pt x="15853" y="19924"/>
                </a:lnTo>
                <a:cubicBezTo>
                  <a:pt x="15764" y="20102"/>
                  <a:pt x="15709" y="20347"/>
                  <a:pt x="15709" y="20618"/>
                </a:cubicBezTo>
                <a:cubicBezTo>
                  <a:pt x="15709" y="21161"/>
                  <a:pt x="15929" y="21600"/>
                  <a:pt x="16200" y="21600"/>
                </a:cubicBezTo>
                <a:cubicBezTo>
                  <a:pt x="16336" y="21600"/>
                  <a:pt x="16458" y="21491"/>
                  <a:pt x="16547" y="21312"/>
                </a:cubicBezTo>
                <a:lnTo>
                  <a:pt x="21456" y="11494"/>
                </a:lnTo>
                <a:cubicBezTo>
                  <a:pt x="21545" y="11317"/>
                  <a:pt x="21600" y="11071"/>
                  <a:pt x="21600" y="10800"/>
                </a:cubicBezTo>
                <a:cubicBezTo>
                  <a:pt x="21600" y="10529"/>
                  <a:pt x="21545" y="10284"/>
                  <a:pt x="21456" y="10106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38075" tIns="38075" rIns="38075" bIns="380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6" name="Google Shape;842;p36">
            <a:extLst>
              <a:ext uri="{FF2B5EF4-FFF2-40B4-BE49-F238E27FC236}">
                <a16:creationId xmlns="" xmlns:a16="http://schemas.microsoft.com/office/drawing/2014/main" id="{432F74C3-7B3E-4FA6-9874-4352275CD16C}"/>
              </a:ext>
            </a:extLst>
          </p:cNvPr>
          <p:cNvSpPr/>
          <p:nvPr/>
        </p:nvSpPr>
        <p:spPr>
          <a:xfrm>
            <a:off x="16524706" y="6210652"/>
            <a:ext cx="557212" cy="558800"/>
          </a:xfrm>
          <a:custGeom>
            <a:avLst/>
            <a:gdLst/>
            <a:ahLst/>
            <a:cxnLst/>
            <a:rect l="l" t="t" r="r" b="b"/>
            <a:pathLst>
              <a:path w="21531" h="21600" extrusionOk="0">
                <a:moveTo>
                  <a:pt x="6365" y="15409"/>
                </a:moveTo>
                <a:cubicBezTo>
                  <a:pt x="5782" y="14888"/>
                  <a:pt x="4858" y="14006"/>
                  <a:pt x="3935" y="12895"/>
                </a:cubicBezTo>
                <a:cubicBezTo>
                  <a:pt x="2587" y="11273"/>
                  <a:pt x="979" y="8835"/>
                  <a:pt x="979" y="6430"/>
                </a:cubicBezTo>
                <a:cubicBezTo>
                  <a:pt x="979" y="3427"/>
                  <a:pt x="3396" y="982"/>
                  <a:pt x="6366" y="982"/>
                </a:cubicBezTo>
                <a:cubicBezTo>
                  <a:pt x="9336" y="982"/>
                  <a:pt x="11752" y="3427"/>
                  <a:pt x="11752" y="6430"/>
                </a:cubicBezTo>
                <a:cubicBezTo>
                  <a:pt x="11752" y="10208"/>
                  <a:pt x="7888" y="14044"/>
                  <a:pt x="6365" y="15409"/>
                </a:cubicBezTo>
                <a:moveTo>
                  <a:pt x="6366" y="0"/>
                </a:moveTo>
                <a:cubicBezTo>
                  <a:pt x="2850" y="0"/>
                  <a:pt x="0" y="2879"/>
                  <a:pt x="0" y="6430"/>
                </a:cubicBezTo>
                <a:cubicBezTo>
                  <a:pt x="0" y="11655"/>
                  <a:pt x="6366" y="16701"/>
                  <a:pt x="6366" y="16701"/>
                </a:cubicBezTo>
                <a:cubicBezTo>
                  <a:pt x="6366" y="16701"/>
                  <a:pt x="12732" y="11655"/>
                  <a:pt x="12732" y="6430"/>
                </a:cubicBezTo>
                <a:cubicBezTo>
                  <a:pt x="12732" y="2879"/>
                  <a:pt x="9882" y="0"/>
                  <a:pt x="6366" y="0"/>
                </a:cubicBezTo>
                <a:moveTo>
                  <a:pt x="17357" y="19604"/>
                </a:moveTo>
                <a:cubicBezTo>
                  <a:pt x="17127" y="19764"/>
                  <a:pt x="16856" y="19909"/>
                  <a:pt x="16554" y="20033"/>
                </a:cubicBezTo>
                <a:cubicBezTo>
                  <a:pt x="16304" y="20137"/>
                  <a:pt x="16185" y="20424"/>
                  <a:pt x="16288" y="20675"/>
                </a:cubicBezTo>
                <a:cubicBezTo>
                  <a:pt x="16365" y="20865"/>
                  <a:pt x="16548" y="20979"/>
                  <a:pt x="16740" y="20979"/>
                </a:cubicBezTo>
                <a:cubicBezTo>
                  <a:pt x="16802" y="20979"/>
                  <a:pt x="16866" y="20967"/>
                  <a:pt x="16926" y="20942"/>
                </a:cubicBezTo>
                <a:cubicBezTo>
                  <a:pt x="17294" y="20790"/>
                  <a:pt x="17627" y="20611"/>
                  <a:pt x="17915" y="20411"/>
                </a:cubicBezTo>
                <a:cubicBezTo>
                  <a:pt x="18138" y="20256"/>
                  <a:pt x="18193" y="19950"/>
                  <a:pt x="18039" y="19727"/>
                </a:cubicBezTo>
                <a:cubicBezTo>
                  <a:pt x="17885" y="19505"/>
                  <a:pt x="17579" y="19449"/>
                  <a:pt x="17357" y="19604"/>
                </a:cubicBezTo>
                <a:moveTo>
                  <a:pt x="16249" y="13042"/>
                </a:moveTo>
                <a:cubicBezTo>
                  <a:pt x="16109" y="12790"/>
                  <a:pt x="16024" y="12529"/>
                  <a:pt x="15995" y="12265"/>
                </a:cubicBezTo>
                <a:cubicBezTo>
                  <a:pt x="15966" y="11995"/>
                  <a:pt x="15731" y="11801"/>
                  <a:pt x="15456" y="11829"/>
                </a:cubicBezTo>
                <a:cubicBezTo>
                  <a:pt x="15187" y="11859"/>
                  <a:pt x="14992" y="12100"/>
                  <a:pt x="15022" y="12370"/>
                </a:cubicBezTo>
                <a:cubicBezTo>
                  <a:pt x="15064" y="12767"/>
                  <a:pt x="15190" y="13154"/>
                  <a:pt x="15395" y="13522"/>
                </a:cubicBezTo>
                <a:cubicBezTo>
                  <a:pt x="15484" y="13682"/>
                  <a:pt x="15651" y="13773"/>
                  <a:pt x="15822" y="13773"/>
                </a:cubicBezTo>
                <a:cubicBezTo>
                  <a:pt x="15904" y="13773"/>
                  <a:pt x="15985" y="13753"/>
                  <a:pt x="16061" y="13710"/>
                </a:cubicBezTo>
                <a:cubicBezTo>
                  <a:pt x="16297" y="13578"/>
                  <a:pt x="16382" y="13279"/>
                  <a:pt x="16249" y="13042"/>
                </a:cubicBezTo>
                <a:moveTo>
                  <a:pt x="18249" y="15254"/>
                </a:moveTo>
                <a:cubicBezTo>
                  <a:pt x="18041" y="14981"/>
                  <a:pt x="17803" y="14708"/>
                  <a:pt x="17538" y="14439"/>
                </a:cubicBezTo>
                <a:cubicBezTo>
                  <a:pt x="17349" y="14246"/>
                  <a:pt x="17039" y="14244"/>
                  <a:pt x="16845" y="14434"/>
                </a:cubicBezTo>
                <a:cubicBezTo>
                  <a:pt x="16653" y="14624"/>
                  <a:pt x="16651" y="14935"/>
                  <a:pt x="16841" y="15129"/>
                </a:cubicBezTo>
                <a:cubicBezTo>
                  <a:pt x="17076" y="15368"/>
                  <a:pt x="17288" y="15612"/>
                  <a:pt x="17471" y="15851"/>
                </a:cubicBezTo>
                <a:cubicBezTo>
                  <a:pt x="17568" y="15977"/>
                  <a:pt x="17713" y="16043"/>
                  <a:pt x="17860" y="16043"/>
                </a:cubicBezTo>
                <a:cubicBezTo>
                  <a:pt x="17964" y="16043"/>
                  <a:pt x="18068" y="16011"/>
                  <a:pt x="18157" y="15942"/>
                </a:cubicBezTo>
                <a:cubicBezTo>
                  <a:pt x="18373" y="15777"/>
                  <a:pt x="18413" y="15469"/>
                  <a:pt x="18249" y="15254"/>
                </a:cubicBezTo>
                <a:moveTo>
                  <a:pt x="21476" y="5928"/>
                </a:moveTo>
                <a:cubicBezTo>
                  <a:pt x="21352" y="5687"/>
                  <a:pt x="21057" y="5592"/>
                  <a:pt x="20817" y="5717"/>
                </a:cubicBezTo>
                <a:cubicBezTo>
                  <a:pt x="20817" y="5717"/>
                  <a:pt x="20650" y="5803"/>
                  <a:pt x="20371" y="5962"/>
                </a:cubicBezTo>
                <a:cubicBezTo>
                  <a:pt x="20136" y="6096"/>
                  <a:pt x="20054" y="6396"/>
                  <a:pt x="20188" y="6632"/>
                </a:cubicBezTo>
                <a:cubicBezTo>
                  <a:pt x="20278" y="6791"/>
                  <a:pt x="20444" y="6880"/>
                  <a:pt x="20614" y="6880"/>
                </a:cubicBezTo>
                <a:cubicBezTo>
                  <a:pt x="20697" y="6880"/>
                  <a:pt x="20780" y="6859"/>
                  <a:pt x="20856" y="6815"/>
                </a:cubicBezTo>
                <a:cubicBezTo>
                  <a:pt x="21108" y="6672"/>
                  <a:pt x="21261" y="6592"/>
                  <a:pt x="21265" y="6590"/>
                </a:cubicBezTo>
                <a:cubicBezTo>
                  <a:pt x="21506" y="6466"/>
                  <a:pt x="21600" y="6170"/>
                  <a:pt x="21476" y="5928"/>
                </a:cubicBezTo>
                <a:moveTo>
                  <a:pt x="18659" y="16886"/>
                </a:moveTo>
                <a:cubicBezTo>
                  <a:pt x="18395" y="16941"/>
                  <a:pt x="18225" y="17201"/>
                  <a:pt x="18280" y="17467"/>
                </a:cubicBezTo>
                <a:cubicBezTo>
                  <a:pt x="18312" y="17625"/>
                  <a:pt x="18330" y="17781"/>
                  <a:pt x="18330" y="17929"/>
                </a:cubicBezTo>
                <a:cubicBezTo>
                  <a:pt x="18330" y="18050"/>
                  <a:pt x="18318" y="18171"/>
                  <a:pt x="18296" y="18287"/>
                </a:cubicBezTo>
                <a:cubicBezTo>
                  <a:pt x="18244" y="18554"/>
                  <a:pt x="18418" y="18811"/>
                  <a:pt x="18683" y="18862"/>
                </a:cubicBezTo>
                <a:cubicBezTo>
                  <a:pt x="18715" y="18869"/>
                  <a:pt x="18746" y="18871"/>
                  <a:pt x="18777" y="18871"/>
                </a:cubicBezTo>
                <a:cubicBezTo>
                  <a:pt x="19007" y="18871"/>
                  <a:pt x="19212" y="18708"/>
                  <a:pt x="19257" y="18473"/>
                </a:cubicBezTo>
                <a:cubicBezTo>
                  <a:pt x="19292" y="18296"/>
                  <a:pt x="19309" y="18114"/>
                  <a:pt x="19309" y="17929"/>
                </a:cubicBezTo>
                <a:cubicBezTo>
                  <a:pt x="19309" y="17715"/>
                  <a:pt x="19285" y="17492"/>
                  <a:pt x="19239" y="17267"/>
                </a:cubicBezTo>
                <a:cubicBezTo>
                  <a:pt x="19183" y="17001"/>
                  <a:pt x="18923" y="16832"/>
                  <a:pt x="18659" y="16886"/>
                </a:cubicBezTo>
                <a:moveTo>
                  <a:pt x="18590" y="7106"/>
                </a:moveTo>
                <a:cubicBezTo>
                  <a:pt x="18317" y="7303"/>
                  <a:pt x="18035" y="7518"/>
                  <a:pt x="17756" y="7745"/>
                </a:cubicBezTo>
                <a:cubicBezTo>
                  <a:pt x="17546" y="7917"/>
                  <a:pt x="17515" y="8226"/>
                  <a:pt x="17686" y="8436"/>
                </a:cubicBezTo>
                <a:cubicBezTo>
                  <a:pt x="17783" y="8556"/>
                  <a:pt x="17924" y="8617"/>
                  <a:pt x="18066" y="8617"/>
                </a:cubicBezTo>
                <a:cubicBezTo>
                  <a:pt x="18174" y="8617"/>
                  <a:pt x="18284" y="8581"/>
                  <a:pt x="18374" y="8507"/>
                </a:cubicBezTo>
                <a:cubicBezTo>
                  <a:pt x="18637" y="8292"/>
                  <a:pt x="18903" y="8090"/>
                  <a:pt x="19161" y="7905"/>
                </a:cubicBezTo>
                <a:cubicBezTo>
                  <a:pt x="19380" y="7747"/>
                  <a:pt x="19431" y="7440"/>
                  <a:pt x="19273" y="7220"/>
                </a:cubicBezTo>
                <a:cubicBezTo>
                  <a:pt x="19116" y="6999"/>
                  <a:pt x="18810" y="6949"/>
                  <a:pt x="18590" y="7106"/>
                </a:cubicBezTo>
                <a:moveTo>
                  <a:pt x="14704" y="20512"/>
                </a:moveTo>
                <a:cubicBezTo>
                  <a:pt x="14393" y="20556"/>
                  <a:pt x="14065" y="20590"/>
                  <a:pt x="13729" y="20611"/>
                </a:cubicBezTo>
                <a:cubicBezTo>
                  <a:pt x="13459" y="20629"/>
                  <a:pt x="13254" y="20863"/>
                  <a:pt x="13272" y="21134"/>
                </a:cubicBezTo>
                <a:cubicBezTo>
                  <a:pt x="13289" y="21394"/>
                  <a:pt x="13504" y="21593"/>
                  <a:pt x="13760" y="21593"/>
                </a:cubicBezTo>
                <a:cubicBezTo>
                  <a:pt x="13771" y="21593"/>
                  <a:pt x="13781" y="21592"/>
                  <a:pt x="13792" y="21592"/>
                </a:cubicBezTo>
                <a:cubicBezTo>
                  <a:pt x="14152" y="21568"/>
                  <a:pt x="14506" y="21533"/>
                  <a:pt x="14842" y="21485"/>
                </a:cubicBezTo>
                <a:cubicBezTo>
                  <a:pt x="15110" y="21447"/>
                  <a:pt x="15296" y="21198"/>
                  <a:pt x="15258" y="20929"/>
                </a:cubicBezTo>
                <a:cubicBezTo>
                  <a:pt x="15220" y="20661"/>
                  <a:pt x="14973" y="20472"/>
                  <a:pt x="14704" y="20512"/>
                </a:cubicBezTo>
                <a:moveTo>
                  <a:pt x="8893" y="20109"/>
                </a:moveTo>
                <a:cubicBezTo>
                  <a:pt x="8582" y="19997"/>
                  <a:pt x="8299" y="19866"/>
                  <a:pt x="8052" y="19721"/>
                </a:cubicBezTo>
                <a:cubicBezTo>
                  <a:pt x="7818" y="19582"/>
                  <a:pt x="7519" y="19663"/>
                  <a:pt x="7382" y="19896"/>
                </a:cubicBezTo>
                <a:cubicBezTo>
                  <a:pt x="7244" y="20130"/>
                  <a:pt x="7323" y="20432"/>
                  <a:pt x="7556" y="20568"/>
                </a:cubicBezTo>
                <a:cubicBezTo>
                  <a:pt x="7856" y="20744"/>
                  <a:pt x="8194" y="20901"/>
                  <a:pt x="8562" y="21034"/>
                </a:cubicBezTo>
                <a:cubicBezTo>
                  <a:pt x="8617" y="21053"/>
                  <a:pt x="8672" y="21062"/>
                  <a:pt x="8728" y="21062"/>
                </a:cubicBezTo>
                <a:cubicBezTo>
                  <a:pt x="8928" y="21062"/>
                  <a:pt x="9117" y="20938"/>
                  <a:pt x="9189" y="20737"/>
                </a:cubicBezTo>
                <a:cubicBezTo>
                  <a:pt x="9280" y="20482"/>
                  <a:pt x="9148" y="20200"/>
                  <a:pt x="8893" y="20109"/>
                </a:cubicBezTo>
                <a:moveTo>
                  <a:pt x="11751" y="20618"/>
                </a:moveTo>
                <a:cubicBezTo>
                  <a:pt x="11412" y="20600"/>
                  <a:pt x="11082" y="20572"/>
                  <a:pt x="10771" y="20533"/>
                </a:cubicBezTo>
                <a:cubicBezTo>
                  <a:pt x="10502" y="20493"/>
                  <a:pt x="10258" y="20690"/>
                  <a:pt x="10225" y="20959"/>
                </a:cubicBezTo>
                <a:cubicBezTo>
                  <a:pt x="10191" y="21229"/>
                  <a:pt x="10382" y="21474"/>
                  <a:pt x="10650" y="21507"/>
                </a:cubicBezTo>
                <a:cubicBezTo>
                  <a:pt x="10984" y="21549"/>
                  <a:pt x="11337" y="21580"/>
                  <a:pt x="11699" y="21600"/>
                </a:cubicBezTo>
                <a:cubicBezTo>
                  <a:pt x="11708" y="21600"/>
                  <a:pt x="11716" y="21600"/>
                  <a:pt x="11725" y="21600"/>
                </a:cubicBezTo>
                <a:cubicBezTo>
                  <a:pt x="11984" y="21600"/>
                  <a:pt x="12200" y="21397"/>
                  <a:pt x="12214" y="21135"/>
                </a:cubicBezTo>
                <a:cubicBezTo>
                  <a:pt x="12228" y="20863"/>
                  <a:pt x="12021" y="20632"/>
                  <a:pt x="11751" y="20618"/>
                </a:cubicBezTo>
                <a:moveTo>
                  <a:pt x="6840" y="18180"/>
                </a:moveTo>
                <a:cubicBezTo>
                  <a:pt x="6836" y="17912"/>
                  <a:pt x="6619" y="17696"/>
                  <a:pt x="6351" y="17696"/>
                </a:cubicBezTo>
                <a:cubicBezTo>
                  <a:pt x="6080" y="17696"/>
                  <a:pt x="5861" y="17916"/>
                  <a:pt x="5861" y="18188"/>
                </a:cubicBezTo>
                <a:cubicBezTo>
                  <a:pt x="5861" y="18234"/>
                  <a:pt x="5867" y="18484"/>
                  <a:pt x="5997" y="18834"/>
                </a:cubicBezTo>
                <a:cubicBezTo>
                  <a:pt x="6070" y="19033"/>
                  <a:pt x="6257" y="19155"/>
                  <a:pt x="6456" y="19155"/>
                </a:cubicBezTo>
                <a:cubicBezTo>
                  <a:pt x="6512" y="19155"/>
                  <a:pt x="6570" y="19145"/>
                  <a:pt x="6626" y="19124"/>
                </a:cubicBezTo>
                <a:cubicBezTo>
                  <a:pt x="6880" y="19030"/>
                  <a:pt x="7009" y="18748"/>
                  <a:pt x="6915" y="18493"/>
                </a:cubicBezTo>
                <a:cubicBezTo>
                  <a:pt x="6849" y="18314"/>
                  <a:pt x="6841" y="18191"/>
                  <a:pt x="6840" y="18180"/>
                </a:cubicBezTo>
                <a:moveTo>
                  <a:pt x="15760" y="10798"/>
                </a:moveTo>
                <a:cubicBezTo>
                  <a:pt x="15838" y="10844"/>
                  <a:pt x="15924" y="10866"/>
                  <a:pt x="16008" y="10866"/>
                </a:cubicBezTo>
                <a:cubicBezTo>
                  <a:pt x="16176" y="10866"/>
                  <a:pt x="16339" y="10780"/>
                  <a:pt x="16431" y="10625"/>
                </a:cubicBezTo>
                <a:cubicBezTo>
                  <a:pt x="16577" y="10376"/>
                  <a:pt x="16761" y="10120"/>
                  <a:pt x="16977" y="9861"/>
                </a:cubicBezTo>
                <a:cubicBezTo>
                  <a:pt x="17151" y="9653"/>
                  <a:pt x="17124" y="9343"/>
                  <a:pt x="16917" y="9169"/>
                </a:cubicBezTo>
                <a:cubicBezTo>
                  <a:pt x="16709" y="8994"/>
                  <a:pt x="16400" y="9022"/>
                  <a:pt x="16227" y="9230"/>
                </a:cubicBezTo>
                <a:cubicBezTo>
                  <a:pt x="15976" y="9529"/>
                  <a:pt x="15761" y="9832"/>
                  <a:pt x="15587" y="10125"/>
                </a:cubicBezTo>
                <a:cubicBezTo>
                  <a:pt x="15450" y="10359"/>
                  <a:pt x="15527" y="10659"/>
                  <a:pt x="15760" y="10798"/>
                </a:cubicBezTo>
                <a:moveTo>
                  <a:pt x="6366" y="8841"/>
                </a:moveTo>
                <a:cubicBezTo>
                  <a:pt x="5014" y="8841"/>
                  <a:pt x="3917" y="7741"/>
                  <a:pt x="3917" y="6384"/>
                </a:cubicBezTo>
                <a:cubicBezTo>
                  <a:pt x="3917" y="5027"/>
                  <a:pt x="5014" y="3927"/>
                  <a:pt x="6366" y="3927"/>
                </a:cubicBezTo>
                <a:cubicBezTo>
                  <a:pt x="7719" y="3927"/>
                  <a:pt x="8814" y="5027"/>
                  <a:pt x="8814" y="6384"/>
                </a:cubicBezTo>
                <a:cubicBezTo>
                  <a:pt x="8814" y="7741"/>
                  <a:pt x="7719" y="8841"/>
                  <a:pt x="6366" y="8841"/>
                </a:cubicBezTo>
                <a:moveTo>
                  <a:pt x="6366" y="2955"/>
                </a:moveTo>
                <a:cubicBezTo>
                  <a:pt x="4473" y="2955"/>
                  <a:pt x="2938" y="4494"/>
                  <a:pt x="2938" y="6392"/>
                </a:cubicBezTo>
                <a:cubicBezTo>
                  <a:pt x="2938" y="8291"/>
                  <a:pt x="4473" y="9831"/>
                  <a:pt x="6366" y="9831"/>
                </a:cubicBezTo>
                <a:cubicBezTo>
                  <a:pt x="8259" y="9831"/>
                  <a:pt x="9794" y="8291"/>
                  <a:pt x="9794" y="6392"/>
                </a:cubicBezTo>
                <a:cubicBezTo>
                  <a:pt x="9794" y="4494"/>
                  <a:pt x="8259" y="2955"/>
                  <a:pt x="6366" y="2955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38075" tIns="38075" rIns="38075" bIns="380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7" name="Google Shape;508;p33">
            <a:extLst>
              <a:ext uri="{FF2B5EF4-FFF2-40B4-BE49-F238E27FC236}">
                <a16:creationId xmlns="" xmlns:a16="http://schemas.microsoft.com/office/drawing/2014/main" id="{F49B8B12-3733-440D-8FCC-D9B6EF4D5D7C}"/>
              </a:ext>
            </a:extLst>
          </p:cNvPr>
          <p:cNvSpPr/>
          <p:nvPr/>
        </p:nvSpPr>
        <p:spPr>
          <a:xfrm>
            <a:off x="1247777" y="7879670"/>
            <a:ext cx="1547218" cy="154721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7593" y="17878"/>
                </a:moveTo>
                <a:cubicBezTo>
                  <a:pt x="16514" y="16546"/>
                  <a:pt x="15177" y="15812"/>
                  <a:pt x="14084" y="15323"/>
                </a:cubicBezTo>
                <a:cubicBezTo>
                  <a:pt x="13842" y="15214"/>
                  <a:pt x="13687" y="15099"/>
                  <a:pt x="13598" y="14990"/>
                </a:cubicBezTo>
                <a:cubicBezTo>
                  <a:pt x="15238" y="14959"/>
                  <a:pt x="16521" y="14237"/>
                  <a:pt x="16581" y="14203"/>
                </a:cubicBezTo>
                <a:cubicBezTo>
                  <a:pt x="16751" y="14106"/>
                  <a:pt x="16846" y="13918"/>
                  <a:pt x="16826" y="13724"/>
                </a:cubicBezTo>
                <a:cubicBezTo>
                  <a:pt x="16807" y="13546"/>
                  <a:pt x="16693" y="13394"/>
                  <a:pt x="16530" y="13325"/>
                </a:cubicBezTo>
                <a:cubicBezTo>
                  <a:pt x="16461" y="13275"/>
                  <a:pt x="15663" y="12629"/>
                  <a:pt x="15663" y="9051"/>
                </a:cubicBezTo>
                <a:cubicBezTo>
                  <a:pt x="15663" y="5000"/>
                  <a:pt x="14115" y="2945"/>
                  <a:pt x="11061" y="2945"/>
                </a:cubicBezTo>
                <a:cubicBezTo>
                  <a:pt x="8481" y="2945"/>
                  <a:pt x="5845" y="3642"/>
                  <a:pt x="5845" y="8806"/>
                </a:cubicBezTo>
                <a:cubicBezTo>
                  <a:pt x="5845" y="12555"/>
                  <a:pt x="5219" y="13278"/>
                  <a:pt x="5122" y="13367"/>
                </a:cubicBezTo>
                <a:cubicBezTo>
                  <a:pt x="4957" y="13416"/>
                  <a:pt x="4826" y="13551"/>
                  <a:pt x="4784" y="13723"/>
                </a:cubicBezTo>
                <a:cubicBezTo>
                  <a:pt x="4734" y="13935"/>
                  <a:pt x="4828" y="14153"/>
                  <a:pt x="5015" y="14262"/>
                </a:cubicBezTo>
                <a:cubicBezTo>
                  <a:pt x="6396" y="15064"/>
                  <a:pt x="7482" y="15136"/>
                  <a:pt x="8065" y="15091"/>
                </a:cubicBezTo>
                <a:cubicBezTo>
                  <a:pt x="7994" y="15151"/>
                  <a:pt x="7850" y="15241"/>
                  <a:pt x="7564" y="15335"/>
                </a:cubicBezTo>
                <a:cubicBezTo>
                  <a:pt x="6211" y="15776"/>
                  <a:pt x="4766" y="16807"/>
                  <a:pt x="3958" y="17834"/>
                </a:cubicBezTo>
                <a:cubicBezTo>
                  <a:pt x="2125" y="16050"/>
                  <a:pt x="982" y="13560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2" y="982"/>
                  <a:pt x="20618" y="5377"/>
                  <a:pt x="20618" y="10800"/>
                </a:cubicBezTo>
                <a:cubicBezTo>
                  <a:pt x="20618" y="13584"/>
                  <a:pt x="19454" y="16092"/>
                  <a:pt x="17593" y="17878"/>
                </a:cubicBezTo>
                <a:moveTo>
                  <a:pt x="10800" y="20618"/>
                </a:moveTo>
                <a:cubicBezTo>
                  <a:pt x="8489" y="20618"/>
                  <a:pt x="6370" y="19815"/>
                  <a:pt x="4693" y="18480"/>
                </a:cubicBezTo>
                <a:cubicBezTo>
                  <a:pt x="5360" y="17604"/>
                  <a:pt x="6693" y="16652"/>
                  <a:pt x="7869" y="16268"/>
                </a:cubicBezTo>
                <a:cubicBezTo>
                  <a:pt x="8578" y="16037"/>
                  <a:pt x="8988" y="15688"/>
                  <a:pt x="9087" y="15232"/>
                </a:cubicBezTo>
                <a:cubicBezTo>
                  <a:pt x="9214" y="14656"/>
                  <a:pt x="8775" y="14230"/>
                  <a:pt x="8725" y="14183"/>
                </a:cubicBezTo>
                <a:cubicBezTo>
                  <a:pt x="8597" y="14065"/>
                  <a:pt x="8412" y="14025"/>
                  <a:pt x="8246" y="14075"/>
                </a:cubicBezTo>
                <a:cubicBezTo>
                  <a:pt x="8208" y="14086"/>
                  <a:pt x="7406" y="14309"/>
                  <a:pt x="6089" y="13714"/>
                </a:cubicBezTo>
                <a:cubicBezTo>
                  <a:pt x="6486" y="13026"/>
                  <a:pt x="6826" y="11618"/>
                  <a:pt x="6826" y="8806"/>
                </a:cubicBezTo>
                <a:cubicBezTo>
                  <a:pt x="6826" y="4301"/>
                  <a:pt x="8829" y="3928"/>
                  <a:pt x="11061" y="3928"/>
                </a:cubicBezTo>
                <a:cubicBezTo>
                  <a:pt x="12615" y="3928"/>
                  <a:pt x="14681" y="4458"/>
                  <a:pt x="14681" y="9051"/>
                </a:cubicBezTo>
                <a:cubicBezTo>
                  <a:pt x="14681" y="11662"/>
                  <a:pt x="15092" y="12966"/>
                  <a:pt x="15499" y="13617"/>
                </a:cubicBezTo>
                <a:cubicBezTo>
                  <a:pt x="14943" y="13829"/>
                  <a:pt x="14058" y="14076"/>
                  <a:pt x="13097" y="13993"/>
                </a:cubicBezTo>
                <a:cubicBezTo>
                  <a:pt x="12883" y="13971"/>
                  <a:pt x="12690" y="14092"/>
                  <a:pt x="12605" y="14285"/>
                </a:cubicBezTo>
                <a:cubicBezTo>
                  <a:pt x="12420" y="14704"/>
                  <a:pt x="12408" y="15649"/>
                  <a:pt x="13683" y="16219"/>
                </a:cubicBezTo>
                <a:cubicBezTo>
                  <a:pt x="14677" y="16664"/>
                  <a:pt x="15893" y="17331"/>
                  <a:pt x="16850" y="18522"/>
                </a:cubicBezTo>
                <a:cubicBezTo>
                  <a:pt x="15182" y="19831"/>
                  <a:pt x="13085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38075" tIns="38075" rIns="38075" bIns="380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9" name="Google Shape;510;p33">
            <a:extLst>
              <a:ext uri="{FF2B5EF4-FFF2-40B4-BE49-F238E27FC236}">
                <a16:creationId xmlns="" xmlns:a16="http://schemas.microsoft.com/office/drawing/2014/main" id="{8562B86C-87A3-4ED7-B2FA-AE6721663C88}"/>
              </a:ext>
            </a:extLst>
          </p:cNvPr>
          <p:cNvSpPr/>
          <p:nvPr/>
        </p:nvSpPr>
        <p:spPr>
          <a:xfrm>
            <a:off x="20393208" y="8357784"/>
            <a:ext cx="831927" cy="68066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4457" y="20400"/>
                </a:moveTo>
                <a:cubicBezTo>
                  <a:pt x="4686" y="18711"/>
                  <a:pt x="5897" y="18036"/>
                  <a:pt x="7134" y="17493"/>
                </a:cubicBezTo>
                <a:lnTo>
                  <a:pt x="7173" y="17477"/>
                </a:lnTo>
                <a:cubicBezTo>
                  <a:pt x="8055" y="17190"/>
                  <a:pt x="9626" y="16039"/>
                  <a:pt x="9626" y="13569"/>
                </a:cubicBezTo>
                <a:cubicBezTo>
                  <a:pt x="9626" y="11474"/>
                  <a:pt x="8932" y="10452"/>
                  <a:pt x="8558" y="9902"/>
                </a:cubicBezTo>
                <a:cubicBezTo>
                  <a:pt x="8484" y="9791"/>
                  <a:pt x="8394" y="9649"/>
                  <a:pt x="8414" y="9680"/>
                </a:cubicBezTo>
                <a:cubicBezTo>
                  <a:pt x="8384" y="9599"/>
                  <a:pt x="8237" y="9129"/>
                  <a:pt x="8449" y="8035"/>
                </a:cubicBezTo>
                <a:cubicBezTo>
                  <a:pt x="8549" y="7522"/>
                  <a:pt x="8380" y="7241"/>
                  <a:pt x="8380" y="7241"/>
                </a:cubicBezTo>
                <a:cubicBezTo>
                  <a:pt x="8112" y="6505"/>
                  <a:pt x="7614" y="5133"/>
                  <a:pt x="7988" y="4025"/>
                </a:cubicBezTo>
                <a:cubicBezTo>
                  <a:pt x="8490" y="2492"/>
                  <a:pt x="8935" y="2190"/>
                  <a:pt x="9741" y="1747"/>
                </a:cubicBezTo>
                <a:cubicBezTo>
                  <a:pt x="9788" y="1721"/>
                  <a:pt x="9834" y="1691"/>
                  <a:pt x="9877" y="1657"/>
                </a:cubicBezTo>
                <a:cubicBezTo>
                  <a:pt x="10029" y="1535"/>
                  <a:pt x="10674" y="1200"/>
                  <a:pt x="11403" y="1200"/>
                </a:cubicBezTo>
                <a:cubicBezTo>
                  <a:pt x="11768" y="1200"/>
                  <a:pt x="12075" y="1285"/>
                  <a:pt x="12318" y="1454"/>
                </a:cubicBezTo>
                <a:cubicBezTo>
                  <a:pt x="12610" y="1655"/>
                  <a:pt x="12890" y="2039"/>
                  <a:pt x="13313" y="3271"/>
                </a:cubicBezTo>
                <a:cubicBezTo>
                  <a:pt x="14101" y="5469"/>
                  <a:pt x="13602" y="6698"/>
                  <a:pt x="13350" y="7124"/>
                </a:cubicBezTo>
                <a:cubicBezTo>
                  <a:pt x="13183" y="7407"/>
                  <a:pt x="13126" y="7764"/>
                  <a:pt x="13191" y="8102"/>
                </a:cubicBezTo>
                <a:cubicBezTo>
                  <a:pt x="13386" y="9109"/>
                  <a:pt x="13260" y="9534"/>
                  <a:pt x="13227" y="9619"/>
                </a:cubicBezTo>
                <a:cubicBezTo>
                  <a:pt x="13219" y="9631"/>
                  <a:pt x="13101" y="9814"/>
                  <a:pt x="13041" y="9902"/>
                </a:cubicBezTo>
                <a:cubicBezTo>
                  <a:pt x="12668" y="10452"/>
                  <a:pt x="11973" y="11474"/>
                  <a:pt x="11973" y="13569"/>
                </a:cubicBezTo>
                <a:cubicBezTo>
                  <a:pt x="11973" y="16039"/>
                  <a:pt x="13545" y="17190"/>
                  <a:pt x="14427" y="17477"/>
                </a:cubicBezTo>
                <a:lnTo>
                  <a:pt x="14466" y="17493"/>
                </a:lnTo>
                <a:cubicBezTo>
                  <a:pt x="15703" y="18036"/>
                  <a:pt x="16914" y="18711"/>
                  <a:pt x="17143" y="20400"/>
                </a:cubicBezTo>
                <a:cubicBezTo>
                  <a:pt x="17143" y="20400"/>
                  <a:pt x="4457" y="20400"/>
                  <a:pt x="4457" y="20400"/>
                </a:cubicBezTo>
                <a:close/>
                <a:moveTo>
                  <a:pt x="14715" y="16328"/>
                </a:moveTo>
                <a:cubicBezTo>
                  <a:pt x="14715" y="16328"/>
                  <a:pt x="12955" y="15815"/>
                  <a:pt x="12955" y="13569"/>
                </a:cubicBezTo>
                <a:cubicBezTo>
                  <a:pt x="12955" y="11596"/>
                  <a:pt x="13678" y="10901"/>
                  <a:pt x="13957" y="10421"/>
                </a:cubicBezTo>
                <a:cubicBezTo>
                  <a:pt x="13957" y="10421"/>
                  <a:pt x="14531" y="9807"/>
                  <a:pt x="14146" y="7826"/>
                </a:cubicBezTo>
                <a:cubicBezTo>
                  <a:pt x="14787" y="6740"/>
                  <a:pt x="14995" y="4972"/>
                  <a:pt x="14211" y="2789"/>
                </a:cubicBezTo>
                <a:cubicBezTo>
                  <a:pt x="13774" y="1514"/>
                  <a:pt x="13389" y="815"/>
                  <a:pt x="12801" y="409"/>
                </a:cubicBezTo>
                <a:cubicBezTo>
                  <a:pt x="12370" y="110"/>
                  <a:pt x="11880" y="0"/>
                  <a:pt x="11403" y="0"/>
                </a:cubicBezTo>
                <a:cubicBezTo>
                  <a:pt x="10516" y="0"/>
                  <a:pt x="9675" y="384"/>
                  <a:pt x="9339" y="653"/>
                </a:cubicBezTo>
                <a:cubicBezTo>
                  <a:pt x="8357" y="1192"/>
                  <a:pt x="7697" y="1688"/>
                  <a:pt x="7077" y="3579"/>
                </a:cubicBezTo>
                <a:cubicBezTo>
                  <a:pt x="6540" y="5168"/>
                  <a:pt x="7179" y="6892"/>
                  <a:pt x="7494" y="7758"/>
                </a:cubicBezTo>
                <a:cubicBezTo>
                  <a:pt x="7110" y="9740"/>
                  <a:pt x="7642" y="10421"/>
                  <a:pt x="7642" y="10421"/>
                </a:cubicBezTo>
                <a:cubicBezTo>
                  <a:pt x="7922" y="10901"/>
                  <a:pt x="8644" y="11596"/>
                  <a:pt x="8644" y="13569"/>
                </a:cubicBezTo>
                <a:cubicBezTo>
                  <a:pt x="8644" y="15815"/>
                  <a:pt x="6885" y="16328"/>
                  <a:pt x="6885" y="16328"/>
                </a:cubicBezTo>
                <a:cubicBezTo>
                  <a:pt x="5768" y="16819"/>
                  <a:pt x="3436" y="17760"/>
                  <a:pt x="3436" y="21000"/>
                </a:cubicBezTo>
                <a:cubicBezTo>
                  <a:pt x="3436" y="21000"/>
                  <a:pt x="3436" y="21600"/>
                  <a:pt x="3927" y="21600"/>
                </a:cubicBezTo>
                <a:lnTo>
                  <a:pt x="17673" y="21600"/>
                </a:lnTo>
                <a:cubicBezTo>
                  <a:pt x="18164" y="21600"/>
                  <a:pt x="18164" y="21000"/>
                  <a:pt x="18164" y="21000"/>
                </a:cubicBezTo>
                <a:cubicBezTo>
                  <a:pt x="18164" y="17760"/>
                  <a:pt x="15832" y="16819"/>
                  <a:pt x="14715" y="16328"/>
                </a:cubicBezTo>
                <a:moveTo>
                  <a:pt x="19516" y="15006"/>
                </a:moveTo>
                <a:cubicBezTo>
                  <a:pt x="19516" y="15006"/>
                  <a:pt x="18416" y="14701"/>
                  <a:pt x="18416" y="12954"/>
                </a:cubicBezTo>
                <a:cubicBezTo>
                  <a:pt x="18416" y="11419"/>
                  <a:pt x="18794" y="10879"/>
                  <a:pt x="19017" y="10506"/>
                </a:cubicBezTo>
                <a:cubicBezTo>
                  <a:pt x="19017" y="10506"/>
                  <a:pt x="19443" y="9975"/>
                  <a:pt x="19136" y="8435"/>
                </a:cubicBezTo>
                <a:cubicBezTo>
                  <a:pt x="19388" y="7760"/>
                  <a:pt x="19900" y="6419"/>
                  <a:pt x="19470" y="5184"/>
                </a:cubicBezTo>
                <a:cubicBezTo>
                  <a:pt x="18974" y="3714"/>
                  <a:pt x="18645" y="3327"/>
                  <a:pt x="17860" y="2908"/>
                </a:cubicBezTo>
                <a:cubicBezTo>
                  <a:pt x="17591" y="2699"/>
                  <a:pt x="16918" y="2400"/>
                  <a:pt x="16208" y="2400"/>
                </a:cubicBezTo>
                <a:cubicBezTo>
                  <a:pt x="15873" y="2400"/>
                  <a:pt x="15531" y="2473"/>
                  <a:pt x="15218" y="2647"/>
                </a:cubicBezTo>
                <a:cubicBezTo>
                  <a:pt x="15343" y="3035"/>
                  <a:pt x="15449" y="3420"/>
                  <a:pt x="15525" y="3799"/>
                </a:cubicBezTo>
                <a:cubicBezTo>
                  <a:pt x="15537" y="3790"/>
                  <a:pt x="15550" y="3779"/>
                  <a:pt x="15563" y="3770"/>
                </a:cubicBezTo>
                <a:cubicBezTo>
                  <a:pt x="15730" y="3657"/>
                  <a:pt x="15948" y="3600"/>
                  <a:pt x="16208" y="3600"/>
                </a:cubicBezTo>
                <a:cubicBezTo>
                  <a:pt x="16716" y="3600"/>
                  <a:pt x="17211" y="3825"/>
                  <a:pt x="17332" y="3919"/>
                </a:cubicBezTo>
                <a:cubicBezTo>
                  <a:pt x="17375" y="3953"/>
                  <a:pt x="17421" y="3983"/>
                  <a:pt x="17467" y="4008"/>
                </a:cubicBezTo>
                <a:cubicBezTo>
                  <a:pt x="17950" y="4265"/>
                  <a:pt x="18131" y="4362"/>
                  <a:pt x="18562" y="5641"/>
                </a:cubicBezTo>
                <a:cubicBezTo>
                  <a:pt x="18822" y="6387"/>
                  <a:pt x="18452" y="7378"/>
                  <a:pt x="18253" y="7911"/>
                </a:cubicBezTo>
                <a:cubicBezTo>
                  <a:pt x="18161" y="8156"/>
                  <a:pt x="18130" y="8457"/>
                  <a:pt x="18182" y="8718"/>
                </a:cubicBezTo>
                <a:cubicBezTo>
                  <a:pt x="18316" y="9392"/>
                  <a:pt x="18254" y="9706"/>
                  <a:pt x="18232" y="9784"/>
                </a:cubicBezTo>
                <a:cubicBezTo>
                  <a:pt x="18230" y="9788"/>
                  <a:pt x="18227" y="9793"/>
                  <a:pt x="18224" y="9798"/>
                </a:cubicBezTo>
                <a:lnTo>
                  <a:pt x="18191" y="9853"/>
                </a:lnTo>
                <a:cubicBezTo>
                  <a:pt x="17926" y="10290"/>
                  <a:pt x="17434" y="11106"/>
                  <a:pt x="17434" y="12954"/>
                </a:cubicBezTo>
                <a:cubicBezTo>
                  <a:pt x="17434" y="15019"/>
                  <a:pt x="18570" y="15933"/>
                  <a:pt x="19229" y="16155"/>
                </a:cubicBezTo>
                <a:cubicBezTo>
                  <a:pt x="19856" y="16429"/>
                  <a:pt x="20435" y="16859"/>
                  <a:pt x="20582" y="17999"/>
                </a:cubicBezTo>
                <a:lnTo>
                  <a:pt x="18459" y="18000"/>
                </a:lnTo>
                <a:cubicBezTo>
                  <a:pt x="18647" y="18353"/>
                  <a:pt x="18802" y="18755"/>
                  <a:pt x="18920" y="19200"/>
                </a:cubicBezTo>
                <a:lnTo>
                  <a:pt x="21109" y="19199"/>
                </a:lnTo>
                <a:cubicBezTo>
                  <a:pt x="21600" y="19199"/>
                  <a:pt x="21600" y="18599"/>
                  <a:pt x="21600" y="18599"/>
                </a:cubicBezTo>
                <a:cubicBezTo>
                  <a:pt x="21600" y="16199"/>
                  <a:pt x="20410" y="15388"/>
                  <a:pt x="19516" y="15006"/>
                </a:cubicBezTo>
                <a:moveTo>
                  <a:pt x="2371" y="16155"/>
                </a:moveTo>
                <a:cubicBezTo>
                  <a:pt x="3030" y="15933"/>
                  <a:pt x="4166" y="15019"/>
                  <a:pt x="4166" y="12954"/>
                </a:cubicBezTo>
                <a:cubicBezTo>
                  <a:pt x="4166" y="11106"/>
                  <a:pt x="3673" y="10290"/>
                  <a:pt x="3409" y="9853"/>
                </a:cubicBezTo>
                <a:lnTo>
                  <a:pt x="3376" y="9798"/>
                </a:lnTo>
                <a:cubicBezTo>
                  <a:pt x="3373" y="9793"/>
                  <a:pt x="3370" y="9788"/>
                  <a:pt x="3367" y="9784"/>
                </a:cubicBezTo>
                <a:cubicBezTo>
                  <a:pt x="3346" y="9706"/>
                  <a:pt x="3283" y="9392"/>
                  <a:pt x="3418" y="8718"/>
                </a:cubicBezTo>
                <a:cubicBezTo>
                  <a:pt x="3470" y="8457"/>
                  <a:pt x="3439" y="8156"/>
                  <a:pt x="3347" y="7911"/>
                </a:cubicBezTo>
                <a:cubicBezTo>
                  <a:pt x="3148" y="7378"/>
                  <a:pt x="2778" y="6387"/>
                  <a:pt x="3038" y="5641"/>
                </a:cubicBezTo>
                <a:cubicBezTo>
                  <a:pt x="3469" y="4362"/>
                  <a:pt x="3649" y="4265"/>
                  <a:pt x="4133" y="4008"/>
                </a:cubicBezTo>
                <a:cubicBezTo>
                  <a:pt x="4180" y="3983"/>
                  <a:pt x="4225" y="3953"/>
                  <a:pt x="4268" y="3919"/>
                </a:cubicBezTo>
                <a:cubicBezTo>
                  <a:pt x="4389" y="3825"/>
                  <a:pt x="4884" y="3600"/>
                  <a:pt x="5392" y="3600"/>
                </a:cubicBezTo>
                <a:cubicBezTo>
                  <a:pt x="5636" y="3600"/>
                  <a:pt x="5839" y="3655"/>
                  <a:pt x="6002" y="3755"/>
                </a:cubicBezTo>
                <a:cubicBezTo>
                  <a:pt x="6045" y="3548"/>
                  <a:pt x="6096" y="3341"/>
                  <a:pt x="6165" y="3134"/>
                </a:cubicBezTo>
                <a:cubicBezTo>
                  <a:pt x="6225" y="2950"/>
                  <a:pt x="6289" y="2793"/>
                  <a:pt x="6351" y="2630"/>
                </a:cubicBezTo>
                <a:cubicBezTo>
                  <a:pt x="6046" y="2468"/>
                  <a:pt x="5716" y="2400"/>
                  <a:pt x="5392" y="2400"/>
                </a:cubicBezTo>
                <a:cubicBezTo>
                  <a:pt x="4682" y="2400"/>
                  <a:pt x="4009" y="2699"/>
                  <a:pt x="3740" y="2908"/>
                </a:cubicBezTo>
                <a:cubicBezTo>
                  <a:pt x="2955" y="3327"/>
                  <a:pt x="2625" y="3714"/>
                  <a:pt x="2130" y="5184"/>
                </a:cubicBezTo>
                <a:cubicBezTo>
                  <a:pt x="1700" y="6419"/>
                  <a:pt x="2212" y="7760"/>
                  <a:pt x="2464" y="8435"/>
                </a:cubicBezTo>
                <a:cubicBezTo>
                  <a:pt x="2156" y="9975"/>
                  <a:pt x="2583" y="10506"/>
                  <a:pt x="2583" y="10506"/>
                </a:cubicBezTo>
                <a:cubicBezTo>
                  <a:pt x="2806" y="10879"/>
                  <a:pt x="3185" y="11419"/>
                  <a:pt x="3185" y="12954"/>
                </a:cubicBezTo>
                <a:cubicBezTo>
                  <a:pt x="3185" y="14701"/>
                  <a:pt x="2084" y="15006"/>
                  <a:pt x="2084" y="15006"/>
                </a:cubicBezTo>
                <a:cubicBezTo>
                  <a:pt x="1191" y="15388"/>
                  <a:pt x="0" y="16199"/>
                  <a:pt x="0" y="18599"/>
                </a:cubicBezTo>
                <a:cubicBezTo>
                  <a:pt x="0" y="18599"/>
                  <a:pt x="0" y="19199"/>
                  <a:pt x="491" y="19199"/>
                </a:cubicBezTo>
                <a:lnTo>
                  <a:pt x="2680" y="19200"/>
                </a:lnTo>
                <a:cubicBezTo>
                  <a:pt x="2798" y="18755"/>
                  <a:pt x="2952" y="18353"/>
                  <a:pt x="3141" y="18000"/>
                </a:cubicBezTo>
                <a:lnTo>
                  <a:pt x="1018" y="17999"/>
                </a:lnTo>
                <a:cubicBezTo>
                  <a:pt x="1165" y="16859"/>
                  <a:pt x="1744" y="16429"/>
                  <a:pt x="2371" y="16155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38075" tIns="38075" rIns="38075" bIns="380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2" name="Google Shape;544;p34">
            <a:extLst>
              <a:ext uri="{FF2B5EF4-FFF2-40B4-BE49-F238E27FC236}">
                <a16:creationId xmlns="" xmlns:a16="http://schemas.microsoft.com/office/drawing/2014/main" id="{B9FC8981-AE5B-41DE-B8D1-7E4BB0A46A7E}"/>
              </a:ext>
            </a:extLst>
          </p:cNvPr>
          <p:cNvSpPr/>
          <p:nvPr/>
        </p:nvSpPr>
        <p:spPr>
          <a:xfrm>
            <a:off x="15915183" y="5834053"/>
            <a:ext cx="1718647" cy="171864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618" y="14727"/>
                </a:moveTo>
                <a:lnTo>
                  <a:pt x="982" y="14727"/>
                </a:ln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4727"/>
                  <a:pt x="20618" y="14727"/>
                </a:cubicBezTo>
                <a:close/>
                <a:moveTo>
                  <a:pt x="20618" y="16691"/>
                </a:moveTo>
                <a:cubicBezTo>
                  <a:pt x="20618" y="17233"/>
                  <a:pt x="20178" y="17673"/>
                  <a:pt x="19636" y="17673"/>
                </a:cubicBezTo>
                <a:lnTo>
                  <a:pt x="1964" y="17673"/>
                </a:lnTo>
                <a:cubicBezTo>
                  <a:pt x="1422" y="17673"/>
                  <a:pt x="982" y="17233"/>
                  <a:pt x="982" y="16691"/>
                </a:cubicBezTo>
                <a:lnTo>
                  <a:pt x="982" y="15709"/>
                </a:lnTo>
                <a:lnTo>
                  <a:pt x="20618" y="15709"/>
                </a:lnTo>
                <a:cubicBezTo>
                  <a:pt x="20618" y="15709"/>
                  <a:pt x="20618" y="16691"/>
                  <a:pt x="20618" y="16691"/>
                </a:cubicBezTo>
                <a:close/>
                <a:moveTo>
                  <a:pt x="11782" y="20618"/>
                </a:moveTo>
                <a:lnTo>
                  <a:pt x="9818" y="20618"/>
                </a:lnTo>
                <a:lnTo>
                  <a:pt x="9818" y="18655"/>
                </a:lnTo>
                <a:lnTo>
                  <a:pt x="11782" y="18655"/>
                </a:lnTo>
                <a:cubicBezTo>
                  <a:pt x="11782" y="18655"/>
                  <a:pt x="11782" y="20618"/>
                  <a:pt x="11782" y="20618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6691"/>
                </a:lnTo>
                <a:cubicBezTo>
                  <a:pt x="0" y="17775"/>
                  <a:pt x="879" y="18655"/>
                  <a:pt x="1964" y="18655"/>
                </a:cubicBezTo>
                <a:lnTo>
                  <a:pt x="8836" y="18655"/>
                </a:lnTo>
                <a:lnTo>
                  <a:pt x="8836" y="20618"/>
                </a:lnTo>
                <a:lnTo>
                  <a:pt x="7364" y="20618"/>
                </a:lnTo>
                <a:cubicBezTo>
                  <a:pt x="7092" y="20618"/>
                  <a:pt x="6873" y="20838"/>
                  <a:pt x="6873" y="21109"/>
                </a:cubicBezTo>
                <a:cubicBezTo>
                  <a:pt x="6873" y="21381"/>
                  <a:pt x="7092" y="21600"/>
                  <a:pt x="7364" y="21600"/>
                </a:cubicBezTo>
                <a:lnTo>
                  <a:pt x="14236" y="21600"/>
                </a:lnTo>
                <a:cubicBezTo>
                  <a:pt x="14508" y="21600"/>
                  <a:pt x="14727" y="21381"/>
                  <a:pt x="14727" y="21109"/>
                </a:cubicBezTo>
                <a:cubicBezTo>
                  <a:pt x="14727" y="20838"/>
                  <a:pt x="14508" y="20618"/>
                  <a:pt x="14236" y="20618"/>
                </a:cubicBezTo>
                <a:lnTo>
                  <a:pt x="12764" y="20618"/>
                </a:lnTo>
                <a:lnTo>
                  <a:pt x="12764" y="18655"/>
                </a:lnTo>
                <a:lnTo>
                  <a:pt x="19636" y="18655"/>
                </a:lnTo>
                <a:cubicBezTo>
                  <a:pt x="20721" y="18655"/>
                  <a:pt x="21600" y="17775"/>
                  <a:pt x="21600" y="16691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38075" tIns="38075" rIns="38075" bIns="380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3" name="Google Shape;658;p34">
            <a:extLst>
              <a:ext uri="{FF2B5EF4-FFF2-40B4-BE49-F238E27FC236}">
                <a16:creationId xmlns="" xmlns:a16="http://schemas.microsoft.com/office/drawing/2014/main" id="{B78C55AE-C053-4295-BFE1-05649B67DE39}"/>
              </a:ext>
            </a:extLst>
          </p:cNvPr>
          <p:cNvSpPr/>
          <p:nvPr/>
        </p:nvSpPr>
        <p:spPr>
          <a:xfrm>
            <a:off x="7771873" y="8108610"/>
            <a:ext cx="1164597" cy="116459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618" y="14727"/>
                </a:moveTo>
                <a:lnTo>
                  <a:pt x="982" y="14727"/>
                </a:lnTo>
                <a:lnTo>
                  <a:pt x="982" y="12764"/>
                </a:lnTo>
                <a:lnTo>
                  <a:pt x="20618" y="12764"/>
                </a:lnTo>
                <a:cubicBezTo>
                  <a:pt x="20618" y="12764"/>
                  <a:pt x="20618" y="14727"/>
                  <a:pt x="20618" y="14727"/>
                </a:cubicBezTo>
                <a:close/>
                <a:moveTo>
                  <a:pt x="20618" y="11782"/>
                </a:moveTo>
                <a:lnTo>
                  <a:pt x="982" y="11782"/>
                </a:lnTo>
                <a:cubicBezTo>
                  <a:pt x="440" y="11782"/>
                  <a:pt x="0" y="12222"/>
                  <a:pt x="0" y="12764"/>
                </a:cubicBezTo>
                <a:lnTo>
                  <a:pt x="0" y="14727"/>
                </a:lnTo>
                <a:cubicBezTo>
                  <a:pt x="0" y="15270"/>
                  <a:pt x="440" y="15709"/>
                  <a:pt x="982" y="15709"/>
                </a:cubicBezTo>
                <a:lnTo>
                  <a:pt x="20618" y="15709"/>
                </a:lnTo>
                <a:cubicBezTo>
                  <a:pt x="21160" y="15709"/>
                  <a:pt x="21600" y="15270"/>
                  <a:pt x="21600" y="14727"/>
                </a:cubicBezTo>
                <a:lnTo>
                  <a:pt x="21600" y="12764"/>
                </a:lnTo>
                <a:cubicBezTo>
                  <a:pt x="21600" y="12222"/>
                  <a:pt x="21160" y="11782"/>
                  <a:pt x="20618" y="11782"/>
                </a:cubicBezTo>
                <a:moveTo>
                  <a:pt x="20618" y="8836"/>
                </a:moveTo>
                <a:lnTo>
                  <a:pt x="982" y="8836"/>
                </a:lnTo>
                <a:lnTo>
                  <a:pt x="982" y="6873"/>
                </a:lnTo>
                <a:lnTo>
                  <a:pt x="20618" y="6873"/>
                </a:lnTo>
                <a:cubicBezTo>
                  <a:pt x="20618" y="6873"/>
                  <a:pt x="20618" y="8836"/>
                  <a:pt x="20618" y="8836"/>
                </a:cubicBezTo>
                <a:close/>
                <a:moveTo>
                  <a:pt x="20618" y="5891"/>
                </a:moveTo>
                <a:lnTo>
                  <a:pt x="982" y="5891"/>
                </a:lnTo>
                <a:cubicBezTo>
                  <a:pt x="440" y="5891"/>
                  <a:pt x="0" y="6331"/>
                  <a:pt x="0" y="6873"/>
                </a:cubicBezTo>
                <a:lnTo>
                  <a:pt x="0" y="8836"/>
                </a:lnTo>
                <a:cubicBezTo>
                  <a:pt x="0" y="9378"/>
                  <a:pt x="440" y="9818"/>
                  <a:pt x="982" y="9818"/>
                </a:cubicBezTo>
                <a:lnTo>
                  <a:pt x="20618" y="9818"/>
                </a:lnTo>
                <a:cubicBezTo>
                  <a:pt x="21160" y="9818"/>
                  <a:pt x="21600" y="9378"/>
                  <a:pt x="21600" y="8836"/>
                </a:cubicBezTo>
                <a:lnTo>
                  <a:pt x="21600" y="6873"/>
                </a:lnTo>
                <a:cubicBezTo>
                  <a:pt x="21600" y="6331"/>
                  <a:pt x="21160" y="5891"/>
                  <a:pt x="20618" y="5891"/>
                </a:cubicBezTo>
                <a:moveTo>
                  <a:pt x="20618" y="2945"/>
                </a:moveTo>
                <a:lnTo>
                  <a:pt x="982" y="2945"/>
                </a:lnTo>
                <a:lnTo>
                  <a:pt x="982" y="982"/>
                </a:lnTo>
                <a:lnTo>
                  <a:pt x="20618" y="982"/>
                </a:lnTo>
                <a:cubicBezTo>
                  <a:pt x="20618" y="982"/>
                  <a:pt x="20618" y="2945"/>
                  <a:pt x="20618" y="2945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440"/>
                  <a:pt x="0" y="982"/>
                </a:cubicBezTo>
                <a:lnTo>
                  <a:pt x="0" y="2945"/>
                </a:lnTo>
                <a:cubicBezTo>
                  <a:pt x="0" y="3487"/>
                  <a:pt x="440" y="3927"/>
                  <a:pt x="982" y="3927"/>
                </a:cubicBezTo>
                <a:lnTo>
                  <a:pt x="20618" y="3927"/>
                </a:lnTo>
                <a:cubicBezTo>
                  <a:pt x="21160" y="3927"/>
                  <a:pt x="21600" y="3487"/>
                  <a:pt x="21600" y="2945"/>
                </a:cubicBezTo>
                <a:lnTo>
                  <a:pt x="21600" y="982"/>
                </a:lnTo>
                <a:cubicBezTo>
                  <a:pt x="21600" y="440"/>
                  <a:pt x="21160" y="0"/>
                  <a:pt x="20618" y="0"/>
                </a:cubicBezTo>
                <a:moveTo>
                  <a:pt x="20618" y="20618"/>
                </a:moveTo>
                <a:lnTo>
                  <a:pt x="982" y="20618"/>
                </a:lnTo>
                <a:lnTo>
                  <a:pt x="982" y="18655"/>
                </a:lnTo>
                <a:lnTo>
                  <a:pt x="20618" y="18655"/>
                </a:lnTo>
                <a:cubicBezTo>
                  <a:pt x="20618" y="18655"/>
                  <a:pt x="20618" y="20618"/>
                  <a:pt x="20618" y="20618"/>
                </a:cubicBezTo>
                <a:close/>
                <a:moveTo>
                  <a:pt x="20618" y="17673"/>
                </a:moveTo>
                <a:lnTo>
                  <a:pt x="982" y="17673"/>
                </a:lnTo>
                <a:cubicBezTo>
                  <a:pt x="440" y="17673"/>
                  <a:pt x="0" y="18113"/>
                  <a:pt x="0" y="18655"/>
                </a:cubicBezTo>
                <a:lnTo>
                  <a:pt x="0" y="20618"/>
                </a:lnTo>
                <a:cubicBezTo>
                  <a:pt x="0" y="21160"/>
                  <a:pt x="440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1160"/>
                  <a:pt x="21600" y="20618"/>
                </a:cubicBezTo>
                <a:lnTo>
                  <a:pt x="21600" y="18655"/>
                </a:lnTo>
                <a:cubicBezTo>
                  <a:pt x="21600" y="18113"/>
                  <a:pt x="21160" y="17673"/>
                  <a:pt x="20618" y="17673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38075" tIns="38075" rIns="38075" bIns="380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="" xmlns:a16="http://schemas.microsoft.com/office/drawing/2014/main" id="{B57BFB4F-BF30-4415-A39B-60649F11B94C}"/>
              </a:ext>
            </a:extLst>
          </p:cNvPr>
          <p:cNvSpPr txBox="1"/>
          <p:nvPr/>
        </p:nvSpPr>
        <p:spPr>
          <a:xfrm>
            <a:off x="513194" y="9530611"/>
            <a:ext cx="33313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>
                <a:solidFill>
                  <a:schemeClr val="bg1"/>
                </a:solidFill>
              </a:rPr>
              <a:t>Občan / </a:t>
            </a:r>
            <a:r>
              <a:rPr lang="sk-SK" sz="2400" b="1" dirty="0" err="1">
                <a:solidFill>
                  <a:schemeClr val="bg1"/>
                </a:solidFill>
              </a:rPr>
              <a:t>zaměstnanec</a:t>
            </a:r>
            <a:endParaRPr lang="sk-SK" sz="2400" b="1" dirty="0">
              <a:solidFill>
                <a:schemeClr val="bg1"/>
              </a:solidFill>
            </a:endParaRPr>
          </a:p>
          <a:p>
            <a:r>
              <a:rPr lang="sk-SK" sz="2400" b="1" dirty="0">
                <a:solidFill>
                  <a:schemeClr val="bg1"/>
                </a:solidFill>
              </a:rPr>
              <a:t>  s APP </a:t>
            </a:r>
            <a:r>
              <a:rPr lang="sk-SK" sz="2400" b="1" dirty="0" err="1">
                <a:solidFill>
                  <a:schemeClr val="bg1"/>
                </a:solidFill>
              </a:rPr>
              <a:t>POWERsafe</a:t>
            </a:r>
            <a:endParaRPr lang="sk-SK" sz="2400" b="1" dirty="0">
              <a:solidFill>
                <a:schemeClr val="bg1"/>
              </a:solidFill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="" xmlns:a16="http://schemas.microsoft.com/office/drawing/2014/main" id="{49757BA9-6BC4-4540-B84A-CF11DB87675D}"/>
              </a:ext>
            </a:extLst>
          </p:cNvPr>
          <p:cNvSpPr txBox="1"/>
          <p:nvPr/>
        </p:nvSpPr>
        <p:spPr>
          <a:xfrm>
            <a:off x="3694289" y="7887119"/>
            <a:ext cx="37750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600" i="1" dirty="0">
                <a:solidFill>
                  <a:schemeClr val="bg1"/>
                </a:solidFill>
              </a:rPr>
              <a:t>  </a:t>
            </a:r>
            <a:r>
              <a:rPr lang="sk-SK" sz="1600" i="1" dirty="0" err="1">
                <a:solidFill>
                  <a:schemeClr val="bg1"/>
                </a:solidFill>
              </a:rPr>
              <a:t>Krizová</a:t>
            </a:r>
            <a:r>
              <a:rPr lang="sk-SK" sz="1600" i="1" dirty="0">
                <a:solidFill>
                  <a:schemeClr val="bg1"/>
                </a:solidFill>
              </a:rPr>
              <a:t> </a:t>
            </a:r>
            <a:r>
              <a:rPr lang="sk-SK" sz="1600" i="1" dirty="0" err="1">
                <a:solidFill>
                  <a:schemeClr val="bg1"/>
                </a:solidFill>
              </a:rPr>
              <a:t>situace</a:t>
            </a:r>
            <a:r>
              <a:rPr lang="sk-SK" sz="1600" i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sk-SK" sz="1600" i="1" dirty="0">
                <a:solidFill>
                  <a:schemeClr val="bg1"/>
                </a:solidFill>
              </a:rPr>
              <a:t> a </a:t>
            </a:r>
            <a:r>
              <a:rPr lang="sk-SK" sz="1600" i="1" dirty="0" err="1">
                <a:solidFill>
                  <a:schemeClr val="bg1"/>
                </a:solidFill>
              </a:rPr>
              <a:t>odeslání</a:t>
            </a:r>
            <a:r>
              <a:rPr lang="sk-SK" sz="1600" i="1" dirty="0">
                <a:solidFill>
                  <a:schemeClr val="bg1"/>
                </a:solidFill>
              </a:rPr>
              <a:t> </a:t>
            </a:r>
            <a:r>
              <a:rPr lang="sk-SK" sz="1600" i="1" dirty="0" err="1">
                <a:solidFill>
                  <a:schemeClr val="bg1"/>
                </a:solidFill>
              </a:rPr>
              <a:t>rychlé</a:t>
            </a:r>
            <a:r>
              <a:rPr lang="sk-SK" sz="1600" i="1" dirty="0">
                <a:solidFill>
                  <a:schemeClr val="bg1"/>
                </a:solidFill>
              </a:rPr>
              <a:t> správy</a:t>
            </a:r>
            <a:endParaRPr lang="sk-SK" sz="1600" b="1" dirty="0">
              <a:solidFill>
                <a:schemeClr val="bg1"/>
              </a:solidFill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="" xmlns:a16="http://schemas.microsoft.com/office/drawing/2014/main" id="{8DA6DB5F-1E76-4C4A-B16C-DAD76C332714}"/>
              </a:ext>
            </a:extLst>
          </p:cNvPr>
          <p:cNvSpPr/>
          <p:nvPr/>
        </p:nvSpPr>
        <p:spPr>
          <a:xfrm>
            <a:off x="7193728" y="9638333"/>
            <a:ext cx="25074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2000" b="1" dirty="0" err="1">
                <a:solidFill>
                  <a:schemeClr val="bg1"/>
                </a:solidFill>
              </a:rPr>
              <a:t>POWERsafe</a:t>
            </a:r>
            <a:r>
              <a:rPr lang="sk-SK" sz="2000" b="1" dirty="0">
                <a:solidFill>
                  <a:schemeClr val="bg1"/>
                </a:solidFill>
              </a:rPr>
              <a:t> server</a:t>
            </a:r>
          </a:p>
          <a:p>
            <a:endParaRPr lang="sk-SK" sz="2000" b="1" dirty="0">
              <a:solidFill>
                <a:schemeClr val="bg1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="" xmlns:a16="http://schemas.microsoft.com/office/drawing/2014/main" id="{FEEB8262-D23F-4A3E-A66B-25B499CBB4B8}"/>
              </a:ext>
            </a:extLst>
          </p:cNvPr>
          <p:cNvSpPr txBox="1"/>
          <p:nvPr/>
        </p:nvSpPr>
        <p:spPr>
          <a:xfrm>
            <a:off x="18093115" y="6702323"/>
            <a:ext cx="56140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b="1" dirty="0">
                <a:solidFill>
                  <a:schemeClr val="bg1"/>
                </a:solidFill>
              </a:rPr>
              <a:t>Centrum integrovaných </a:t>
            </a:r>
            <a:r>
              <a:rPr lang="sk-SK" sz="2000" b="1" dirty="0" smtClean="0">
                <a:solidFill>
                  <a:schemeClr val="bg1"/>
                </a:solidFill>
              </a:rPr>
              <a:t>záchranných </a:t>
            </a:r>
            <a:r>
              <a:rPr lang="sk-SK" sz="2000" b="1" dirty="0" err="1">
                <a:solidFill>
                  <a:schemeClr val="bg1"/>
                </a:solidFill>
              </a:rPr>
              <a:t>s</a:t>
            </a:r>
            <a:r>
              <a:rPr lang="sk-SK" sz="2000" b="1" dirty="0" err="1" smtClean="0">
                <a:solidFill>
                  <a:schemeClr val="bg1"/>
                </a:solidFill>
              </a:rPr>
              <a:t>ložek</a:t>
            </a:r>
            <a:r>
              <a:rPr lang="sk-SK" sz="2000" b="1" dirty="0" smtClean="0">
                <a:solidFill>
                  <a:schemeClr val="bg1"/>
                </a:solidFill>
              </a:rPr>
              <a:t> </a:t>
            </a:r>
            <a:endParaRPr lang="sk-SK" sz="2000" b="1" dirty="0">
              <a:solidFill>
                <a:schemeClr val="bg1"/>
              </a:solidFill>
            </a:endParaRPr>
          </a:p>
        </p:txBody>
      </p:sp>
      <p:sp>
        <p:nvSpPr>
          <p:cNvPr id="53" name="Google Shape;663;p34">
            <a:extLst>
              <a:ext uri="{FF2B5EF4-FFF2-40B4-BE49-F238E27FC236}">
                <a16:creationId xmlns="" xmlns:a16="http://schemas.microsoft.com/office/drawing/2014/main" id="{011B4D51-A876-4A9F-91CB-94865CA6A4FC}"/>
              </a:ext>
            </a:extLst>
          </p:cNvPr>
          <p:cNvSpPr/>
          <p:nvPr/>
        </p:nvSpPr>
        <p:spPr>
          <a:xfrm>
            <a:off x="19988485" y="6077163"/>
            <a:ext cx="557212" cy="5588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5709" y="11782"/>
                </a:moveTo>
                <a:lnTo>
                  <a:pt x="11782" y="11782"/>
                </a:lnTo>
                <a:lnTo>
                  <a:pt x="11782" y="15709"/>
                </a:lnTo>
                <a:lnTo>
                  <a:pt x="9818" y="15709"/>
                </a:lnTo>
                <a:lnTo>
                  <a:pt x="9818" y="11782"/>
                </a:lnTo>
                <a:lnTo>
                  <a:pt x="5891" y="11782"/>
                </a:lnTo>
                <a:lnTo>
                  <a:pt x="5891" y="9818"/>
                </a:lnTo>
                <a:lnTo>
                  <a:pt x="9818" y="9818"/>
                </a:lnTo>
                <a:lnTo>
                  <a:pt x="9818" y="5891"/>
                </a:lnTo>
                <a:lnTo>
                  <a:pt x="11782" y="5891"/>
                </a:lnTo>
                <a:lnTo>
                  <a:pt x="11782" y="9818"/>
                </a:lnTo>
                <a:lnTo>
                  <a:pt x="15709" y="9818"/>
                </a:lnTo>
                <a:cubicBezTo>
                  <a:pt x="15709" y="9818"/>
                  <a:pt x="15709" y="11782"/>
                  <a:pt x="15709" y="11782"/>
                </a:cubicBezTo>
                <a:close/>
                <a:moveTo>
                  <a:pt x="15709" y="8836"/>
                </a:moveTo>
                <a:lnTo>
                  <a:pt x="12764" y="8836"/>
                </a:lnTo>
                <a:lnTo>
                  <a:pt x="12764" y="5891"/>
                </a:lnTo>
                <a:cubicBezTo>
                  <a:pt x="12764" y="5349"/>
                  <a:pt x="12324" y="4909"/>
                  <a:pt x="11782" y="4909"/>
                </a:cubicBezTo>
                <a:lnTo>
                  <a:pt x="9818" y="4909"/>
                </a:lnTo>
                <a:cubicBezTo>
                  <a:pt x="9276" y="4909"/>
                  <a:pt x="8836" y="5349"/>
                  <a:pt x="8836" y="5891"/>
                </a:cubicBezTo>
                <a:lnTo>
                  <a:pt x="8836" y="8836"/>
                </a:lnTo>
                <a:lnTo>
                  <a:pt x="5891" y="8836"/>
                </a:lnTo>
                <a:cubicBezTo>
                  <a:pt x="5349" y="8836"/>
                  <a:pt x="4909" y="9276"/>
                  <a:pt x="4909" y="9818"/>
                </a:cubicBezTo>
                <a:lnTo>
                  <a:pt x="4909" y="11782"/>
                </a:lnTo>
                <a:cubicBezTo>
                  <a:pt x="4909" y="12324"/>
                  <a:pt x="5349" y="12764"/>
                  <a:pt x="5891" y="12764"/>
                </a:cubicBezTo>
                <a:lnTo>
                  <a:pt x="8836" y="12764"/>
                </a:lnTo>
                <a:lnTo>
                  <a:pt x="8836" y="15709"/>
                </a:lnTo>
                <a:cubicBezTo>
                  <a:pt x="8836" y="16251"/>
                  <a:pt x="9276" y="16691"/>
                  <a:pt x="9818" y="16691"/>
                </a:cubicBezTo>
                <a:lnTo>
                  <a:pt x="11782" y="16691"/>
                </a:lnTo>
                <a:cubicBezTo>
                  <a:pt x="12324" y="16691"/>
                  <a:pt x="12764" y="16251"/>
                  <a:pt x="12764" y="15709"/>
                </a:cubicBezTo>
                <a:lnTo>
                  <a:pt x="12764" y="12764"/>
                </a:lnTo>
                <a:lnTo>
                  <a:pt x="15709" y="12764"/>
                </a:lnTo>
                <a:cubicBezTo>
                  <a:pt x="16251" y="12764"/>
                  <a:pt x="16691" y="12324"/>
                  <a:pt x="16691" y="11782"/>
                </a:cubicBezTo>
                <a:lnTo>
                  <a:pt x="16691" y="9818"/>
                </a:lnTo>
                <a:cubicBezTo>
                  <a:pt x="16691" y="9276"/>
                  <a:pt x="16251" y="8836"/>
                  <a:pt x="15709" y="8836"/>
                </a:cubicBezTo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38075" tIns="38075" rIns="38075" bIns="380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4" name="Google Shape;512;p33">
            <a:extLst>
              <a:ext uri="{FF2B5EF4-FFF2-40B4-BE49-F238E27FC236}">
                <a16:creationId xmlns="" xmlns:a16="http://schemas.microsoft.com/office/drawing/2014/main" id="{54BEA298-90CD-4CFA-9264-A1BA2FE6E70E}"/>
              </a:ext>
            </a:extLst>
          </p:cNvPr>
          <p:cNvSpPr/>
          <p:nvPr/>
        </p:nvSpPr>
        <p:spPr>
          <a:xfrm>
            <a:off x="20924835" y="6090313"/>
            <a:ext cx="558800" cy="558800"/>
          </a:xfrm>
          <a:custGeom>
            <a:avLst/>
            <a:gdLst/>
            <a:ahLst/>
            <a:cxnLst/>
            <a:rect l="l" t="t" r="r" b="b"/>
            <a:pathLst>
              <a:path w="21600" h="21583" extrusionOk="0">
                <a:moveTo>
                  <a:pt x="12364" y="11941"/>
                </a:moveTo>
                <a:lnTo>
                  <a:pt x="13062" y="14033"/>
                </a:lnTo>
                <a:lnTo>
                  <a:pt x="11365" y="12790"/>
                </a:lnTo>
                <a:lnTo>
                  <a:pt x="10785" y="12365"/>
                </a:lnTo>
                <a:lnTo>
                  <a:pt x="10205" y="12790"/>
                </a:lnTo>
                <a:lnTo>
                  <a:pt x="8508" y="14033"/>
                </a:lnTo>
                <a:lnTo>
                  <a:pt x="9206" y="11941"/>
                </a:lnTo>
                <a:lnTo>
                  <a:pt x="9426" y="11282"/>
                </a:lnTo>
                <a:lnTo>
                  <a:pt x="8877" y="10856"/>
                </a:lnTo>
                <a:lnTo>
                  <a:pt x="7511" y="9794"/>
                </a:lnTo>
                <a:lnTo>
                  <a:pt x="9790" y="9794"/>
                </a:lnTo>
                <a:lnTo>
                  <a:pt x="10030" y="9160"/>
                </a:lnTo>
                <a:lnTo>
                  <a:pt x="10785" y="7162"/>
                </a:lnTo>
                <a:lnTo>
                  <a:pt x="11540" y="9160"/>
                </a:lnTo>
                <a:lnTo>
                  <a:pt x="11779" y="9794"/>
                </a:lnTo>
                <a:lnTo>
                  <a:pt x="14059" y="9794"/>
                </a:lnTo>
                <a:lnTo>
                  <a:pt x="12692" y="10856"/>
                </a:lnTo>
                <a:lnTo>
                  <a:pt x="12144" y="11282"/>
                </a:lnTo>
                <a:cubicBezTo>
                  <a:pt x="12144" y="11282"/>
                  <a:pt x="12364" y="11941"/>
                  <a:pt x="12364" y="11941"/>
                </a:cubicBezTo>
                <a:close/>
                <a:moveTo>
                  <a:pt x="12458" y="8813"/>
                </a:moveTo>
                <a:lnTo>
                  <a:pt x="10785" y="4384"/>
                </a:lnTo>
                <a:lnTo>
                  <a:pt x="9111" y="8813"/>
                </a:lnTo>
                <a:lnTo>
                  <a:pt x="4649" y="8813"/>
                </a:lnTo>
                <a:lnTo>
                  <a:pt x="8275" y="11631"/>
                </a:lnTo>
                <a:lnTo>
                  <a:pt x="6601" y="16647"/>
                </a:lnTo>
                <a:lnTo>
                  <a:pt x="10785" y="13582"/>
                </a:lnTo>
                <a:lnTo>
                  <a:pt x="14969" y="16647"/>
                </a:lnTo>
                <a:lnTo>
                  <a:pt x="13295" y="11631"/>
                </a:lnTo>
                <a:lnTo>
                  <a:pt x="16921" y="8813"/>
                </a:lnTo>
                <a:cubicBezTo>
                  <a:pt x="16921" y="8813"/>
                  <a:pt x="12458" y="8813"/>
                  <a:pt x="12458" y="8813"/>
                </a:cubicBezTo>
                <a:close/>
                <a:moveTo>
                  <a:pt x="10800" y="20592"/>
                </a:moveTo>
                <a:cubicBezTo>
                  <a:pt x="9796" y="20381"/>
                  <a:pt x="982" y="17399"/>
                  <a:pt x="982" y="12263"/>
                </a:cubicBezTo>
                <a:cubicBezTo>
                  <a:pt x="982" y="7469"/>
                  <a:pt x="2322" y="2919"/>
                  <a:pt x="2778" y="1179"/>
                </a:cubicBezTo>
                <a:cubicBezTo>
                  <a:pt x="4022" y="1719"/>
                  <a:pt x="7232" y="2943"/>
                  <a:pt x="10800" y="2943"/>
                </a:cubicBezTo>
                <a:cubicBezTo>
                  <a:pt x="14368" y="2943"/>
                  <a:pt x="17579" y="1719"/>
                  <a:pt x="18823" y="1179"/>
                </a:cubicBezTo>
                <a:cubicBezTo>
                  <a:pt x="19278" y="2918"/>
                  <a:pt x="20618" y="7466"/>
                  <a:pt x="20618" y="12263"/>
                </a:cubicBezTo>
                <a:cubicBezTo>
                  <a:pt x="20618" y="17393"/>
                  <a:pt x="11803" y="20381"/>
                  <a:pt x="10800" y="20592"/>
                </a:cubicBezTo>
                <a:moveTo>
                  <a:pt x="19618" y="356"/>
                </a:moveTo>
                <a:cubicBezTo>
                  <a:pt x="19577" y="216"/>
                  <a:pt x="19477" y="101"/>
                  <a:pt x="19343" y="42"/>
                </a:cubicBezTo>
                <a:cubicBezTo>
                  <a:pt x="19210" y="-17"/>
                  <a:pt x="19057" y="-13"/>
                  <a:pt x="18926" y="52"/>
                </a:cubicBezTo>
                <a:cubicBezTo>
                  <a:pt x="18888" y="71"/>
                  <a:pt x="15053" y="1962"/>
                  <a:pt x="10800" y="1962"/>
                </a:cubicBezTo>
                <a:cubicBezTo>
                  <a:pt x="6556" y="1962"/>
                  <a:pt x="2712" y="71"/>
                  <a:pt x="2674" y="52"/>
                </a:cubicBezTo>
                <a:cubicBezTo>
                  <a:pt x="2543" y="-13"/>
                  <a:pt x="2391" y="-17"/>
                  <a:pt x="2257" y="42"/>
                </a:cubicBezTo>
                <a:cubicBezTo>
                  <a:pt x="2124" y="101"/>
                  <a:pt x="2023" y="216"/>
                  <a:pt x="1983" y="356"/>
                </a:cubicBezTo>
                <a:cubicBezTo>
                  <a:pt x="1963" y="426"/>
                  <a:pt x="0" y="6376"/>
                  <a:pt x="0" y="12263"/>
                </a:cubicBezTo>
                <a:cubicBezTo>
                  <a:pt x="0" y="18484"/>
                  <a:pt x="10271" y="21491"/>
                  <a:pt x="10708" y="21575"/>
                </a:cubicBezTo>
                <a:cubicBezTo>
                  <a:pt x="10739" y="21580"/>
                  <a:pt x="10770" y="21583"/>
                  <a:pt x="10800" y="21583"/>
                </a:cubicBezTo>
                <a:cubicBezTo>
                  <a:pt x="10831" y="21583"/>
                  <a:pt x="10862" y="21580"/>
                  <a:pt x="10892" y="21575"/>
                </a:cubicBezTo>
                <a:cubicBezTo>
                  <a:pt x="11329" y="21491"/>
                  <a:pt x="21600" y="18484"/>
                  <a:pt x="21600" y="12263"/>
                </a:cubicBezTo>
                <a:cubicBezTo>
                  <a:pt x="21600" y="6376"/>
                  <a:pt x="19637" y="426"/>
                  <a:pt x="19618" y="356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38075" tIns="38075" rIns="38075" bIns="380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5" name="Google Shape;806;p36">
            <a:extLst>
              <a:ext uri="{FF2B5EF4-FFF2-40B4-BE49-F238E27FC236}">
                <a16:creationId xmlns="" xmlns:a16="http://schemas.microsoft.com/office/drawing/2014/main" id="{C7F26C1D-6A98-49DB-8E12-B9816B09C6C7}"/>
              </a:ext>
            </a:extLst>
          </p:cNvPr>
          <p:cNvSpPr/>
          <p:nvPr/>
        </p:nvSpPr>
        <p:spPr>
          <a:xfrm rot="20609409">
            <a:off x="10001040" y="7423707"/>
            <a:ext cx="5006160" cy="32190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456" y="10106"/>
                </a:moveTo>
                <a:lnTo>
                  <a:pt x="16547" y="288"/>
                </a:lnTo>
                <a:cubicBezTo>
                  <a:pt x="16458" y="110"/>
                  <a:pt x="16336" y="0"/>
                  <a:pt x="16200" y="0"/>
                </a:cubicBezTo>
                <a:cubicBezTo>
                  <a:pt x="15929" y="0"/>
                  <a:pt x="15709" y="439"/>
                  <a:pt x="15709" y="982"/>
                </a:cubicBezTo>
                <a:cubicBezTo>
                  <a:pt x="15709" y="1253"/>
                  <a:pt x="15764" y="1499"/>
                  <a:pt x="15853" y="1676"/>
                </a:cubicBezTo>
                <a:lnTo>
                  <a:pt x="19924" y="9818"/>
                </a:lnTo>
                <a:lnTo>
                  <a:pt x="491" y="9818"/>
                </a:lnTo>
                <a:cubicBezTo>
                  <a:pt x="220" y="9818"/>
                  <a:pt x="0" y="10257"/>
                  <a:pt x="0" y="10800"/>
                </a:cubicBezTo>
                <a:cubicBezTo>
                  <a:pt x="0" y="11343"/>
                  <a:pt x="220" y="11782"/>
                  <a:pt x="491" y="11782"/>
                </a:cubicBezTo>
                <a:lnTo>
                  <a:pt x="19924" y="11782"/>
                </a:lnTo>
                <a:lnTo>
                  <a:pt x="15853" y="19924"/>
                </a:lnTo>
                <a:cubicBezTo>
                  <a:pt x="15764" y="20102"/>
                  <a:pt x="15709" y="20347"/>
                  <a:pt x="15709" y="20618"/>
                </a:cubicBezTo>
                <a:cubicBezTo>
                  <a:pt x="15709" y="21161"/>
                  <a:pt x="15929" y="21600"/>
                  <a:pt x="16200" y="21600"/>
                </a:cubicBezTo>
                <a:cubicBezTo>
                  <a:pt x="16336" y="21600"/>
                  <a:pt x="16458" y="21491"/>
                  <a:pt x="16547" y="21312"/>
                </a:cubicBezTo>
                <a:lnTo>
                  <a:pt x="21456" y="11494"/>
                </a:lnTo>
                <a:cubicBezTo>
                  <a:pt x="21545" y="11317"/>
                  <a:pt x="21600" y="11071"/>
                  <a:pt x="21600" y="10800"/>
                </a:cubicBezTo>
                <a:cubicBezTo>
                  <a:pt x="21600" y="10529"/>
                  <a:pt x="21545" y="10284"/>
                  <a:pt x="21456" y="10106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38075" tIns="38075" rIns="38075" bIns="380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6" name="Google Shape;806;p36">
            <a:extLst>
              <a:ext uri="{FF2B5EF4-FFF2-40B4-BE49-F238E27FC236}">
                <a16:creationId xmlns="" xmlns:a16="http://schemas.microsoft.com/office/drawing/2014/main" id="{E0001B44-F729-44AA-8F87-613DAB210466}"/>
              </a:ext>
            </a:extLst>
          </p:cNvPr>
          <p:cNvSpPr/>
          <p:nvPr/>
        </p:nvSpPr>
        <p:spPr>
          <a:xfrm>
            <a:off x="10132862" y="8725588"/>
            <a:ext cx="5006160" cy="32190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456" y="10106"/>
                </a:moveTo>
                <a:lnTo>
                  <a:pt x="16547" y="288"/>
                </a:lnTo>
                <a:cubicBezTo>
                  <a:pt x="16458" y="110"/>
                  <a:pt x="16336" y="0"/>
                  <a:pt x="16200" y="0"/>
                </a:cubicBezTo>
                <a:cubicBezTo>
                  <a:pt x="15929" y="0"/>
                  <a:pt x="15709" y="439"/>
                  <a:pt x="15709" y="982"/>
                </a:cubicBezTo>
                <a:cubicBezTo>
                  <a:pt x="15709" y="1253"/>
                  <a:pt x="15764" y="1499"/>
                  <a:pt x="15853" y="1676"/>
                </a:cubicBezTo>
                <a:lnTo>
                  <a:pt x="19924" y="9818"/>
                </a:lnTo>
                <a:lnTo>
                  <a:pt x="491" y="9818"/>
                </a:lnTo>
                <a:cubicBezTo>
                  <a:pt x="220" y="9818"/>
                  <a:pt x="0" y="10257"/>
                  <a:pt x="0" y="10800"/>
                </a:cubicBezTo>
                <a:cubicBezTo>
                  <a:pt x="0" y="11343"/>
                  <a:pt x="220" y="11782"/>
                  <a:pt x="491" y="11782"/>
                </a:cubicBezTo>
                <a:lnTo>
                  <a:pt x="19924" y="11782"/>
                </a:lnTo>
                <a:lnTo>
                  <a:pt x="15853" y="19924"/>
                </a:lnTo>
                <a:cubicBezTo>
                  <a:pt x="15764" y="20102"/>
                  <a:pt x="15709" y="20347"/>
                  <a:pt x="15709" y="20618"/>
                </a:cubicBezTo>
                <a:cubicBezTo>
                  <a:pt x="15709" y="21161"/>
                  <a:pt x="15929" y="21600"/>
                  <a:pt x="16200" y="21600"/>
                </a:cubicBezTo>
                <a:cubicBezTo>
                  <a:pt x="16336" y="21600"/>
                  <a:pt x="16458" y="21491"/>
                  <a:pt x="16547" y="21312"/>
                </a:cubicBezTo>
                <a:lnTo>
                  <a:pt x="21456" y="11494"/>
                </a:lnTo>
                <a:cubicBezTo>
                  <a:pt x="21545" y="11317"/>
                  <a:pt x="21600" y="11071"/>
                  <a:pt x="21600" y="10800"/>
                </a:cubicBezTo>
                <a:cubicBezTo>
                  <a:pt x="21600" y="10529"/>
                  <a:pt x="21545" y="10284"/>
                  <a:pt x="21456" y="10106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38075" tIns="38075" rIns="38075" bIns="380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7" name="Google Shape;806;p36">
            <a:extLst>
              <a:ext uri="{FF2B5EF4-FFF2-40B4-BE49-F238E27FC236}">
                <a16:creationId xmlns="" xmlns:a16="http://schemas.microsoft.com/office/drawing/2014/main" id="{56E13882-CEE9-4145-8E46-6240BC798C3E}"/>
              </a:ext>
            </a:extLst>
          </p:cNvPr>
          <p:cNvSpPr/>
          <p:nvPr/>
        </p:nvSpPr>
        <p:spPr>
          <a:xfrm rot="942706">
            <a:off x="10025898" y="9942632"/>
            <a:ext cx="5006160" cy="32190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456" y="10106"/>
                </a:moveTo>
                <a:lnTo>
                  <a:pt x="16547" y="288"/>
                </a:lnTo>
                <a:cubicBezTo>
                  <a:pt x="16458" y="110"/>
                  <a:pt x="16336" y="0"/>
                  <a:pt x="16200" y="0"/>
                </a:cubicBezTo>
                <a:cubicBezTo>
                  <a:pt x="15929" y="0"/>
                  <a:pt x="15709" y="439"/>
                  <a:pt x="15709" y="982"/>
                </a:cubicBezTo>
                <a:cubicBezTo>
                  <a:pt x="15709" y="1253"/>
                  <a:pt x="15764" y="1499"/>
                  <a:pt x="15853" y="1676"/>
                </a:cubicBezTo>
                <a:lnTo>
                  <a:pt x="19924" y="9818"/>
                </a:lnTo>
                <a:lnTo>
                  <a:pt x="491" y="9818"/>
                </a:lnTo>
                <a:cubicBezTo>
                  <a:pt x="220" y="9818"/>
                  <a:pt x="0" y="10257"/>
                  <a:pt x="0" y="10800"/>
                </a:cubicBezTo>
                <a:cubicBezTo>
                  <a:pt x="0" y="11343"/>
                  <a:pt x="220" y="11782"/>
                  <a:pt x="491" y="11782"/>
                </a:cubicBezTo>
                <a:lnTo>
                  <a:pt x="19924" y="11782"/>
                </a:lnTo>
                <a:lnTo>
                  <a:pt x="15853" y="19924"/>
                </a:lnTo>
                <a:cubicBezTo>
                  <a:pt x="15764" y="20102"/>
                  <a:pt x="15709" y="20347"/>
                  <a:pt x="15709" y="20618"/>
                </a:cubicBezTo>
                <a:cubicBezTo>
                  <a:pt x="15709" y="21161"/>
                  <a:pt x="15929" y="21600"/>
                  <a:pt x="16200" y="21600"/>
                </a:cubicBezTo>
                <a:cubicBezTo>
                  <a:pt x="16336" y="21600"/>
                  <a:pt x="16458" y="21491"/>
                  <a:pt x="16547" y="21312"/>
                </a:cubicBezTo>
                <a:lnTo>
                  <a:pt x="21456" y="11494"/>
                </a:lnTo>
                <a:cubicBezTo>
                  <a:pt x="21545" y="11317"/>
                  <a:pt x="21600" y="11071"/>
                  <a:pt x="21600" y="10800"/>
                </a:cubicBezTo>
                <a:cubicBezTo>
                  <a:pt x="21600" y="10529"/>
                  <a:pt x="21545" y="10284"/>
                  <a:pt x="21456" y="10106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38075" tIns="38075" rIns="38075" bIns="380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60" name="Google Shape;451;p33">
            <a:extLst>
              <a:ext uri="{FF2B5EF4-FFF2-40B4-BE49-F238E27FC236}">
                <a16:creationId xmlns="" xmlns:a16="http://schemas.microsoft.com/office/drawing/2014/main" id="{66C60179-CA75-4816-A2BB-F6AD15B8E3AE}"/>
              </a:ext>
            </a:extLst>
          </p:cNvPr>
          <p:cNvSpPr/>
          <p:nvPr/>
        </p:nvSpPr>
        <p:spPr>
          <a:xfrm>
            <a:off x="16339789" y="8574643"/>
            <a:ext cx="277342" cy="27734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11782" y="5891"/>
                </a:moveTo>
                <a:lnTo>
                  <a:pt x="9818" y="5891"/>
                </a:lnTo>
                <a:cubicBezTo>
                  <a:pt x="9547" y="5891"/>
                  <a:pt x="9327" y="6111"/>
                  <a:pt x="9327" y="6382"/>
                </a:cubicBezTo>
                <a:cubicBezTo>
                  <a:pt x="9327" y="6394"/>
                  <a:pt x="9334" y="6405"/>
                  <a:pt x="9334" y="6417"/>
                </a:cubicBezTo>
                <a:lnTo>
                  <a:pt x="9328" y="6417"/>
                </a:lnTo>
                <a:lnTo>
                  <a:pt x="9819" y="12308"/>
                </a:lnTo>
                <a:lnTo>
                  <a:pt x="9825" y="12307"/>
                </a:lnTo>
                <a:cubicBezTo>
                  <a:pt x="9844" y="12562"/>
                  <a:pt x="10050" y="12764"/>
                  <a:pt x="10309" y="12764"/>
                </a:cubicBezTo>
                <a:lnTo>
                  <a:pt x="11291" y="12764"/>
                </a:lnTo>
                <a:cubicBezTo>
                  <a:pt x="11550" y="12764"/>
                  <a:pt x="11756" y="12562"/>
                  <a:pt x="11775" y="12307"/>
                </a:cubicBezTo>
                <a:lnTo>
                  <a:pt x="11781" y="12308"/>
                </a:lnTo>
                <a:lnTo>
                  <a:pt x="12272" y="6417"/>
                </a:lnTo>
                <a:lnTo>
                  <a:pt x="12266" y="6417"/>
                </a:lnTo>
                <a:cubicBezTo>
                  <a:pt x="12267" y="6405"/>
                  <a:pt x="12273" y="6394"/>
                  <a:pt x="12273" y="6382"/>
                </a:cubicBezTo>
                <a:cubicBezTo>
                  <a:pt x="12273" y="6111"/>
                  <a:pt x="12053" y="5891"/>
                  <a:pt x="11782" y="5891"/>
                </a:cubicBezTo>
                <a:moveTo>
                  <a:pt x="10800" y="13745"/>
                </a:moveTo>
                <a:cubicBezTo>
                  <a:pt x="10258" y="13745"/>
                  <a:pt x="9818" y="14186"/>
                  <a:pt x="9818" y="14727"/>
                </a:cubicBezTo>
                <a:cubicBezTo>
                  <a:pt x="9818" y="15269"/>
                  <a:pt x="10258" y="15709"/>
                  <a:pt x="10800" y="15709"/>
                </a:cubicBezTo>
                <a:cubicBezTo>
                  <a:pt x="11342" y="15709"/>
                  <a:pt x="11782" y="15269"/>
                  <a:pt x="11782" y="14727"/>
                </a:cubicBezTo>
                <a:cubicBezTo>
                  <a:pt x="11782" y="14186"/>
                  <a:pt x="11342" y="13745"/>
                  <a:pt x="10800" y="13745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38075" tIns="38075" rIns="38075" bIns="380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61" name="Google Shape;508;p33">
            <a:extLst>
              <a:ext uri="{FF2B5EF4-FFF2-40B4-BE49-F238E27FC236}">
                <a16:creationId xmlns="" xmlns:a16="http://schemas.microsoft.com/office/drawing/2014/main" id="{C777BA6E-D87E-4EEA-A5EA-52344B205548}"/>
              </a:ext>
            </a:extLst>
          </p:cNvPr>
          <p:cNvSpPr/>
          <p:nvPr/>
        </p:nvSpPr>
        <p:spPr>
          <a:xfrm>
            <a:off x="16778894" y="8867634"/>
            <a:ext cx="425735" cy="42573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7593" y="17878"/>
                </a:moveTo>
                <a:cubicBezTo>
                  <a:pt x="16514" y="16546"/>
                  <a:pt x="15177" y="15812"/>
                  <a:pt x="14084" y="15323"/>
                </a:cubicBezTo>
                <a:cubicBezTo>
                  <a:pt x="13842" y="15214"/>
                  <a:pt x="13687" y="15099"/>
                  <a:pt x="13598" y="14990"/>
                </a:cubicBezTo>
                <a:cubicBezTo>
                  <a:pt x="15238" y="14959"/>
                  <a:pt x="16521" y="14237"/>
                  <a:pt x="16581" y="14203"/>
                </a:cubicBezTo>
                <a:cubicBezTo>
                  <a:pt x="16751" y="14106"/>
                  <a:pt x="16846" y="13918"/>
                  <a:pt x="16826" y="13724"/>
                </a:cubicBezTo>
                <a:cubicBezTo>
                  <a:pt x="16807" y="13546"/>
                  <a:pt x="16693" y="13394"/>
                  <a:pt x="16530" y="13325"/>
                </a:cubicBezTo>
                <a:cubicBezTo>
                  <a:pt x="16461" y="13275"/>
                  <a:pt x="15663" y="12629"/>
                  <a:pt x="15663" y="9051"/>
                </a:cubicBezTo>
                <a:cubicBezTo>
                  <a:pt x="15663" y="5000"/>
                  <a:pt x="14115" y="2945"/>
                  <a:pt x="11061" y="2945"/>
                </a:cubicBezTo>
                <a:cubicBezTo>
                  <a:pt x="8481" y="2945"/>
                  <a:pt x="5845" y="3642"/>
                  <a:pt x="5845" y="8806"/>
                </a:cubicBezTo>
                <a:cubicBezTo>
                  <a:pt x="5845" y="12555"/>
                  <a:pt x="5219" y="13278"/>
                  <a:pt x="5122" y="13367"/>
                </a:cubicBezTo>
                <a:cubicBezTo>
                  <a:pt x="4957" y="13416"/>
                  <a:pt x="4826" y="13551"/>
                  <a:pt x="4784" y="13723"/>
                </a:cubicBezTo>
                <a:cubicBezTo>
                  <a:pt x="4734" y="13935"/>
                  <a:pt x="4828" y="14153"/>
                  <a:pt x="5015" y="14262"/>
                </a:cubicBezTo>
                <a:cubicBezTo>
                  <a:pt x="6396" y="15064"/>
                  <a:pt x="7482" y="15136"/>
                  <a:pt x="8065" y="15091"/>
                </a:cubicBezTo>
                <a:cubicBezTo>
                  <a:pt x="7994" y="15151"/>
                  <a:pt x="7850" y="15241"/>
                  <a:pt x="7564" y="15335"/>
                </a:cubicBezTo>
                <a:cubicBezTo>
                  <a:pt x="6211" y="15776"/>
                  <a:pt x="4766" y="16807"/>
                  <a:pt x="3958" y="17834"/>
                </a:cubicBezTo>
                <a:cubicBezTo>
                  <a:pt x="2125" y="16050"/>
                  <a:pt x="982" y="13560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2" y="982"/>
                  <a:pt x="20618" y="5377"/>
                  <a:pt x="20618" y="10800"/>
                </a:cubicBezTo>
                <a:cubicBezTo>
                  <a:pt x="20618" y="13584"/>
                  <a:pt x="19454" y="16092"/>
                  <a:pt x="17593" y="17878"/>
                </a:cubicBezTo>
                <a:moveTo>
                  <a:pt x="10800" y="20618"/>
                </a:moveTo>
                <a:cubicBezTo>
                  <a:pt x="8489" y="20618"/>
                  <a:pt x="6370" y="19815"/>
                  <a:pt x="4693" y="18480"/>
                </a:cubicBezTo>
                <a:cubicBezTo>
                  <a:pt x="5360" y="17604"/>
                  <a:pt x="6693" y="16652"/>
                  <a:pt x="7869" y="16268"/>
                </a:cubicBezTo>
                <a:cubicBezTo>
                  <a:pt x="8578" y="16037"/>
                  <a:pt x="8988" y="15688"/>
                  <a:pt x="9087" y="15232"/>
                </a:cubicBezTo>
                <a:cubicBezTo>
                  <a:pt x="9214" y="14656"/>
                  <a:pt x="8775" y="14230"/>
                  <a:pt x="8725" y="14183"/>
                </a:cubicBezTo>
                <a:cubicBezTo>
                  <a:pt x="8597" y="14065"/>
                  <a:pt x="8412" y="14025"/>
                  <a:pt x="8246" y="14075"/>
                </a:cubicBezTo>
                <a:cubicBezTo>
                  <a:pt x="8208" y="14086"/>
                  <a:pt x="7406" y="14309"/>
                  <a:pt x="6089" y="13714"/>
                </a:cubicBezTo>
                <a:cubicBezTo>
                  <a:pt x="6486" y="13026"/>
                  <a:pt x="6826" y="11618"/>
                  <a:pt x="6826" y="8806"/>
                </a:cubicBezTo>
                <a:cubicBezTo>
                  <a:pt x="6826" y="4301"/>
                  <a:pt x="8829" y="3928"/>
                  <a:pt x="11061" y="3928"/>
                </a:cubicBezTo>
                <a:cubicBezTo>
                  <a:pt x="12615" y="3928"/>
                  <a:pt x="14681" y="4458"/>
                  <a:pt x="14681" y="9051"/>
                </a:cubicBezTo>
                <a:cubicBezTo>
                  <a:pt x="14681" y="11662"/>
                  <a:pt x="15092" y="12966"/>
                  <a:pt x="15499" y="13617"/>
                </a:cubicBezTo>
                <a:cubicBezTo>
                  <a:pt x="14943" y="13829"/>
                  <a:pt x="14058" y="14076"/>
                  <a:pt x="13097" y="13993"/>
                </a:cubicBezTo>
                <a:cubicBezTo>
                  <a:pt x="12883" y="13971"/>
                  <a:pt x="12690" y="14092"/>
                  <a:pt x="12605" y="14285"/>
                </a:cubicBezTo>
                <a:cubicBezTo>
                  <a:pt x="12420" y="14704"/>
                  <a:pt x="12408" y="15649"/>
                  <a:pt x="13683" y="16219"/>
                </a:cubicBezTo>
                <a:cubicBezTo>
                  <a:pt x="14677" y="16664"/>
                  <a:pt x="15893" y="17331"/>
                  <a:pt x="16850" y="18522"/>
                </a:cubicBezTo>
                <a:cubicBezTo>
                  <a:pt x="15182" y="19831"/>
                  <a:pt x="13085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38075" tIns="38075" rIns="38075" bIns="380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dirty="0"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="" xmlns:a16="http://schemas.microsoft.com/office/drawing/2014/main" id="{EBD7A36E-94F1-4360-BA07-077726E7BDE3}"/>
              </a:ext>
            </a:extLst>
          </p:cNvPr>
          <p:cNvSpPr/>
          <p:nvPr/>
        </p:nvSpPr>
        <p:spPr>
          <a:xfrm>
            <a:off x="19973499" y="9096886"/>
            <a:ext cx="18229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2000" b="1" dirty="0" err="1" smtClean="0">
                <a:solidFill>
                  <a:schemeClr val="bg1"/>
                </a:solidFill>
              </a:rPr>
              <a:t>Blízké</a:t>
            </a:r>
            <a:r>
              <a:rPr lang="sk-SK" sz="2000" b="1" dirty="0" smtClean="0">
                <a:solidFill>
                  <a:schemeClr val="bg1"/>
                </a:solidFill>
              </a:rPr>
              <a:t> </a:t>
            </a:r>
            <a:r>
              <a:rPr lang="sk-SK" sz="2000" b="1" dirty="0">
                <a:solidFill>
                  <a:schemeClr val="bg1"/>
                </a:solidFill>
              </a:rPr>
              <a:t>osoby </a:t>
            </a:r>
          </a:p>
        </p:txBody>
      </p:sp>
      <p:sp>
        <p:nvSpPr>
          <p:cNvPr id="63" name="Google Shape;752;p35">
            <a:extLst>
              <a:ext uri="{FF2B5EF4-FFF2-40B4-BE49-F238E27FC236}">
                <a16:creationId xmlns="" xmlns:a16="http://schemas.microsoft.com/office/drawing/2014/main" id="{6FAF3AD4-B6B3-4E53-A61A-E378729111DC}"/>
              </a:ext>
            </a:extLst>
          </p:cNvPr>
          <p:cNvSpPr/>
          <p:nvPr/>
        </p:nvSpPr>
        <p:spPr>
          <a:xfrm>
            <a:off x="3336564" y="7817439"/>
            <a:ext cx="558800" cy="5588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491" y="0"/>
                </a:moveTo>
                <a:cubicBezTo>
                  <a:pt x="220" y="0"/>
                  <a:pt x="0" y="220"/>
                  <a:pt x="0" y="491"/>
                </a:cubicBezTo>
                <a:cubicBezTo>
                  <a:pt x="0" y="762"/>
                  <a:pt x="220" y="982"/>
                  <a:pt x="491" y="982"/>
                </a:cubicBezTo>
                <a:cubicBezTo>
                  <a:pt x="11607" y="982"/>
                  <a:pt x="20618" y="9993"/>
                  <a:pt x="20618" y="21109"/>
                </a:cubicBezTo>
                <a:cubicBezTo>
                  <a:pt x="20618" y="21380"/>
                  <a:pt x="20838" y="21600"/>
                  <a:pt x="21109" y="21600"/>
                </a:cubicBezTo>
                <a:cubicBezTo>
                  <a:pt x="21380" y="21600"/>
                  <a:pt x="21600" y="21380"/>
                  <a:pt x="21600" y="21109"/>
                </a:cubicBezTo>
                <a:cubicBezTo>
                  <a:pt x="21600" y="9451"/>
                  <a:pt x="12149" y="0"/>
                  <a:pt x="491" y="0"/>
                </a:cubicBezTo>
                <a:moveTo>
                  <a:pt x="491" y="9818"/>
                </a:moveTo>
                <a:cubicBezTo>
                  <a:pt x="220" y="9818"/>
                  <a:pt x="0" y="10038"/>
                  <a:pt x="0" y="10309"/>
                </a:cubicBezTo>
                <a:cubicBezTo>
                  <a:pt x="0" y="10581"/>
                  <a:pt x="220" y="10800"/>
                  <a:pt x="491" y="10800"/>
                </a:cubicBezTo>
                <a:cubicBezTo>
                  <a:pt x="6184" y="10800"/>
                  <a:pt x="10800" y="15416"/>
                  <a:pt x="10800" y="21109"/>
                </a:cubicBezTo>
                <a:cubicBezTo>
                  <a:pt x="10800" y="21380"/>
                  <a:pt x="11020" y="21600"/>
                  <a:pt x="11291" y="21600"/>
                </a:cubicBezTo>
                <a:cubicBezTo>
                  <a:pt x="11562" y="21600"/>
                  <a:pt x="11782" y="21380"/>
                  <a:pt x="11782" y="21109"/>
                </a:cubicBezTo>
                <a:cubicBezTo>
                  <a:pt x="11782" y="14873"/>
                  <a:pt x="6727" y="9818"/>
                  <a:pt x="491" y="9818"/>
                </a:cubicBezTo>
                <a:moveTo>
                  <a:pt x="491" y="4909"/>
                </a:moveTo>
                <a:cubicBezTo>
                  <a:pt x="220" y="4909"/>
                  <a:pt x="0" y="5129"/>
                  <a:pt x="0" y="5400"/>
                </a:cubicBezTo>
                <a:cubicBezTo>
                  <a:pt x="0" y="5672"/>
                  <a:pt x="220" y="5891"/>
                  <a:pt x="491" y="5891"/>
                </a:cubicBezTo>
                <a:cubicBezTo>
                  <a:pt x="8896" y="5891"/>
                  <a:pt x="15709" y="12705"/>
                  <a:pt x="15709" y="21109"/>
                </a:cubicBezTo>
                <a:cubicBezTo>
                  <a:pt x="15709" y="21380"/>
                  <a:pt x="15929" y="21600"/>
                  <a:pt x="16200" y="21600"/>
                </a:cubicBezTo>
                <a:cubicBezTo>
                  <a:pt x="16471" y="21600"/>
                  <a:pt x="16691" y="21380"/>
                  <a:pt x="16691" y="21109"/>
                </a:cubicBezTo>
                <a:cubicBezTo>
                  <a:pt x="16691" y="12162"/>
                  <a:pt x="9438" y="4909"/>
                  <a:pt x="491" y="4909"/>
                </a:cubicBezTo>
                <a:moveTo>
                  <a:pt x="2945" y="20618"/>
                </a:moveTo>
                <a:cubicBezTo>
                  <a:pt x="1861" y="20618"/>
                  <a:pt x="982" y="19739"/>
                  <a:pt x="982" y="18655"/>
                </a:cubicBezTo>
                <a:cubicBezTo>
                  <a:pt x="982" y="17570"/>
                  <a:pt x="1861" y="16691"/>
                  <a:pt x="2945" y="16691"/>
                </a:cubicBezTo>
                <a:cubicBezTo>
                  <a:pt x="4030" y="16691"/>
                  <a:pt x="4909" y="17570"/>
                  <a:pt x="4909" y="18655"/>
                </a:cubicBezTo>
                <a:cubicBezTo>
                  <a:pt x="4909" y="19739"/>
                  <a:pt x="4030" y="20618"/>
                  <a:pt x="2945" y="20618"/>
                </a:cubicBezTo>
                <a:moveTo>
                  <a:pt x="2945" y="15709"/>
                </a:moveTo>
                <a:cubicBezTo>
                  <a:pt x="1319" y="15709"/>
                  <a:pt x="0" y="17028"/>
                  <a:pt x="0" y="18655"/>
                </a:cubicBezTo>
                <a:cubicBezTo>
                  <a:pt x="0" y="20281"/>
                  <a:pt x="1319" y="21600"/>
                  <a:pt x="2945" y="21600"/>
                </a:cubicBezTo>
                <a:cubicBezTo>
                  <a:pt x="4573" y="21600"/>
                  <a:pt x="5891" y="20281"/>
                  <a:pt x="5891" y="18655"/>
                </a:cubicBezTo>
                <a:cubicBezTo>
                  <a:pt x="5891" y="17028"/>
                  <a:pt x="4573" y="15709"/>
                  <a:pt x="2945" y="15709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38075" tIns="38075" rIns="38075" bIns="380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64" name="Google Shape;517;p33">
            <a:extLst>
              <a:ext uri="{FF2B5EF4-FFF2-40B4-BE49-F238E27FC236}">
                <a16:creationId xmlns="" xmlns:a16="http://schemas.microsoft.com/office/drawing/2014/main" id="{EC8EDD45-EC20-4A1B-855D-D9E612609FEF}"/>
              </a:ext>
            </a:extLst>
          </p:cNvPr>
          <p:cNvSpPr/>
          <p:nvPr/>
        </p:nvSpPr>
        <p:spPr>
          <a:xfrm>
            <a:off x="20421163" y="10539006"/>
            <a:ext cx="825718" cy="82571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982" y="6873"/>
                </a:moveTo>
                <a:lnTo>
                  <a:pt x="20618" y="6873"/>
                </a:lnTo>
                <a:lnTo>
                  <a:pt x="20618" y="7855"/>
                </a:lnTo>
                <a:lnTo>
                  <a:pt x="982" y="7855"/>
                </a:lnTo>
                <a:cubicBezTo>
                  <a:pt x="982" y="7855"/>
                  <a:pt x="982" y="6873"/>
                  <a:pt x="982" y="6873"/>
                </a:cubicBezTo>
                <a:close/>
                <a:moveTo>
                  <a:pt x="16691" y="8836"/>
                </a:moveTo>
                <a:lnTo>
                  <a:pt x="18655" y="8836"/>
                </a:lnTo>
                <a:lnTo>
                  <a:pt x="18655" y="17673"/>
                </a:lnTo>
                <a:lnTo>
                  <a:pt x="16691" y="17673"/>
                </a:lnTo>
                <a:cubicBezTo>
                  <a:pt x="16691" y="17673"/>
                  <a:pt x="16691" y="8836"/>
                  <a:pt x="16691" y="8836"/>
                </a:cubicBezTo>
                <a:close/>
                <a:moveTo>
                  <a:pt x="13745" y="8836"/>
                </a:moveTo>
                <a:lnTo>
                  <a:pt x="15709" y="8836"/>
                </a:lnTo>
                <a:lnTo>
                  <a:pt x="15709" y="17673"/>
                </a:lnTo>
                <a:lnTo>
                  <a:pt x="13745" y="17673"/>
                </a:lnTo>
                <a:cubicBezTo>
                  <a:pt x="13745" y="17673"/>
                  <a:pt x="13745" y="8836"/>
                  <a:pt x="13745" y="8836"/>
                </a:cubicBezTo>
                <a:close/>
                <a:moveTo>
                  <a:pt x="8836" y="8836"/>
                </a:moveTo>
                <a:lnTo>
                  <a:pt x="12764" y="8836"/>
                </a:lnTo>
                <a:lnTo>
                  <a:pt x="12764" y="17673"/>
                </a:lnTo>
                <a:lnTo>
                  <a:pt x="8836" y="17673"/>
                </a:lnTo>
                <a:cubicBezTo>
                  <a:pt x="8836" y="17673"/>
                  <a:pt x="8836" y="8836"/>
                  <a:pt x="8836" y="8836"/>
                </a:cubicBezTo>
                <a:close/>
                <a:moveTo>
                  <a:pt x="5891" y="8836"/>
                </a:moveTo>
                <a:lnTo>
                  <a:pt x="7855" y="8836"/>
                </a:lnTo>
                <a:lnTo>
                  <a:pt x="7855" y="17673"/>
                </a:lnTo>
                <a:lnTo>
                  <a:pt x="5891" y="17673"/>
                </a:lnTo>
                <a:cubicBezTo>
                  <a:pt x="5891" y="17673"/>
                  <a:pt x="5891" y="8836"/>
                  <a:pt x="5891" y="8836"/>
                </a:cubicBezTo>
                <a:close/>
                <a:moveTo>
                  <a:pt x="2945" y="8836"/>
                </a:moveTo>
                <a:lnTo>
                  <a:pt x="4909" y="8836"/>
                </a:lnTo>
                <a:lnTo>
                  <a:pt x="4909" y="17673"/>
                </a:lnTo>
                <a:lnTo>
                  <a:pt x="2945" y="17673"/>
                </a:lnTo>
                <a:cubicBezTo>
                  <a:pt x="2945" y="17673"/>
                  <a:pt x="2945" y="8836"/>
                  <a:pt x="2945" y="8836"/>
                </a:cubicBezTo>
                <a:close/>
                <a:moveTo>
                  <a:pt x="19773" y="18655"/>
                </a:moveTo>
                <a:lnTo>
                  <a:pt x="20428" y="20618"/>
                </a:lnTo>
                <a:lnTo>
                  <a:pt x="1172" y="20618"/>
                </a:lnTo>
                <a:lnTo>
                  <a:pt x="1827" y="18655"/>
                </a:lnTo>
                <a:cubicBezTo>
                  <a:pt x="1827" y="18655"/>
                  <a:pt x="19773" y="18655"/>
                  <a:pt x="19773" y="18655"/>
                </a:cubicBezTo>
                <a:close/>
                <a:moveTo>
                  <a:pt x="10800" y="1056"/>
                </a:moveTo>
                <a:lnTo>
                  <a:pt x="19261" y="5891"/>
                </a:lnTo>
                <a:lnTo>
                  <a:pt x="2339" y="5891"/>
                </a:lnTo>
                <a:cubicBezTo>
                  <a:pt x="2339" y="5891"/>
                  <a:pt x="10800" y="1056"/>
                  <a:pt x="10800" y="1056"/>
                </a:cubicBezTo>
                <a:close/>
                <a:moveTo>
                  <a:pt x="21109" y="8836"/>
                </a:moveTo>
                <a:cubicBezTo>
                  <a:pt x="21380" y="8836"/>
                  <a:pt x="21600" y="8617"/>
                  <a:pt x="21600" y="8345"/>
                </a:cubicBezTo>
                <a:lnTo>
                  <a:pt x="21600" y="6382"/>
                </a:lnTo>
                <a:cubicBezTo>
                  <a:pt x="21600" y="6200"/>
                  <a:pt x="21496" y="6047"/>
                  <a:pt x="21349" y="5963"/>
                </a:cubicBezTo>
                <a:lnTo>
                  <a:pt x="21353" y="5956"/>
                </a:lnTo>
                <a:lnTo>
                  <a:pt x="11044" y="65"/>
                </a:lnTo>
                <a:lnTo>
                  <a:pt x="11040" y="72"/>
                </a:lnTo>
                <a:cubicBezTo>
                  <a:pt x="10968" y="30"/>
                  <a:pt x="10889" y="0"/>
                  <a:pt x="10800" y="0"/>
                </a:cubicBezTo>
                <a:cubicBezTo>
                  <a:pt x="10711" y="0"/>
                  <a:pt x="10632" y="30"/>
                  <a:pt x="10560" y="72"/>
                </a:cubicBezTo>
                <a:lnTo>
                  <a:pt x="10556" y="65"/>
                </a:lnTo>
                <a:lnTo>
                  <a:pt x="247" y="5956"/>
                </a:lnTo>
                <a:lnTo>
                  <a:pt x="251" y="5963"/>
                </a:lnTo>
                <a:cubicBezTo>
                  <a:pt x="104" y="6047"/>
                  <a:pt x="0" y="6200"/>
                  <a:pt x="0" y="6382"/>
                </a:cubicBezTo>
                <a:lnTo>
                  <a:pt x="0" y="8345"/>
                </a:lnTo>
                <a:cubicBezTo>
                  <a:pt x="0" y="8617"/>
                  <a:pt x="220" y="8836"/>
                  <a:pt x="491" y="8836"/>
                </a:cubicBezTo>
                <a:lnTo>
                  <a:pt x="1964" y="8836"/>
                </a:lnTo>
                <a:lnTo>
                  <a:pt x="1964" y="17673"/>
                </a:lnTo>
                <a:lnTo>
                  <a:pt x="1473" y="17673"/>
                </a:lnTo>
                <a:cubicBezTo>
                  <a:pt x="1256" y="17673"/>
                  <a:pt x="1078" y="17816"/>
                  <a:pt x="1013" y="18010"/>
                </a:cubicBezTo>
                <a:lnTo>
                  <a:pt x="1007" y="18009"/>
                </a:lnTo>
                <a:lnTo>
                  <a:pt x="25" y="20954"/>
                </a:lnTo>
                <a:lnTo>
                  <a:pt x="31" y="20955"/>
                </a:lnTo>
                <a:cubicBezTo>
                  <a:pt x="14" y="21005"/>
                  <a:pt x="0" y="21055"/>
                  <a:pt x="0" y="21109"/>
                </a:cubicBezTo>
                <a:cubicBezTo>
                  <a:pt x="0" y="21381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81"/>
                  <a:pt x="21600" y="21109"/>
                </a:cubicBezTo>
                <a:cubicBezTo>
                  <a:pt x="21600" y="21055"/>
                  <a:pt x="21586" y="21005"/>
                  <a:pt x="21569" y="20955"/>
                </a:cubicBezTo>
                <a:lnTo>
                  <a:pt x="21575" y="20954"/>
                </a:lnTo>
                <a:lnTo>
                  <a:pt x="20593" y="18009"/>
                </a:lnTo>
                <a:lnTo>
                  <a:pt x="20587" y="18010"/>
                </a:lnTo>
                <a:cubicBezTo>
                  <a:pt x="20522" y="17816"/>
                  <a:pt x="20344" y="17673"/>
                  <a:pt x="20127" y="17673"/>
                </a:cubicBezTo>
                <a:lnTo>
                  <a:pt x="19636" y="17673"/>
                </a:lnTo>
                <a:lnTo>
                  <a:pt x="19636" y="8836"/>
                </a:lnTo>
                <a:cubicBezTo>
                  <a:pt x="19636" y="8836"/>
                  <a:pt x="21109" y="8836"/>
                  <a:pt x="21109" y="883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38075" tIns="38075" rIns="38075" bIns="380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7" name="Obdélník 6">
            <a:extLst>
              <a:ext uri="{FF2B5EF4-FFF2-40B4-BE49-F238E27FC236}">
                <a16:creationId xmlns="" xmlns:a16="http://schemas.microsoft.com/office/drawing/2014/main" id="{B581BAD0-0A45-459B-8A78-5E277F1DEDED}"/>
              </a:ext>
            </a:extLst>
          </p:cNvPr>
          <p:cNvSpPr/>
          <p:nvPr/>
        </p:nvSpPr>
        <p:spPr>
          <a:xfrm>
            <a:off x="20145192" y="11405105"/>
            <a:ext cx="23651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000" b="1" dirty="0" err="1">
                <a:solidFill>
                  <a:schemeClr val="bg1"/>
                </a:solidFill>
              </a:rPr>
              <a:t>Korporace</a:t>
            </a:r>
            <a:r>
              <a:rPr lang="sk-SK" sz="20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70" name="Google Shape;518;p33">
            <a:extLst>
              <a:ext uri="{FF2B5EF4-FFF2-40B4-BE49-F238E27FC236}">
                <a16:creationId xmlns="" xmlns:a16="http://schemas.microsoft.com/office/drawing/2014/main" id="{05A717BE-6FFC-443F-A68C-6897C51803FD}"/>
              </a:ext>
            </a:extLst>
          </p:cNvPr>
          <p:cNvSpPr/>
          <p:nvPr/>
        </p:nvSpPr>
        <p:spPr>
          <a:xfrm>
            <a:off x="16520412" y="10820791"/>
            <a:ext cx="558800" cy="4572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9636" y="20400"/>
                </a:moveTo>
                <a:lnTo>
                  <a:pt x="1964" y="20400"/>
                </a:lnTo>
                <a:cubicBezTo>
                  <a:pt x="1422" y="20400"/>
                  <a:pt x="982" y="19862"/>
                  <a:pt x="982" y="19200"/>
                </a:cubicBezTo>
                <a:cubicBezTo>
                  <a:pt x="982" y="18949"/>
                  <a:pt x="1025" y="18796"/>
                  <a:pt x="1048" y="18734"/>
                </a:cubicBezTo>
                <a:cubicBezTo>
                  <a:pt x="1065" y="18712"/>
                  <a:pt x="1048" y="18729"/>
                  <a:pt x="1078" y="18673"/>
                </a:cubicBezTo>
                <a:lnTo>
                  <a:pt x="9914" y="1873"/>
                </a:lnTo>
                <a:cubicBezTo>
                  <a:pt x="9930" y="1843"/>
                  <a:pt x="9944" y="1813"/>
                  <a:pt x="9957" y="1783"/>
                </a:cubicBezTo>
                <a:cubicBezTo>
                  <a:pt x="9960" y="1778"/>
                  <a:pt x="10234" y="1200"/>
                  <a:pt x="10800" y="1200"/>
                </a:cubicBezTo>
                <a:cubicBezTo>
                  <a:pt x="11366" y="1200"/>
                  <a:pt x="11588" y="1654"/>
                  <a:pt x="11617" y="1719"/>
                </a:cubicBezTo>
                <a:cubicBezTo>
                  <a:pt x="11641" y="1792"/>
                  <a:pt x="11650" y="1806"/>
                  <a:pt x="11686" y="1873"/>
                </a:cubicBezTo>
                <a:lnTo>
                  <a:pt x="20522" y="18673"/>
                </a:lnTo>
                <a:cubicBezTo>
                  <a:pt x="20535" y="18697"/>
                  <a:pt x="20548" y="18720"/>
                  <a:pt x="20562" y="18744"/>
                </a:cubicBezTo>
                <a:cubicBezTo>
                  <a:pt x="20576" y="18785"/>
                  <a:pt x="20618" y="18928"/>
                  <a:pt x="20618" y="19200"/>
                </a:cubicBezTo>
                <a:cubicBezTo>
                  <a:pt x="20618" y="19862"/>
                  <a:pt x="20177" y="20400"/>
                  <a:pt x="19636" y="20400"/>
                </a:cubicBezTo>
                <a:moveTo>
                  <a:pt x="21348" y="18023"/>
                </a:moveTo>
                <a:lnTo>
                  <a:pt x="12511" y="1223"/>
                </a:lnTo>
                <a:cubicBezTo>
                  <a:pt x="12511" y="1223"/>
                  <a:pt x="12058" y="0"/>
                  <a:pt x="10800" y="0"/>
                </a:cubicBezTo>
                <a:cubicBezTo>
                  <a:pt x="9616" y="0"/>
                  <a:pt x="9089" y="1223"/>
                  <a:pt x="9089" y="1223"/>
                </a:cubicBezTo>
                <a:lnTo>
                  <a:pt x="252" y="18023"/>
                </a:lnTo>
                <a:cubicBezTo>
                  <a:pt x="252" y="18023"/>
                  <a:pt x="0" y="18421"/>
                  <a:pt x="0" y="19200"/>
                </a:cubicBezTo>
                <a:cubicBezTo>
                  <a:pt x="0" y="20526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526"/>
                  <a:pt x="21600" y="19200"/>
                </a:cubicBezTo>
                <a:cubicBezTo>
                  <a:pt x="21600" y="18362"/>
                  <a:pt x="21348" y="18023"/>
                  <a:pt x="21348" y="18023"/>
                </a:cubicBezTo>
                <a:moveTo>
                  <a:pt x="10800" y="15600"/>
                </a:moveTo>
                <a:cubicBezTo>
                  <a:pt x="10258" y="15600"/>
                  <a:pt x="9818" y="16138"/>
                  <a:pt x="9818" y="16800"/>
                </a:cubicBezTo>
                <a:cubicBezTo>
                  <a:pt x="9818" y="17462"/>
                  <a:pt x="10258" y="18000"/>
                  <a:pt x="10800" y="18000"/>
                </a:cubicBezTo>
                <a:cubicBezTo>
                  <a:pt x="11342" y="18000"/>
                  <a:pt x="11782" y="17462"/>
                  <a:pt x="11782" y="16800"/>
                </a:cubicBezTo>
                <a:cubicBezTo>
                  <a:pt x="11782" y="16138"/>
                  <a:pt x="11342" y="15600"/>
                  <a:pt x="10800" y="15600"/>
                </a:cubicBezTo>
                <a:moveTo>
                  <a:pt x="10800" y="6000"/>
                </a:moveTo>
                <a:cubicBezTo>
                  <a:pt x="10258" y="6000"/>
                  <a:pt x="9818" y="6538"/>
                  <a:pt x="9818" y="7200"/>
                </a:cubicBezTo>
                <a:lnTo>
                  <a:pt x="10309" y="13800"/>
                </a:lnTo>
                <a:cubicBezTo>
                  <a:pt x="10309" y="14132"/>
                  <a:pt x="10529" y="14400"/>
                  <a:pt x="10800" y="14400"/>
                </a:cubicBezTo>
                <a:cubicBezTo>
                  <a:pt x="11071" y="14400"/>
                  <a:pt x="11291" y="14132"/>
                  <a:pt x="11291" y="13800"/>
                </a:cubicBezTo>
                <a:lnTo>
                  <a:pt x="11782" y="7200"/>
                </a:lnTo>
                <a:cubicBezTo>
                  <a:pt x="11782" y="6538"/>
                  <a:pt x="11342" y="6000"/>
                  <a:pt x="10800" y="600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38075" tIns="38075" rIns="38075" bIns="380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8" name="Obdélník 7">
            <a:extLst>
              <a:ext uri="{FF2B5EF4-FFF2-40B4-BE49-F238E27FC236}">
                <a16:creationId xmlns="" xmlns:a16="http://schemas.microsoft.com/office/drawing/2014/main" id="{487BBCF8-A7B0-4B23-9D86-A12C7B7B692C}"/>
              </a:ext>
            </a:extLst>
          </p:cNvPr>
          <p:cNvSpPr/>
          <p:nvPr/>
        </p:nvSpPr>
        <p:spPr>
          <a:xfrm>
            <a:off x="10561463" y="5747987"/>
            <a:ext cx="44206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600" i="1" dirty="0">
                <a:solidFill>
                  <a:schemeClr val="bg1"/>
                </a:solidFill>
              </a:rPr>
              <a:t>Zpráva o stupni rizika a informacích </a:t>
            </a:r>
            <a:endParaRPr lang="cs-CZ" sz="1600" i="1" dirty="0" smtClean="0">
              <a:solidFill>
                <a:schemeClr val="bg1"/>
              </a:solidFill>
            </a:endParaRPr>
          </a:p>
          <a:p>
            <a:pPr algn="ctr"/>
            <a:r>
              <a:rPr lang="cs-CZ" sz="1600" i="1" dirty="0" smtClean="0">
                <a:solidFill>
                  <a:schemeClr val="bg1"/>
                </a:solidFill>
              </a:rPr>
              <a:t>o </a:t>
            </a:r>
            <a:r>
              <a:rPr lang="cs-CZ" sz="1600" i="1" dirty="0">
                <a:solidFill>
                  <a:schemeClr val="bg1"/>
                </a:solidFill>
              </a:rPr>
              <a:t>ohrožené osobě je bleskově odeslána podle zvoleného nastavení. Jde o klíčové informace pro vyhodnocení a možnou rychlou pomoc.</a:t>
            </a:r>
            <a:endParaRPr lang="cs-CZ" sz="1600" dirty="0"/>
          </a:p>
        </p:txBody>
      </p:sp>
      <p:sp>
        <p:nvSpPr>
          <p:cNvPr id="9" name="Obdélník 8">
            <a:extLst>
              <a:ext uri="{FF2B5EF4-FFF2-40B4-BE49-F238E27FC236}">
                <a16:creationId xmlns="" xmlns:a16="http://schemas.microsoft.com/office/drawing/2014/main" id="{EB51784C-A23F-4648-9FD5-60C2D4084890}"/>
              </a:ext>
            </a:extLst>
          </p:cNvPr>
          <p:cNvSpPr/>
          <p:nvPr/>
        </p:nvSpPr>
        <p:spPr>
          <a:xfrm>
            <a:off x="997527" y="12869921"/>
            <a:ext cx="226374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800" b="1" i="1" dirty="0">
                <a:solidFill>
                  <a:schemeClr val="bg1"/>
                </a:solidFill>
              </a:rPr>
              <a:t>Celý proces odeslání zprávy o ohrožení a přijetí této zprávy tak nezabere </a:t>
            </a:r>
            <a:r>
              <a:rPr lang="cs-CZ" sz="1800" b="1" i="1" dirty="0" smtClean="0">
                <a:solidFill>
                  <a:schemeClr val="bg1"/>
                </a:solidFill>
              </a:rPr>
              <a:t>víc než </a:t>
            </a:r>
            <a:r>
              <a:rPr lang="cs-CZ" sz="1800" b="1" i="1" dirty="0">
                <a:solidFill>
                  <a:schemeClr val="bg1"/>
                </a:solidFill>
              </a:rPr>
              <a:t>několik sekund. Operátor, instituce, rodina nebo korporace má přesné informace o osobě, její poloze a úrovni ohrožení. </a:t>
            </a:r>
            <a:endParaRPr lang="cs-CZ" sz="1800" b="1" i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" name="Google Shape;168;p21"/>
          <p:cNvGrpSpPr/>
          <p:nvPr/>
        </p:nvGrpSpPr>
        <p:grpSpPr>
          <a:xfrm>
            <a:off x="12923409" y="3957468"/>
            <a:ext cx="8747847" cy="1734488"/>
            <a:chOff x="0" y="-29715"/>
            <a:chExt cx="2147483647" cy="2147483647"/>
          </a:xfrm>
        </p:grpSpPr>
        <p:sp>
          <p:nvSpPr>
            <p:cNvPr id="169" name="Google Shape;169;p21"/>
            <p:cNvSpPr txBox="1"/>
            <p:nvPr/>
          </p:nvSpPr>
          <p:spPr>
            <a:xfrm>
              <a:off x="0" y="682773046"/>
              <a:ext cx="2147483646" cy="146471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17475" tIns="108725" rIns="217475" bIns="108725" anchor="t" anchorCtr="0">
              <a:noAutofit/>
            </a:bodyPr>
            <a:lstStyle/>
            <a:p>
              <a:pPr marL="0" marR="0" lvl="0" indent="0" algn="just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36363"/>
                </a:buClr>
                <a:buSzPts val="2000"/>
                <a:buFont typeface="Lato"/>
                <a:buNone/>
              </a:pPr>
              <a:endParaRPr sz="2000" dirty="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70" name="Google Shape;170;p21"/>
            <p:cNvSpPr txBox="1"/>
            <p:nvPr/>
          </p:nvSpPr>
          <p:spPr>
            <a:xfrm>
              <a:off x="50893265" y="-29715"/>
              <a:ext cx="2147483647" cy="4954630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36363"/>
                </a:buClr>
                <a:buSzPts val="2000"/>
                <a:buFont typeface="Lato Black"/>
                <a:buNone/>
              </a:pPr>
              <a:r>
                <a:rPr lang="sk-SK" sz="2400" dirty="0">
                  <a:solidFill>
                    <a:srgbClr val="636363"/>
                  </a:solidFill>
                  <a:latin typeface="Montserrat Black"/>
                  <a:ea typeface="Montserrat"/>
                  <a:cs typeface="Montserrat"/>
                  <a:sym typeface="Montserrat Black"/>
                </a:rPr>
                <a:t>Ochrana </a:t>
              </a:r>
              <a:r>
                <a:rPr lang="sk-SK" sz="2400" dirty="0" err="1">
                  <a:solidFill>
                    <a:srgbClr val="636363"/>
                  </a:solidFill>
                  <a:latin typeface="Montserrat Black"/>
                  <a:ea typeface="Montserrat"/>
                  <a:cs typeface="Montserrat"/>
                  <a:sym typeface="Montserrat Black"/>
                </a:rPr>
                <a:t>obyvatel</a:t>
              </a:r>
              <a:r>
                <a:rPr lang="sk-SK" sz="2400" dirty="0">
                  <a:solidFill>
                    <a:srgbClr val="636363"/>
                  </a:solidFill>
                  <a:latin typeface="Montserrat Black"/>
                  <a:ea typeface="Montserrat"/>
                  <a:cs typeface="Montserrat"/>
                  <a:sym typeface="Montserrat Black"/>
                </a:rPr>
                <a:t> – civilní </a:t>
              </a:r>
              <a:r>
                <a:rPr lang="sk-SK" sz="2400" dirty="0" err="1">
                  <a:solidFill>
                    <a:srgbClr val="636363"/>
                  </a:solidFill>
                  <a:latin typeface="Montserrat Black"/>
                  <a:ea typeface="Montserrat"/>
                  <a:cs typeface="Montserrat"/>
                  <a:sym typeface="Montserrat Black"/>
                </a:rPr>
                <a:t>bezpečnost</a:t>
              </a:r>
              <a:endParaRPr sz="2400" dirty="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171" name="Google Shape;171;p21"/>
          <p:cNvGrpSpPr/>
          <p:nvPr/>
        </p:nvGrpSpPr>
        <p:grpSpPr>
          <a:xfrm>
            <a:off x="12923409" y="5204086"/>
            <a:ext cx="9805985" cy="1669590"/>
            <a:chOff x="0" y="78414664"/>
            <a:chExt cx="2147483646" cy="2069068983"/>
          </a:xfrm>
        </p:grpSpPr>
        <p:sp>
          <p:nvSpPr>
            <p:cNvPr id="172" name="Google Shape;172;p21"/>
            <p:cNvSpPr txBox="1"/>
            <p:nvPr/>
          </p:nvSpPr>
          <p:spPr>
            <a:xfrm>
              <a:off x="0" y="681426681"/>
              <a:ext cx="2147483646" cy="14660569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17475" tIns="108725" rIns="217475" bIns="108725" anchor="t" anchorCtr="0">
              <a:noAutofit/>
            </a:bodyPr>
            <a:lstStyle/>
            <a:p>
              <a:pPr marL="0" marR="0" lvl="0" indent="0" algn="just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36363"/>
                </a:buClr>
                <a:buSzPts val="2000"/>
                <a:buFont typeface="Lato"/>
                <a:buNone/>
              </a:pPr>
              <a:endParaRPr sz="2000" dirty="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73" name="Google Shape;173;p21"/>
            <p:cNvSpPr txBox="1"/>
            <p:nvPr/>
          </p:nvSpPr>
          <p:spPr>
            <a:xfrm>
              <a:off x="44350530" y="78414664"/>
              <a:ext cx="1758597500" cy="4959177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636363"/>
                </a:buClr>
                <a:buSzPts val="2000"/>
              </a:pPr>
              <a:r>
                <a:rPr lang="sk-SK" sz="2400" dirty="0">
                  <a:solidFill>
                    <a:srgbClr val="636363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Pr</a:t>
              </a:r>
              <a:r>
                <a:rPr lang="cs-CZ" sz="2400" dirty="0" err="1">
                  <a:solidFill>
                    <a:srgbClr val="636363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ůmysl</a:t>
              </a:r>
              <a:r>
                <a:rPr lang="cs-CZ" sz="2400" dirty="0">
                  <a:solidFill>
                    <a:srgbClr val="636363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 a korporace s vysokým rizikem </a:t>
              </a:r>
              <a:endParaRPr lang="cs-CZ" sz="2400" dirty="0" smtClean="0">
                <a:solidFill>
                  <a:srgbClr val="636363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  <a:p>
              <a:pPr>
                <a:buClr>
                  <a:srgbClr val="636363"/>
                </a:buClr>
                <a:buSzPts val="2000"/>
              </a:pPr>
              <a:r>
                <a:rPr lang="cs-CZ" sz="2400" dirty="0" smtClean="0">
                  <a:solidFill>
                    <a:srgbClr val="636363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pro </a:t>
              </a:r>
              <a:r>
                <a:rPr lang="cs-CZ" sz="2400" dirty="0">
                  <a:solidFill>
                    <a:srgbClr val="636363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zaměstnance</a:t>
              </a:r>
              <a:endParaRPr lang="sk-SK" sz="2400" i="0" u="none" dirty="0">
                <a:solidFill>
                  <a:srgbClr val="636363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</p:grpSp>
      <p:grpSp>
        <p:nvGrpSpPr>
          <p:cNvPr id="174" name="Google Shape;174;p21"/>
          <p:cNvGrpSpPr/>
          <p:nvPr/>
        </p:nvGrpSpPr>
        <p:grpSpPr>
          <a:xfrm>
            <a:off x="10084340" y="10905228"/>
            <a:ext cx="8427408" cy="1734705"/>
            <a:chOff x="0" y="0"/>
            <a:chExt cx="2147483646" cy="2147483647"/>
          </a:xfrm>
        </p:grpSpPr>
        <p:sp>
          <p:nvSpPr>
            <p:cNvPr id="175" name="Google Shape;175;p21"/>
            <p:cNvSpPr txBox="1"/>
            <p:nvPr/>
          </p:nvSpPr>
          <p:spPr>
            <a:xfrm>
              <a:off x="0" y="682776182"/>
              <a:ext cx="2147483646" cy="14647074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17475" tIns="108725" rIns="217475" bIns="108725" anchor="t" anchorCtr="0">
              <a:noAutofit/>
            </a:bodyPr>
            <a:lstStyle/>
            <a:p>
              <a:pPr marL="0" marR="0" lvl="0" indent="0" algn="just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36363"/>
                </a:buClr>
                <a:buSzPts val="2000"/>
                <a:buFont typeface="Lato"/>
                <a:buNone/>
              </a:pPr>
              <a:endParaRPr sz="2000" dirty="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76" name="Google Shape;176;p21"/>
            <p:cNvSpPr txBox="1"/>
            <p:nvPr/>
          </p:nvSpPr>
          <p:spPr>
            <a:xfrm>
              <a:off x="29926536" y="0"/>
              <a:ext cx="1358417497" cy="4954620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36363"/>
                </a:buClr>
                <a:buSzPts val="2000"/>
                <a:buFont typeface="Lato Black"/>
                <a:buNone/>
              </a:pPr>
              <a:endParaRPr sz="2400" dirty="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180" name="Google Shape;180;p21"/>
          <p:cNvSpPr txBox="1"/>
          <p:nvPr/>
        </p:nvSpPr>
        <p:spPr>
          <a:xfrm>
            <a:off x="5530056" y="875347"/>
            <a:ext cx="22020208" cy="1943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363"/>
              </a:buClr>
              <a:buSzPts val="11500"/>
              <a:buFont typeface="Lato Black"/>
              <a:buNone/>
            </a:pPr>
            <a:r>
              <a:rPr lang="sk-SK" sz="7200" dirty="0">
                <a:solidFill>
                  <a:srgbClr val="204370"/>
                </a:solidFill>
                <a:latin typeface="Montserrat Black"/>
                <a:ea typeface="Montserrat"/>
                <a:cs typeface="Montserrat"/>
                <a:sym typeface="Montserrat Black"/>
              </a:rPr>
              <a:t>Kde </a:t>
            </a:r>
            <a:r>
              <a:rPr lang="sk-SK" sz="7200" dirty="0" err="1">
                <a:solidFill>
                  <a:srgbClr val="204370"/>
                </a:solidFill>
                <a:latin typeface="Montserrat Black"/>
                <a:ea typeface="Montserrat"/>
                <a:cs typeface="Montserrat"/>
                <a:sym typeface="Montserrat Black"/>
              </a:rPr>
              <a:t>lze</a:t>
            </a:r>
            <a:r>
              <a:rPr lang="sk-SK" sz="7200" dirty="0">
                <a:solidFill>
                  <a:srgbClr val="204370"/>
                </a:solidFill>
                <a:latin typeface="Montserrat Black"/>
                <a:ea typeface="Montserrat"/>
                <a:cs typeface="Montserrat"/>
                <a:sym typeface="Montserrat Black"/>
              </a:rPr>
              <a:t> </a:t>
            </a:r>
            <a:r>
              <a:rPr lang="sk-SK" sz="7200" dirty="0" err="1">
                <a:solidFill>
                  <a:srgbClr val="204370"/>
                </a:solidFill>
                <a:latin typeface="Montserrat Black"/>
                <a:ea typeface="Montserrat"/>
                <a:cs typeface="Montserrat"/>
                <a:sym typeface="Montserrat Black"/>
              </a:rPr>
              <a:t>POWERsafe</a:t>
            </a:r>
            <a:r>
              <a:rPr lang="sk-SK" sz="7200" dirty="0">
                <a:solidFill>
                  <a:srgbClr val="204370"/>
                </a:solidFill>
                <a:latin typeface="Montserrat Black"/>
                <a:ea typeface="Montserrat"/>
                <a:cs typeface="Montserrat"/>
                <a:sym typeface="Montserrat Black"/>
              </a:rPr>
              <a:t> </a:t>
            </a:r>
            <a:r>
              <a:rPr lang="sk-SK" sz="7200" dirty="0" err="1">
                <a:solidFill>
                  <a:srgbClr val="204370"/>
                </a:solidFill>
                <a:latin typeface="Montserrat Black"/>
                <a:ea typeface="Montserrat"/>
                <a:cs typeface="Montserrat"/>
                <a:sym typeface="Montserrat Black"/>
              </a:rPr>
              <a:t>využít</a:t>
            </a:r>
            <a:r>
              <a:rPr lang="sk-SK" sz="7200" dirty="0">
                <a:solidFill>
                  <a:srgbClr val="204370"/>
                </a:solidFill>
                <a:latin typeface="Montserrat Black"/>
                <a:ea typeface="Montserrat"/>
                <a:cs typeface="Montserrat"/>
                <a:sym typeface="Montserrat Black"/>
              </a:rPr>
              <a:t>? </a:t>
            </a:r>
            <a:endParaRPr sz="1000" dirty="0">
              <a:solidFill>
                <a:srgbClr val="20437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1" name="Google Shape;181;p21"/>
          <p:cNvSpPr txBox="1"/>
          <p:nvPr/>
        </p:nvSpPr>
        <p:spPr>
          <a:xfrm>
            <a:off x="1222026" y="3616805"/>
            <a:ext cx="9514551" cy="4163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200000"/>
              </a:lnSpc>
              <a:buClr>
                <a:srgbClr val="636363"/>
              </a:buClr>
              <a:buSzPts val="2000"/>
            </a:pPr>
            <a:r>
              <a:rPr lang="sk-SK" sz="2400" b="1" i="0" u="none" dirty="0" err="1">
                <a:solidFill>
                  <a:srgbClr val="636363"/>
                </a:solidFill>
                <a:latin typeface="Montserrat"/>
                <a:ea typeface="Montserrat"/>
                <a:cs typeface="Montserrat"/>
                <a:sym typeface="Montserrat"/>
              </a:rPr>
              <a:t>POWERs</a:t>
            </a:r>
            <a:r>
              <a:rPr lang="sk-SK" sz="2400" b="1" dirty="0" err="1">
                <a:solidFill>
                  <a:srgbClr val="636363"/>
                </a:solidFill>
                <a:latin typeface="Montserrat"/>
                <a:ea typeface="Montserrat"/>
                <a:cs typeface="Montserrat"/>
                <a:sym typeface="Montserrat"/>
              </a:rPr>
              <a:t>afe</a:t>
            </a:r>
            <a:r>
              <a:rPr lang="sk-SK" sz="2400" b="1" dirty="0">
                <a:solidFill>
                  <a:srgbClr val="636363"/>
                </a:solidFill>
                <a:latin typeface="Montserrat"/>
                <a:ea typeface="Montserrat"/>
                <a:cs typeface="Montserrat"/>
                <a:sym typeface="Montserrat"/>
              </a:rPr>
              <a:t> je </a:t>
            </a:r>
            <a:r>
              <a:rPr lang="sk-SK" sz="2400" b="1" dirty="0" err="1" smtClean="0">
                <a:solidFill>
                  <a:srgbClr val="636363"/>
                </a:solidFill>
                <a:latin typeface="Montserrat"/>
                <a:ea typeface="Montserrat"/>
                <a:cs typeface="Montserrat"/>
                <a:sym typeface="Montserrat"/>
              </a:rPr>
              <a:t>mnohaúčelovou</a:t>
            </a:r>
            <a:r>
              <a:rPr lang="sk-SK" sz="2400" b="1" dirty="0" smtClean="0">
                <a:solidFill>
                  <a:srgbClr val="63636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sk-SK" sz="2400" b="1" dirty="0">
                <a:solidFill>
                  <a:srgbClr val="636363"/>
                </a:solidFill>
                <a:latin typeface="Montserrat"/>
                <a:ea typeface="Montserrat"/>
                <a:cs typeface="Montserrat"/>
                <a:sym typeface="Montserrat"/>
              </a:rPr>
              <a:t>platformou s </a:t>
            </a:r>
            <a:r>
              <a:rPr lang="sk-SK" sz="2400" b="1" dirty="0" err="1">
                <a:solidFill>
                  <a:srgbClr val="636363"/>
                </a:solidFill>
                <a:latin typeface="Montserrat"/>
                <a:ea typeface="Montserrat"/>
                <a:cs typeface="Montserrat"/>
                <a:sym typeface="Montserrat"/>
              </a:rPr>
              <a:t>množstvím</a:t>
            </a:r>
            <a:r>
              <a:rPr lang="sk-SK" sz="2400" b="1" dirty="0">
                <a:solidFill>
                  <a:srgbClr val="63636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sk-SK" sz="2400" b="1" dirty="0" err="1">
                <a:solidFill>
                  <a:srgbClr val="636363"/>
                </a:solidFill>
                <a:latin typeface="Montserrat"/>
                <a:ea typeface="Montserrat"/>
                <a:cs typeface="Montserrat"/>
                <a:sym typeface="Montserrat"/>
              </a:rPr>
              <a:t>efektivních</a:t>
            </a:r>
            <a:r>
              <a:rPr lang="sk-SK" sz="2400" b="1" dirty="0">
                <a:solidFill>
                  <a:srgbClr val="636363"/>
                </a:solidFill>
                <a:latin typeface="Montserrat"/>
                <a:ea typeface="Montserrat"/>
                <a:cs typeface="Montserrat"/>
                <a:sym typeface="Montserrat"/>
              </a:rPr>
              <a:t> využití. </a:t>
            </a:r>
            <a:r>
              <a:rPr lang="sk-SK" sz="2400" b="1" dirty="0" err="1">
                <a:solidFill>
                  <a:srgbClr val="636363"/>
                </a:solidFill>
                <a:latin typeface="Montserrat"/>
                <a:ea typeface="Montserrat"/>
                <a:cs typeface="Montserrat"/>
                <a:sym typeface="Montserrat"/>
              </a:rPr>
              <a:t>Lze</a:t>
            </a:r>
            <a:r>
              <a:rPr lang="sk-SK" sz="2400" b="1" dirty="0">
                <a:solidFill>
                  <a:srgbClr val="63636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sk-SK" sz="2400" b="1" dirty="0" err="1">
                <a:solidFill>
                  <a:srgbClr val="636363"/>
                </a:solidFill>
                <a:latin typeface="Montserrat"/>
                <a:ea typeface="Montserrat"/>
                <a:cs typeface="Montserrat"/>
                <a:sym typeface="Montserrat"/>
              </a:rPr>
              <a:t>ji</a:t>
            </a:r>
            <a:r>
              <a:rPr lang="sk-SK" sz="2400" b="1" dirty="0">
                <a:solidFill>
                  <a:srgbClr val="63636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sk-SK" sz="2400" b="1" dirty="0" err="1">
                <a:solidFill>
                  <a:srgbClr val="636363"/>
                </a:solidFill>
                <a:latin typeface="Montserrat"/>
                <a:ea typeface="Montserrat"/>
                <a:cs typeface="Montserrat"/>
                <a:sym typeface="Montserrat"/>
              </a:rPr>
              <a:t>integrovat</a:t>
            </a:r>
            <a:r>
              <a:rPr lang="sk-SK" sz="2400" b="1" dirty="0">
                <a:solidFill>
                  <a:srgbClr val="63636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sk-SK" sz="2400" b="1" dirty="0" err="1">
                <a:solidFill>
                  <a:srgbClr val="636363"/>
                </a:solidFill>
                <a:latin typeface="Montserrat"/>
                <a:ea typeface="Montserrat"/>
                <a:cs typeface="Montserrat"/>
                <a:sym typeface="Montserrat"/>
              </a:rPr>
              <a:t>různymi</a:t>
            </a:r>
            <a:r>
              <a:rPr lang="sk-SK" sz="2400" b="1" dirty="0">
                <a:solidFill>
                  <a:srgbClr val="63636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sk-SK" sz="2400" b="1" dirty="0" err="1">
                <a:solidFill>
                  <a:srgbClr val="636363"/>
                </a:solidFill>
                <a:latin typeface="Montserrat"/>
                <a:ea typeface="Montserrat"/>
                <a:cs typeface="Montserrat"/>
                <a:sym typeface="Montserrat"/>
              </a:rPr>
              <a:t>z</a:t>
            </a:r>
            <a:r>
              <a:rPr lang="sk-SK" sz="2400" b="1" dirty="0" err="1" smtClean="0">
                <a:solidFill>
                  <a:srgbClr val="636363"/>
                </a:solidFill>
                <a:latin typeface="Montserrat"/>
                <a:ea typeface="Montserrat"/>
                <a:cs typeface="Montserrat"/>
                <a:sym typeface="Montserrat"/>
              </a:rPr>
              <a:t>působy</a:t>
            </a:r>
            <a:r>
              <a:rPr lang="sk-SK" sz="2400" b="1" dirty="0" smtClean="0">
                <a:solidFill>
                  <a:srgbClr val="63636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</a:p>
          <a:p>
            <a:pPr lvl="0">
              <a:lnSpc>
                <a:spcPct val="200000"/>
              </a:lnSpc>
              <a:buClr>
                <a:srgbClr val="636363"/>
              </a:buClr>
              <a:buSzPts val="2000"/>
            </a:pPr>
            <a:r>
              <a:rPr lang="sk-SK" sz="2400" b="1" dirty="0" smtClean="0">
                <a:solidFill>
                  <a:srgbClr val="636363"/>
                </a:solidFill>
                <a:latin typeface="Montserrat"/>
                <a:ea typeface="Montserrat"/>
                <a:cs typeface="Montserrat"/>
                <a:sym typeface="Montserrat"/>
              </a:rPr>
              <a:t>v </a:t>
            </a:r>
            <a:r>
              <a:rPr lang="sk-SK" sz="2400" b="1" dirty="0" err="1">
                <a:solidFill>
                  <a:srgbClr val="636363"/>
                </a:solidFill>
                <a:latin typeface="Montserrat"/>
                <a:ea typeface="Montserrat"/>
                <a:cs typeface="Montserrat"/>
                <a:sym typeface="Montserrat"/>
              </a:rPr>
              <a:t>mnoha</a:t>
            </a:r>
            <a:r>
              <a:rPr lang="sk-SK" sz="2400" b="1" dirty="0">
                <a:solidFill>
                  <a:srgbClr val="63636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sk-SK" sz="2400" b="1" dirty="0" err="1">
                <a:solidFill>
                  <a:srgbClr val="636363"/>
                </a:solidFill>
                <a:latin typeface="Montserrat"/>
                <a:ea typeface="Montserrat"/>
                <a:cs typeface="Montserrat"/>
                <a:sym typeface="Montserrat"/>
              </a:rPr>
              <a:t>oblastech</a:t>
            </a:r>
            <a:r>
              <a:rPr lang="sk-SK" sz="2400" b="1" dirty="0">
                <a:solidFill>
                  <a:srgbClr val="63636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sk-SK" sz="2400" b="1" dirty="0" smtClean="0">
                <a:solidFill>
                  <a:srgbClr val="636363"/>
                </a:solidFill>
                <a:latin typeface="Montserrat"/>
                <a:ea typeface="Montserrat"/>
                <a:cs typeface="Montserrat"/>
                <a:sym typeface="Montserrat"/>
              </a:rPr>
              <a:t>života, </a:t>
            </a:r>
            <a:r>
              <a:rPr lang="sk-SK" sz="2400" b="1" dirty="0" err="1">
                <a:solidFill>
                  <a:srgbClr val="636363"/>
                </a:solidFill>
                <a:latin typeface="Montserrat"/>
                <a:ea typeface="Montserrat"/>
                <a:cs typeface="Montserrat"/>
                <a:sym typeface="Montserrat"/>
              </a:rPr>
              <a:t>zejména</a:t>
            </a:r>
            <a:r>
              <a:rPr lang="sk-SK" sz="2400" b="1" dirty="0">
                <a:solidFill>
                  <a:srgbClr val="636363"/>
                </a:solidFill>
                <a:latin typeface="Montserrat"/>
                <a:ea typeface="Montserrat"/>
                <a:cs typeface="Montserrat"/>
                <a:sym typeface="Montserrat"/>
              </a:rPr>
              <a:t> v </a:t>
            </a:r>
            <a:r>
              <a:rPr lang="sk-SK" sz="2400" b="1" dirty="0" err="1">
                <a:solidFill>
                  <a:srgbClr val="636363"/>
                </a:solidFill>
                <a:latin typeface="Montserrat"/>
                <a:ea typeface="Montserrat"/>
                <a:cs typeface="Montserrat"/>
                <a:sym typeface="Montserrat"/>
              </a:rPr>
              <a:t>místech</a:t>
            </a:r>
            <a:r>
              <a:rPr lang="sk-SK" sz="2400" b="1" dirty="0">
                <a:solidFill>
                  <a:srgbClr val="636363"/>
                </a:solidFill>
                <a:latin typeface="Montserrat"/>
                <a:ea typeface="Montserrat"/>
                <a:cs typeface="Montserrat"/>
                <a:sym typeface="Montserrat"/>
              </a:rPr>
              <a:t> a </a:t>
            </a:r>
            <a:r>
              <a:rPr lang="sk-SK" sz="2400" b="1" dirty="0" err="1">
                <a:solidFill>
                  <a:srgbClr val="636363"/>
                </a:solidFill>
                <a:latin typeface="Montserrat"/>
                <a:ea typeface="Montserrat"/>
                <a:cs typeface="Montserrat"/>
                <a:sym typeface="Montserrat"/>
              </a:rPr>
              <a:t>situacích</a:t>
            </a:r>
            <a:r>
              <a:rPr lang="sk-SK" sz="2400" b="1" dirty="0">
                <a:solidFill>
                  <a:srgbClr val="636363"/>
                </a:solidFill>
                <a:latin typeface="Montserrat"/>
                <a:ea typeface="Montserrat"/>
                <a:cs typeface="Montserrat"/>
                <a:sym typeface="Montserrat"/>
              </a:rPr>
              <a:t>, kde </a:t>
            </a:r>
            <a:r>
              <a:rPr lang="sk-SK" sz="2400" b="1" dirty="0" err="1">
                <a:solidFill>
                  <a:srgbClr val="636363"/>
                </a:solidFill>
                <a:latin typeface="Montserrat"/>
                <a:ea typeface="Montserrat"/>
                <a:cs typeface="Montserrat"/>
                <a:sym typeface="Montserrat"/>
              </a:rPr>
              <a:t>lze</a:t>
            </a:r>
            <a:r>
              <a:rPr lang="sk-SK" sz="2400" b="1" dirty="0">
                <a:solidFill>
                  <a:srgbClr val="63636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sk-SK" sz="2400" b="1" dirty="0" err="1">
                <a:solidFill>
                  <a:srgbClr val="636363"/>
                </a:solidFill>
                <a:latin typeface="Montserrat"/>
                <a:ea typeface="Montserrat"/>
                <a:cs typeface="Montserrat"/>
                <a:sym typeface="Montserrat"/>
              </a:rPr>
              <a:t>předpokládat</a:t>
            </a:r>
            <a:r>
              <a:rPr lang="sk-SK" sz="2400" b="1" dirty="0">
                <a:solidFill>
                  <a:srgbClr val="636363"/>
                </a:solidFill>
                <a:latin typeface="Montserrat"/>
                <a:ea typeface="Montserrat"/>
                <a:cs typeface="Montserrat"/>
                <a:sym typeface="Montserrat"/>
              </a:rPr>
              <a:t> možné </a:t>
            </a:r>
            <a:r>
              <a:rPr lang="sk-SK" sz="2400" b="1" dirty="0" err="1">
                <a:solidFill>
                  <a:srgbClr val="636363"/>
                </a:solidFill>
                <a:latin typeface="Montserrat"/>
                <a:ea typeface="Montserrat"/>
                <a:cs typeface="Montserrat"/>
                <a:sym typeface="Montserrat"/>
              </a:rPr>
              <a:t>ohrožení</a:t>
            </a:r>
            <a:r>
              <a:rPr lang="sk-SK" sz="2400" b="1" dirty="0">
                <a:solidFill>
                  <a:srgbClr val="636363"/>
                </a:solidFill>
                <a:latin typeface="Montserrat"/>
                <a:ea typeface="Montserrat"/>
                <a:cs typeface="Montserrat"/>
                <a:sym typeface="Montserrat"/>
              </a:rPr>
              <a:t> zdraví nebo života. </a:t>
            </a:r>
          </a:p>
          <a:p>
            <a:pPr lvl="0">
              <a:lnSpc>
                <a:spcPct val="200000"/>
              </a:lnSpc>
              <a:buClr>
                <a:srgbClr val="636363"/>
              </a:buClr>
              <a:buSzPts val="2000"/>
            </a:pPr>
            <a:endParaRPr lang="sk-SK" sz="2400" b="1" dirty="0">
              <a:solidFill>
                <a:srgbClr val="63636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>
              <a:lnSpc>
                <a:spcPct val="200000"/>
              </a:lnSpc>
              <a:buClr>
                <a:srgbClr val="636363"/>
              </a:buClr>
              <a:buSzPts val="2000"/>
            </a:pPr>
            <a:endParaRPr lang="sk-SK" sz="2400" b="1" dirty="0">
              <a:solidFill>
                <a:srgbClr val="63636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>
              <a:lnSpc>
                <a:spcPct val="200000"/>
              </a:lnSpc>
              <a:buClr>
                <a:srgbClr val="636363"/>
              </a:buClr>
              <a:buSzPts val="2000"/>
            </a:pPr>
            <a:endParaRPr lang="sk-SK" sz="2400" b="1" dirty="0">
              <a:solidFill>
                <a:srgbClr val="63636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>
              <a:lnSpc>
                <a:spcPct val="200000"/>
              </a:lnSpc>
              <a:buClr>
                <a:srgbClr val="636363"/>
              </a:buClr>
              <a:buSzPts val="2000"/>
            </a:pPr>
            <a:endParaRPr sz="24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82" name="Google Shape;182;p21"/>
          <p:cNvCxnSpPr/>
          <p:nvPr/>
        </p:nvCxnSpPr>
        <p:spPr>
          <a:xfrm>
            <a:off x="11037887" y="2344737"/>
            <a:ext cx="0" cy="9009062"/>
          </a:xfrm>
          <a:prstGeom prst="straightConnector1">
            <a:avLst/>
          </a:prstGeom>
          <a:noFill/>
          <a:ln w="9525" cap="flat" cmpd="sng">
            <a:solidFill>
              <a:srgbClr val="DDDDDD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83" name="Google Shape;183;p21"/>
          <p:cNvSpPr txBox="1">
            <a:spLocks noGrp="1"/>
          </p:cNvSpPr>
          <p:nvPr>
            <p:ph type="sldNum" idx="12"/>
          </p:nvPr>
        </p:nvSpPr>
        <p:spPr>
          <a:xfrm>
            <a:off x="22812148" y="12666269"/>
            <a:ext cx="1462800" cy="1050000"/>
          </a:xfrm>
          <a:prstGeom prst="rect">
            <a:avLst/>
          </a:prstGeom>
        </p:spPr>
        <p:txBody>
          <a:bodyPr spcFirstLastPara="1" wrap="square" lIns="223450" tIns="223450" rIns="223450" bIns="22345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Montserrat"/>
                <a:ea typeface="Montserrat"/>
                <a:cs typeface="Montserrat"/>
                <a:sym typeface="Montserrat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6" name="Google Shape;186;p21"/>
          <p:cNvSpPr/>
          <p:nvPr/>
        </p:nvSpPr>
        <p:spPr>
          <a:xfrm>
            <a:off x="12534309" y="4002248"/>
            <a:ext cx="389100" cy="389100"/>
          </a:xfrm>
          <a:prstGeom prst="roundRect">
            <a:avLst>
              <a:gd name="adj" fmla="val 16667"/>
            </a:avLst>
          </a:prstGeom>
          <a:solidFill>
            <a:srgbClr val="088C4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87" name="Google Shape;187;p21"/>
          <p:cNvSpPr/>
          <p:nvPr/>
        </p:nvSpPr>
        <p:spPr>
          <a:xfrm>
            <a:off x="12534309" y="5177240"/>
            <a:ext cx="389100" cy="389100"/>
          </a:xfrm>
          <a:prstGeom prst="roundRect">
            <a:avLst>
              <a:gd name="adj" fmla="val 16667"/>
            </a:avLst>
          </a:prstGeom>
          <a:solidFill>
            <a:srgbClr val="088C4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4" name="Google Shape;187;p21">
            <a:extLst>
              <a:ext uri="{FF2B5EF4-FFF2-40B4-BE49-F238E27FC236}">
                <a16:creationId xmlns="" xmlns:a16="http://schemas.microsoft.com/office/drawing/2014/main" id="{19B92312-D4D9-4A2B-804B-6AEACBB24413}"/>
              </a:ext>
            </a:extLst>
          </p:cNvPr>
          <p:cNvSpPr/>
          <p:nvPr/>
        </p:nvSpPr>
        <p:spPr>
          <a:xfrm>
            <a:off x="12534309" y="6358023"/>
            <a:ext cx="389100" cy="389100"/>
          </a:xfrm>
          <a:prstGeom prst="roundRect">
            <a:avLst>
              <a:gd name="adj" fmla="val 16667"/>
            </a:avLst>
          </a:prstGeom>
          <a:solidFill>
            <a:srgbClr val="088C4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" name="Obdélník 2">
            <a:extLst>
              <a:ext uri="{FF2B5EF4-FFF2-40B4-BE49-F238E27FC236}">
                <a16:creationId xmlns="" xmlns:a16="http://schemas.microsoft.com/office/drawing/2014/main" id="{217AA70C-5AC9-40C2-9E58-E6B0DC4C5707}"/>
              </a:ext>
            </a:extLst>
          </p:cNvPr>
          <p:cNvSpPr/>
          <p:nvPr/>
        </p:nvSpPr>
        <p:spPr>
          <a:xfrm>
            <a:off x="13113628" y="9816313"/>
            <a:ext cx="34227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rgbClr val="636363"/>
              </a:buClr>
              <a:buSzPts val="2000"/>
            </a:pPr>
            <a:r>
              <a:rPr lang="sk-SK" sz="2400" dirty="0" err="1">
                <a:solidFill>
                  <a:srgbClr val="636363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Vzdělávací</a:t>
            </a:r>
            <a:r>
              <a:rPr lang="sk-SK" sz="2400" dirty="0">
                <a:solidFill>
                  <a:srgbClr val="636363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 </a:t>
            </a:r>
            <a:r>
              <a:rPr lang="sk-SK" sz="2400" dirty="0" err="1">
                <a:solidFill>
                  <a:srgbClr val="636363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instituce</a:t>
            </a:r>
            <a:endParaRPr lang="sk-SK" sz="24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" name="Obdélník 7">
            <a:extLst>
              <a:ext uri="{FF2B5EF4-FFF2-40B4-BE49-F238E27FC236}">
                <a16:creationId xmlns="" xmlns:a16="http://schemas.microsoft.com/office/drawing/2014/main" id="{891EB561-BD18-454A-A106-4102E935C25E}"/>
              </a:ext>
            </a:extLst>
          </p:cNvPr>
          <p:cNvSpPr/>
          <p:nvPr/>
        </p:nvSpPr>
        <p:spPr>
          <a:xfrm>
            <a:off x="13546142" y="5104675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rgbClr val="636363"/>
              </a:buClr>
              <a:buSzPts val="2000"/>
            </a:pPr>
            <a:endParaRPr lang="sk-SK" sz="24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="" xmlns:a16="http://schemas.microsoft.com/office/drawing/2014/main" id="{A99C864F-33EA-4229-A757-597417F2B594}"/>
              </a:ext>
            </a:extLst>
          </p:cNvPr>
          <p:cNvSpPr/>
          <p:nvPr/>
        </p:nvSpPr>
        <p:spPr>
          <a:xfrm>
            <a:off x="13113628" y="6299385"/>
            <a:ext cx="63834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rgbClr val="636363"/>
              </a:buClr>
              <a:buSzPts val="2000"/>
            </a:pPr>
            <a:r>
              <a:rPr lang="sk-SK" sz="2400" dirty="0">
                <a:solidFill>
                  <a:srgbClr val="636363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Osoby s </a:t>
            </a:r>
            <a:r>
              <a:rPr lang="sk-SK" sz="2400" dirty="0" err="1">
                <a:solidFill>
                  <a:srgbClr val="636363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potřebnou</a:t>
            </a:r>
            <a:r>
              <a:rPr lang="sk-SK" sz="2400" dirty="0">
                <a:solidFill>
                  <a:srgbClr val="636363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 zdravotní </a:t>
            </a:r>
            <a:r>
              <a:rPr lang="sk-SK" sz="2400" dirty="0" err="1">
                <a:solidFill>
                  <a:srgbClr val="636363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asistencí</a:t>
            </a:r>
            <a:endParaRPr lang="sk-SK" sz="24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="" xmlns:a16="http://schemas.microsoft.com/office/drawing/2014/main" id="{B56710F7-4BBE-46F2-9B0D-34EFEAAA6FF3}"/>
              </a:ext>
            </a:extLst>
          </p:cNvPr>
          <p:cNvSpPr/>
          <p:nvPr/>
        </p:nvSpPr>
        <p:spPr>
          <a:xfrm>
            <a:off x="13125925" y="7492346"/>
            <a:ext cx="13083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rgbClr val="636363"/>
              </a:buClr>
              <a:buSzPts val="2000"/>
            </a:pPr>
            <a:r>
              <a:rPr lang="sk-SK" sz="2400" b="1" dirty="0" err="1">
                <a:solidFill>
                  <a:srgbClr val="636363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Senioři</a:t>
            </a:r>
            <a:endParaRPr lang="sk-SK" sz="24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" name="Google Shape;186;p21">
            <a:extLst>
              <a:ext uri="{FF2B5EF4-FFF2-40B4-BE49-F238E27FC236}">
                <a16:creationId xmlns="" xmlns:a16="http://schemas.microsoft.com/office/drawing/2014/main" id="{96202ACD-D4F8-4D58-AD43-A58F96FEE530}"/>
              </a:ext>
            </a:extLst>
          </p:cNvPr>
          <p:cNvSpPr/>
          <p:nvPr/>
        </p:nvSpPr>
        <p:spPr>
          <a:xfrm>
            <a:off x="12527828" y="7533103"/>
            <a:ext cx="389100" cy="389100"/>
          </a:xfrm>
          <a:prstGeom prst="roundRect">
            <a:avLst>
              <a:gd name="adj" fmla="val 16667"/>
            </a:avLst>
          </a:prstGeom>
          <a:solidFill>
            <a:srgbClr val="088C4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7" name="Google Shape;187;p21">
            <a:extLst>
              <a:ext uri="{FF2B5EF4-FFF2-40B4-BE49-F238E27FC236}">
                <a16:creationId xmlns="" xmlns:a16="http://schemas.microsoft.com/office/drawing/2014/main" id="{D41D4D05-8CF4-45C8-8179-1A84E727A367}"/>
              </a:ext>
            </a:extLst>
          </p:cNvPr>
          <p:cNvSpPr/>
          <p:nvPr/>
        </p:nvSpPr>
        <p:spPr>
          <a:xfrm>
            <a:off x="12527828" y="8708095"/>
            <a:ext cx="389100" cy="389100"/>
          </a:xfrm>
          <a:prstGeom prst="roundRect">
            <a:avLst>
              <a:gd name="adj" fmla="val 16667"/>
            </a:avLst>
          </a:prstGeom>
          <a:solidFill>
            <a:srgbClr val="088C4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8" name="Google Shape;187;p21">
            <a:extLst>
              <a:ext uri="{FF2B5EF4-FFF2-40B4-BE49-F238E27FC236}">
                <a16:creationId xmlns="" xmlns:a16="http://schemas.microsoft.com/office/drawing/2014/main" id="{19E4D83B-9537-4F10-A9C7-83DDA0E6A25F}"/>
              </a:ext>
            </a:extLst>
          </p:cNvPr>
          <p:cNvSpPr/>
          <p:nvPr/>
        </p:nvSpPr>
        <p:spPr>
          <a:xfrm>
            <a:off x="12527828" y="9888878"/>
            <a:ext cx="389100" cy="389100"/>
          </a:xfrm>
          <a:prstGeom prst="roundRect">
            <a:avLst>
              <a:gd name="adj" fmla="val 16667"/>
            </a:avLst>
          </a:prstGeom>
          <a:solidFill>
            <a:srgbClr val="088C4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7" name="Obdélník 6">
            <a:extLst>
              <a:ext uri="{FF2B5EF4-FFF2-40B4-BE49-F238E27FC236}">
                <a16:creationId xmlns="" xmlns:a16="http://schemas.microsoft.com/office/drawing/2014/main" id="{78B980F0-E7D5-4288-9FB5-489C1C6EEECD}"/>
              </a:ext>
            </a:extLst>
          </p:cNvPr>
          <p:cNvSpPr/>
          <p:nvPr/>
        </p:nvSpPr>
        <p:spPr>
          <a:xfrm>
            <a:off x="13113628" y="8678775"/>
            <a:ext cx="13051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rgbClr val="636363"/>
              </a:buClr>
              <a:buSzPts val="2000"/>
            </a:pPr>
            <a:r>
              <a:rPr lang="sk-SK" sz="2400" b="1" dirty="0" err="1">
                <a:solidFill>
                  <a:srgbClr val="636363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Turisté</a:t>
            </a:r>
            <a:endParaRPr lang="sk-SK" sz="24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" name="Google Shape;187;p21">
            <a:extLst>
              <a:ext uri="{FF2B5EF4-FFF2-40B4-BE49-F238E27FC236}">
                <a16:creationId xmlns="" xmlns:a16="http://schemas.microsoft.com/office/drawing/2014/main" id="{EE1AABD3-8FEA-4A99-AB9E-A245C54CAA08}"/>
              </a:ext>
            </a:extLst>
          </p:cNvPr>
          <p:cNvSpPr/>
          <p:nvPr/>
        </p:nvSpPr>
        <p:spPr>
          <a:xfrm>
            <a:off x="12534309" y="11042715"/>
            <a:ext cx="389100" cy="389100"/>
          </a:xfrm>
          <a:prstGeom prst="roundRect">
            <a:avLst>
              <a:gd name="adj" fmla="val 16667"/>
            </a:avLst>
          </a:prstGeom>
          <a:solidFill>
            <a:srgbClr val="088C4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1" name="Obdélník 10">
            <a:extLst>
              <a:ext uri="{FF2B5EF4-FFF2-40B4-BE49-F238E27FC236}">
                <a16:creationId xmlns="" xmlns:a16="http://schemas.microsoft.com/office/drawing/2014/main" id="{B56EE3B6-9ED7-4BF4-B05D-7A5778CB7AB1}"/>
              </a:ext>
            </a:extLst>
          </p:cNvPr>
          <p:cNvSpPr/>
          <p:nvPr/>
        </p:nvSpPr>
        <p:spPr>
          <a:xfrm>
            <a:off x="13125925" y="11002742"/>
            <a:ext cx="32063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rgbClr val="636363"/>
              </a:buClr>
              <a:buSzPts val="2000"/>
            </a:pPr>
            <a:r>
              <a:rPr lang="sk-SK" sz="2400" dirty="0" err="1">
                <a:solidFill>
                  <a:srgbClr val="636363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Městské</a:t>
            </a:r>
            <a:r>
              <a:rPr lang="sk-SK" sz="2400" dirty="0">
                <a:solidFill>
                  <a:srgbClr val="636363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 plánovaní</a:t>
            </a:r>
            <a:endParaRPr lang="sk-SK" sz="2400" dirty="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39416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1"/>
          <p:cNvSpPr txBox="1"/>
          <p:nvPr/>
        </p:nvSpPr>
        <p:spPr>
          <a:xfrm>
            <a:off x="12646025" y="2851850"/>
            <a:ext cx="8677500" cy="17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363"/>
              </a:buClr>
              <a:buSzPts val="11500"/>
              <a:buFont typeface="Lato Black"/>
              <a:buNone/>
            </a:pPr>
            <a:r>
              <a:rPr lang="en-US" sz="72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Najdete nás</a:t>
            </a:r>
            <a:endParaRPr sz="7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98" name="Google Shape;398;p31"/>
          <p:cNvCxnSpPr/>
          <p:nvPr/>
        </p:nvCxnSpPr>
        <p:spPr>
          <a:xfrm>
            <a:off x="11037887" y="2344737"/>
            <a:ext cx="0" cy="9009062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399" name="Google Shape;399;p31"/>
          <p:cNvSpPr txBox="1"/>
          <p:nvPr/>
        </p:nvSpPr>
        <p:spPr>
          <a:xfrm>
            <a:off x="12646025" y="5029838"/>
            <a:ext cx="6127200" cy="27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363"/>
              </a:buClr>
              <a:buSzPts val="2400"/>
              <a:buFont typeface="Lato Black"/>
              <a:buNone/>
            </a:pPr>
            <a:r>
              <a:rPr lang="en-US" sz="40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Sídlo</a:t>
            </a:r>
            <a:endParaRPr sz="4000" i="0" u="none">
              <a:solidFill>
                <a:srgbClr val="FFFFFF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36363"/>
              </a:buClr>
              <a:buSzPts val="2400"/>
              <a:buFont typeface="Lato"/>
              <a:buNone/>
            </a:pPr>
            <a:r>
              <a:rPr lang="en-US" sz="4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POWERHUB</a:t>
            </a:r>
            <a:endParaRPr sz="4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363"/>
              </a:buClr>
              <a:buSzPts val="2000"/>
              <a:buFont typeface="Lato Black"/>
              <a:buNone/>
            </a:pPr>
            <a:r>
              <a:rPr lang="en-US" sz="4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Nám. Kinských 6</a:t>
            </a:r>
            <a:endParaRPr sz="4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363"/>
              </a:buClr>
              <a:buSzPts val="2000"/>
              <a:buFont typeface="Lato Black"/>
              <a:buNone/>
            </a:pPr>
            <a:r>
              <a:rPr lang="en-US" sz="4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150 00 Praha 5</a:t>
            </a:r>
            <a:endParaRPr sz="4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0" name="Google Shape;400;p31"/>
          <p:cNvSpPr txBox="1"/>
          <p:nvPr/>
        </p:nvSpPr>
        <p:spPr>
          <a:xfrm>
            <a:off x="12646025" y="8597612"/>
            <a:ext cx="5178300" cy="60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636363"/>
              </a:buClr>
              <a:buSzPts val="3600"/>
              <a:buFont typeface="Lato Black"/>
              <a:buNone/>
            </a:pPr>
            <a:r>
              <a:rPr lang="en-US" sz="48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Jsme také na</a:t>
            </a:r>
            <a:endParaRPr sz="4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1" name="Google Shape;401;p31"/>
          <p:cNvSpPr txBox="1">
            <a:spLocks noGrp="1"/>
          </p:cNvSpPr>
          <p:nvPr>
            <p:ph type="sldNum" idx="12"/>
          </p:nvPr>
        </p:nvSpPr>
        <p:spPr>
          <a:xfrm>
            <a:off x="22812148" y="12666269"/>
            <a:ext cx="1462800" cy="1050000"/>
          </a:xfrm>
          <a:prstGeom prst="rect">
            <a:avLst/>
          </a:prstGeom>
        </p:spPr>
        <p:txBody>
          <a:bodyPr spcFirstLastPara="1" wrap="square" lIns="223450" tIns="223450" rIns="223450" bIns="22345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/>
          </a:p>
        </p:txBody>
      </p:sp>
      <p:pic>
        <p:nvPicPr>
          <p:cNvPr id="402" name="Google Shape;40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9725" y="6524625"/>
            <a:ext cx="7620000" cy="952500"/>
          </a:xfrm>
          <a:prstGeom prst="rect">
            <a:avLst/>
          </a:prstGeom>
          <a:noFill/>
          <a:ln>
            <a:noFill/>
          </a:ln>
        </p:spPr>
      </p:pic>
      <p:sp>
        <p:nvSpPr>
          <p:cNvPr id="403" name="Google Shape;403;p31"/>
          <p:cNvSpPr/>
          <p:nvPr/>
        </p:nvSpPr>
        <p:spPr>
          <a:xfrm>
            <a:off x="12782112" y="9883775"/>
            <a:ext cx="1172448" cy="117244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1776" y="8468"/>
                </a:moveTo>
                <a:cubicBezTo>
                  <a:pt x="11776" y="8071"/>
                  <a:pt x="11817" y="7858"/>
                  <a:pt x="12428" y="7858"/>
                </a:cubicBezTo>
                <a:lnTo>
                  <a:pt x="13245" y="7858"/>
                </a:lnTo>
                <a:lnTo>
                  <a:pt x="13245" y="6381"/>
                </a:lnTo>
                <a:lnTo>
                  <a:pt x="11938" y="6381"/>
                </a:lnTo>
                <a:cubicBezTo>
                  <a:pt x="10368" y="6381"/>
                  <a:pt x="9816" y="7120"/>
                  <a:pt x="9816" y="8363"/>
                </a:cubicBezTo>
                <a:lnTo>
                  <a:pt x="9816" y="9322"/>
                </a:lnTo>
                <a:lnTo>
                  <a:pt x="8837" y="9322"/>
                </a:lnTo>
                <a:lnTo>
                  <a:pt x="8837" y="10800"/>
                </a:lnTo>
                <a:lnTo>
                  <a:pt x="9816" y="10800"/>
                </a:lnTo>
                <a:lnTo>
                  <a:pt x="9816" y="15219"/>
                </a:lnTo>
                <a:lnTo>
                  <a:pt x="11774" y="15219"/>
                </a:lnTo>
                <a:lnTo>
                  <a:pt x="11774" y="10800"/>
                </a:lnTo>
                <a:lnTo>
                  <a:pt x="13081" y="10800"/>
                </a:lnTo>
                <a:lnTo>
                  <a:pt x="13254" y="9322"/>
                </a:lnTo>
                <a:lnTo>
                  <a:pt x="11774" y="9322"/>
                </a:lnTo>
                <a:cubicBezTo>
                  <a:pt x="11774" y="9322"/>
                  <a:pt x="11776" y="8468"/>
                  <a:pt x="11776" y="8468"/>
                </a:cubicBezTo>
                <a:close/>
                <a:moveTo>
                  <a:pt x="20618" y="19636"/>
                </a:moveTo>
                <a:cubicBezTo>
                  <a:pt x="20618" y="20179"/>
                  <a:pt x="20179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9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38075" tIns="38075" rIns="38075" bIns="380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04" name="Google Shape;404;p31"/>
          <p:cNvSpPr/>
          <p:nvPr/>
        </p:nvSpPr>
        <p:spPr>
          <a:xfrm>
            <a:off x="14415825" y="9883775"/>
            <a:ext cx="1172448" cy="117239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4324" y="12090"/>
                </a:moveTo>
                <a:cubicBezTo>
                  <a:pt x="14020" y="12090"/>
                  <a:pt x="14020" y="12429"/>
                  <a:pt x="14020" y="12429"/>
                </a:cubicBezTo>
                <a:lnTo>
                  <a:pt x="14020" y="12863"/>
                </a:lnTo>
                <a:lnTo>
                  <a:pt x="14629" y="12863"/>
                </a:lnTo>
                <a:lnTo>
                  <a:pt x="14629" y="12429"/>
                </a:lnTo>
                <a:cubicBezTo>
                  <a:pt x="14629" y="12429"/>
                  <a:pt x="14629" y="12090"/>
                  <a:pt x="14324" y="12090"/>
                </a:cubicBezTo>
                <a:moveTo>
                  <a:pt x="15287" y="12380"/>
                </a:moveTo>
                <a:lnTo>
                  <a:pt x="15287" y="13348"/>
                </a:lnTo>
                <a:lnTo>
                  <a:pt x="14020" y="13348"/>
                </a:lnTo>
                <a:lnTo>
                  <a:pt x="14020" y="14072"/>
                </a:lnTo>
                <a:cubicBezTo>
                  <a:pt x="14020" y="14072"/>
                  <a:pt x="14020" y="14411"/>
                  <a:pt x="14324" y="14411"/>
                </a:cubicBezTo>
                <a:cubicBezTo>
                  <a:pt x="14629" y="14411"/>
                  <a:pt x="14629" y="14072"/>
                  <a:pt x="14629" y="14072"/>
                </a:cubicBezTo>
                <a:lnTo>
                  <a:pt x="14629" y="13734"/>
                </a:lnTo>
                <a:lnTo>
                  <a:pt x="15287" y="13734"/>
                </a:lnTo>
                <a:lnTo>
                  <a:pt x="15287" y="14266"/>
                </a:lnTo>
                <a:cubicBezTo>
                  <a:pt x="15287" y="14266"/>
                  <a:pt x="15186" y="14943"/>
                  <a:pt x="14375" y="14943"/>
                </a:cubicBezTo>
                <a:cubicBezTo>
                  <a:pt x="13564" y="14943"/>
                  <a:pt x="13412" y="14266"/>
                  <a:pt x="13412" y="14266"/>
                </a:cubicBezTo>
                <a:lnTo>
                  <a:pt x="13412" y="12380"/>
                </a:lnTo>
                <a:cubicBezTo>
                  <a:pt x="13412" y="12380"/>
                  <a:pt x="13412" y="11558"/>
                  <a:pt x="14375" y="11558"/>
                </a:cubicBezTo>
                <a:cubicBezTo>
                  <a:pt x="15338" y="11558"/>
                  <a:pt x="15287" y="12380"/>
                  <a:pt x="15287" y="12380"/>
                </a:cubicBezTo>
                <a:moveTo>
                  <a:pt x="12905" y="14169"/>
                </a:moveTo>
                <a:cubicBezTo>
                  <a:pt x="12905" y="14169"/>
                  <a:pt x="12905" y="14943"/>
                  <a:pt x="12347" y="14943"/>
                </a:cubicBezTo>
                <a:cubicBezTo>
                  <a:pt x="12005" y="14943"/>
                  <a:pt x="11798" y="14762"/>
                  <a:pt x="11688" y="14621"/>
                </a:cubicBezTo>
                <a:lnTo>
                  <a:pt x="11688" y="14895"/>
                </a:lnTo>
                <a:lnTo>
                  <a:pt x="11028" y="14895"/>
                </a:lnTo>
                <a:lnTo>
                  <a:pt x="11028" y="10446"/>
                </a:lnTo>
                <a:lnTo>
                  <a:pt x="11688" y="10446"/>
                </a:lnTo>
                <a:lnTo>
                  <a:pt x="11688" y="11888"/>
                </a:lnTo>
                <a:cubicBezTo>
                  <a:pt x="11788" y="11782"/>
                  <a:pt x="12037" y="11558"/>
                  <a:pt x="12347" y="11558"/>
                </a:cubicBezTo>
                <a:cubicBezTo>
                  <a:pt x="12752" y="11558"/>
                  <a:pt x="12905" y="11896"/>
                  <a:pt x="12905" y="12332"/>
                </a:cubicBezTo>
                <a:cubicBezTo>
                  <a:pt x="12905" y="12332"/>
                  <a:pt x="12905" y="14169"/>
                  <a:pt x="12905" y="14169"/>
                </a:cubicBezTo>
                <a:close/>
                <a:moveTo>
                  <a:pt x="10521" y="14895"/>
                </a:moveTo>
                <a:lnTo>
                  <a:pt x="9913" y="14895"/>
                </a:lnTo>
                <a:lnTo>
                  <a:pt x="9913" y="14605"/>
                </a:lnTo>
                <a:cubicBezTo>
                  <a:pt x="9913" y="14605"/>
                  <a:pt x="9558" y="14943"/>
                  <a:pt x="9152" y="14943"/>
                </a:cubicBezTo>
                <a:cubicBezTo>
                  <a:pt x="8747" y="14943"/>
                  <a:pt x="8696" y="14556"/>
                  <a:pt x="8696" y="14556"/>
                </a:cubicBezTo>
                <a:lnTo>
                  <a:pt x="8696" y="11558"/>
                </a:lnTo>
                <a:lnTo>
                  <a:pt x="9304" y="11558"/>
                </a:lnTo>
                <a:lnTo>
                  <a:pt x="9304" y="14362"/>
                </a:lnTo>
                <a:cubicBezTo>
                  <a:pt x="9304" y="14362"/>
                  <a:pt x="9304" y="14508"/>
                  <a:pt x="9507" y="14508"/>
                </a:cubicBezTo>
                <a:cubicBezTo>
                  <a:pt x="9710" y="14508"/>
                  <a:pt x="9913" y="14266"/>
                  <a:pt x="9913" y="14266"/>
                </a:cubicBezTo>
                <a:lnTo>
                  <a:pt x="9913" y="11558"/>
                </a:lnTo>
                <a:lnTo>
                  <a:pt x="10521" y="11558"/>
                </a:lnTo>
                <a:cubicBezTo>
                  <a:pt x="10521" y="11558"/>
                  <a:pt x="10521" y="14895"/>
                  <a:pt x="10521" y="14895"/>
                </a:cubicBezTo>
                <a:close/>
                <a:moveTo>
                  <a:pt x="8595" y="11074"/>
                </a:moveTo>
                <a:lnTo>
                  <a:pt x="7834" y="11074"/>
                </a:lnTo>
                <a:lnTo>
                  <a:pt x="7834" y="14895"/>
                </a:lnTo>
                <a:lnTo>
                  <a:pt x="7124" y="14895"/>
                </a:lnTo>
                <a:lnTo>
                  <a:pt x="7124" y="11074"/>
                </a:lnTo>
                <a:lnTo>
                  <a:pt x="6364" y="11074"/>
                </a:lnTo>
                <a:lnTo>
                  <a:pt x="6364" y="10446"/>
                </a:lnTo>
                <a:lnTo>
                  <a:pt x="8595" y="10446"/>
                </a:lnTo>
                <a:cubicBezTo>
                  <a:pt x="8595" y="10446"/>
                  <a:pt x="8595" y="11074"/>
                  <a:pt x="8595" y="11074"/>
                </a:cubicBezTo>
                <a:close/>
                <a:moveTo>
                  <a:pt x="14527" y="9430"/>
                </a:moveTo>
                <a:cubicBezTo>
                  <a:pt x="14527" y="9430"/>
                  <a:pt x="12667" y="9334"/>
                  <a:pt x="10800" y="9334"/>
                </a:cubicBezTo>
                <a:cubicBezTo>
                  <a:pt x="8941" y="9334"/>
                  <a:pt x="7074" y="9430"/>
                  <a:pt x="7074" y="9430"/>
                </a:cubicBezTo>
                <a:cubicBezTo>
                  <a:pt x="6234" y="9430"/>
                  <a:pt x="5552" y="10080"/>
                  <a:pt x="5552" y="10881"/>
                </a:cubicBezTo>
                <a:cubicBezTo>
                  <a:pt x="5552" y="10881"/>
                  <a:pt x="5400" y="11822"/>
                  <a:pt x="5400" y="12767"/>
                </a:cubicBezTo>
                <a:cubicBezTo>
                  <a:pt x="5400" y="13708"/>
                  <a:pt x="5552" y="14652"/>
                  <a:pt x="5552" y="14652"/>
                </a:cubicBezTo>
                <a:cubicBezTo>
                  <a:pt x="5552" y="15454"/>
                  <a:pt x="6234" y="16104"/>
                  <a:pt x="7074" y="16104"/>
                </a:cubicBezTo>
                <a:cubicBezTo>
                  <a:pt x="7074" y="16104"/>
                  <a:pt x="8905" y="16200"/>
                  <a:pt x="10800" y="16200"/>
                </a:cubicBezTo>
                <a:cubicBezTo>
                  <a:pt x="12631" y="16200"/>
                  <a:pt x="14527" y="16104"/>
                  <a:pt x="14527" y="16104"/>
                </a:cubicBezTo>
                <a:cubicBezTo>
                  <a:pt x="15367" y="16104"/>
                  <a:pt x="16049" y="15454"/>
                  <a:pt x="16049" y="14652"/>
                </a:cubicBezTo>
                <a:cubicBezTo>
                  <a:pt x="16049" y="14652"/>
                  <a:pt x="16200" y="13700"/>
                  <a:pt x="16200" y="12767"/>
                </a:cubicBezTo>
                <a:cubicBezTo>
                  <a:pt x="16200" y="11814"/>
                  <a:pt x="16049" y="10881"/>
                  <a:pt x="16049" y="10881"/>
                </a:cubicBezTo>
                <a:cubicBezTo>
                  <a:pt x="16049" y="10080"/>
                  <a:pt x="15367" y="9430"/>
                  <a:pt x="14527" y="9430"/>
                </a:cubicBezTo>
                <a:moveTo>
                  <a:pt x="11992" y="12090"/>
                </a:moveTo>
                <a:cubicBezTo>
                  <a:pt x="11860" y="12090"/>
                  <a:pt x="11757" y="12167"/>
                  <a:pt x="11688" y="12243"/>
                </a:cubicBezTo>
                <a:lnTo>
                  <a:pt x="11688" y="14276"/>
                </a:lnTo>
                <a:cubicBezTo>
                  <a:pt x="11751" y="14345"/>
                  <a:pt x="11848" y="14411"/>
                  <a:pt x="11992" y="14411"/>
                </a:cubicBezTo>
                <a:cubicBezTo>
                  <a:pt x="12296" y="14411"/>
                  <a:pt x="12296" y="14072"/>
                  <a:pt x="12296" y="14072"/>
                </a:cubicBezTo>
                <a:lnTo>
                  <a:pt x="12296" y="12429"/>
                </a:lnTo>
                <a:cubicBezTo>
                  <a:pt x="12296" y="12429"/>
                  <a:pt x="12245" y="12090"/>
                  <a:pt x="11992" y="12090"/>
                </a:cubicBezTo>
                <a:moveTo>
                  <a:pt x="20618" y="19636"/>
                </a:moveTo>
                <a:cubicBezTo>
                  <a:pt x="20618" y="20179"/>
                  <a:pt x="20179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9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7986" y="8751"/>
                </a:moveTo>
                <a:lnTo>
                  <a:pt x="8696" y="8751"/>
                </a:lnTo>
                <a:lnTo>
                  <a:pt x="8696" y="7188"/>
                </a:lnTo>
                <a:lnTo>
                  <a:pt x="9507" y="4970"/>
                </a:lnTo>
                <a:lnTo>
                  <a:pt x="8848" y="4970"/>
                </a:lnTo>
                <a:lnTo>
                  <a:pt x="8341" y="6433"/>
                </a:lnTo>
                <a:lnTo>
                  <a:pt x="7834" y="4970"/>
                </a:lnTo>
                <a:lnTo>
                  <a:pt x="7124" y="4970"/>
                </a:lnTo>
                <a:lnTo>
                  <a:pt x="7986" y="7188"/>
                </a:lnTo>
                <a:cubicBezTo>
                  <a:pt x="7986" y="7188"/>
                  <a:pt x="7986" y="8751"/>
                  <a:pt x="7986" y="8751"/>
                </a:cubicBezTo>
                <a:close/>
                <a:moveTo>
                  <a:pt x="10166" y="6634"/>
                </a:moveTo>
                <a:cubicBezTo>
                  <a:pt x="10166" y="6467"/>
                  <a:pt x="10303" y="6332"/>
                  <a:pt x="10471" y="6332"/>
                </a:cubicBezTo>
                <a:cubicBezTo>
                  <a:pt x="10639" y="6332"/>
                  <a:pt x="10775" y="6467"/>
                  <a:pt x="10775" y="6634"/>
                </a:cubicBezTo>
                <a:lnTo>
                  <a:pt x="10775" y="8045"/>
                </a:lnTo>
                <a:cubicBezTo>
                  <a:pt x="10775" y="8212"/>
                  <a:pt x="10639" y="8348"/>
                  <a:pt x="10471" y="8348"/>
                </a:cubicBezTo>
                <a:cubicBezTo>
                  <a:pt x="10303" y="8348"/>
                  <a:pt x="10166" y="8212"/>
                  <a:pt x="10166" y="8045"/>
                </a:cubicBezTo>
                <a:cubicBezTo>
                  <a:pt x="10166" y="8045"/>
                  <a:pt x="10166" y="6634"/>
                  <a:pt x="10166" y="6634"/>
                </a:cubicBezTo>
                <a:close/>
                <a:moveTo>
                  <a:pt x="10369" y="8801"/>
                </a:moveTo>
                <a:lnTo>
                  <a:pt x="10572" y="8801"/>
                </a:lnTo>
                <a:cubicBezTo>
                  <a:pt x="11020" y="8801"/>
                  <a:pt x="11383" y="8440"/>
                  <a:pt x="11383" y="7995"/>
                </a:cubicBezTo>
                <a:lnTo>
                  <a:pt x="11383" y="6684"/>
                </a:lnTo>
                <a:cubicBezTo>
                  <a:pt x="11383" y="6239"/>
                  <a:pt x="11020" y="5877"/>
                  <a:pt x="10572" y="5877"/>
                </a:cubicBezTo>
                <a:lnTo>
                  <a:pt x="10369" y="5877"/>
                </a:lnTo>
                <a:cubicBezTo>
                  <a:pt x="9921" y="5877"/>
                  <a:pt x="9558" y="6239"/>
                  <a:pt x="9558" y="6684"/>
                </a:cubicBezTo>
                <a:lnTo>
                  <a:pt x="9558" y="7995"/>
                </a:lnTo>
                <a:cubicBezTo>
                  <a:pt x="9558" y="8440"/>
                  <a:pt x="9921" y="8801"/>
                  <a:pt x="10369" y="8801"/>
                </a:cubicBezTo>
                <a:moveTo>
                  <a:pt x="12398" y="8801"/>
                </a:moveTo>
                <a:cubicBezTo>
                  <a:pt x="12803" y="8801"/>
                  <a:pt x="13158" y="8449"/>
                  <a:pt x="13158" y="8449"/>
                </a:cubicBezTo>
                <a:lnTo>
                  <a:pt x="13158" y="8751"/>
                </a:lnTo>
                <a:lnTo>
                  <a:pt x="13767" y="8751"/>
                </a:lnTo>
                <a:lnTo>
                  <a:pt x="13767" y="5877"/>
                </a:lnTo>
                <a:lnTo>
                  <a:pt x="13158" y="5877"/>
                </a:lnTo>
                <a:lnTo>
                  <a:pt x="13158" y="8096"/>
                </a:lnTo>
                <a:cubicBezTo>
                  <a:pt x="13158" y="8096"/>
                  <a:pt x="12955" y="8348"/>
                  <a:pt x="12752" y="8348"/>
                </a:cubicBezTo>
                <a:cubicBezTo>
                  <a:pt x="12550" y="8348"/>
                  <a:pt x="12550" y="8197"/>
                  <a:pt x="12550" y="8197"/>
                </a:cubicBezTo>
                <a:lnTo>
                  <a:pt x="12550" y="5877"/>
                </a:lnTo>
                <a:lnTo>
                  <a:pt x="11941" y="5877"/>
                </a:lnTo>
                <a:lnTo>
                  <a:pt x="11941" y="8398"/>
                </a:lnTo>
                <a:cubicBezTo>
                  <a:pt x="11941" y="8398"/>
                  <a:pt x="11992" y="8801"/>
                  <a:pt x="12398" y="8801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38075" tIns="38075" rIns="38075" bIns="380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dirty="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XIERA Theme">
  <a:themeElements>
    <a:clrScheme name="XIERA Color Theme">
      <a:dk1>
        <a:srgbClr val="191919"/>
      </a:dk1>
      <a:lt1>
        <a:srgbClr val="FFFFFF"/>
      </a:lt1>
      <a:dk2>
        <a:srgbClr val="000000"/>
      </a:dk2>
      <a:lt2>
        <a:srgbClr val="FFFFFF"/>
      </a:lt2>
      <a:accent1>
        <a:srgbClr val="D63AC4"/>
      </a:accent1>
      <a:accent2>
        <a:srgbClr val="893BC3"/>
      </a:accent2>
      <a:accent3>
        <a:srgbClr val="FE6565"/>
      </a:accent3>
      <a:accent4>
        <a:srgbClr val="FEE0E0"/>
      </a:accent4>
      <a:accent5>
        <a:srgbClr val="636363"/>
      </a:accent5>
      <a:accent6>
        <a:srgbClr val="DDDDDD"/>
      </a:accent6>
      <a:hlink>
        <a:srgbClr val="FFFFFF"/>
      </a:hlink>
      <a:folHlink>
        <a:srgbClr val="63636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</TotalTime>
  <Words>392</Words>
  <Application>Microsoft Office PowerPoint</Application>
  <PresentationFormat>Vlastní</PresentationFormat>
  <Paragraphs>71</Paragraphs>
  <Slides>6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5" baseType="lpstr">
      <vt:lpstr>Arial</vt:lpstr>
      <vt:lpstr>Montserrat Black</vt:lpstr>
      <vt:lpstr>Montserrat Light</vt:lpstr>
      <vt:lpstr>Montserrat</vt:lpstr>
      <vt:lpstr>Lato Light</vt:lpstr>
      <vt:lpstr>Lato</vt:lpstr>
      <vt:lpstr>Lato Black</vt:lpstr>
      <vt:lpstr>Calibri</vt:lpstr>
      <vt:lpstr>1_XIERA Theme</vt:lpstr>
      <vt:lpstr>Snímek 1</vt:lpstr>
      <vt:lpstr>Snímek 2</vt:lpstr>
      <vt:lpstr>Snímek 3</vt:lpstr>
      <vt:lpstr>Snímek 4</vt:lpstr>
      <vt:lpstr>Snímek 5</vt:lpstr>
      <vt:lpstr>Snímek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Jiřina Beierová</dc:creator>
  <cp:lastModifiedBy>Jiřina Beierová</cp:lastModifiedBy>
  <cp:revision>39</cp:revision>
  <dcterms:modified xsi:type="dcterms:W3CDTF">2018-10-15T04:56:14Z</dcterms:modified>
</cp:coreProperties>
</file>