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38" r:id="rId2"/>
    <p:sldId id="453" r:id="rId3"/>
    <p:sldId id="477" r:id="rId4"/>
    <p:sldId id="474" r:id="rId5"/>
    <p:sldId id="478" r:id="rId6"/>
    <p:sldId id="476" r:id="rId7"/>
    <p:sldId id="475" r:id="rId8"/>
    <p:sldId id="449" r:id="rId9"/>
    <p:sldId id="4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B"/>
    <a:srgbClr val="0090A1"/>
    <a:srgbClr val="92D050"/>
    <a:srgbClr val="73C4EE"/>
    <a:srgbClr val="8FCDCA"/>
    <a:srgbClr val="00AAA7"/>
    <a:srgbClr val="CEE8F5"/>
    <a:srgbClr val="E7F4FC"/>
    <a:srgbClr val="D3DF89"/>
    <a:srgbClr val="E2E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2" autoAdjust="0"/>
    <p:restoredTop sz="96850" autoAdjust="0"/>
  </p:normalViewPr>
  <p:slideViewPr>
    <p:cSldViewPr snapToGrid="0" showGuides="1">
      <p:cViewPr>
        <p:scale>
          <a:sx n="80" d="100"/>
          <a:sy n="80" d="100"/>
        </p:scale>
        <p:origin x="-2096" y="-19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79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6A089-5E81-4C6F-A77B-725F16868E62}" type="datetimeFigureOut">
              <a:rPr lang="cs-CZ" smtClean="0"/>
              <a:t>08/04/19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3FA4-D893-4044-B4F8-D14E116B3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6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8110-F551-4EC7-A68B-B3CCD84C219E}" type="datetimeFigureOut">
              <a:rPr lang="en-GB" smtClean="0"/>
              <a:t>08/04/19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0163B-1E0E-49C1-A2B8-0A2FD88977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9150" r="285" b="20200"/>
          <a:stretch/>
        </p:blipFill>
        <p:spPr>
          <a:xfrm>
            <a:off x="-1" y="0"/>
            <a:ext cx="9144001" cy="4236057"/>
          </a:xfrm>
          <a:prstGeom prst="rect">
            <a:avLst/>
          </a:prstGeom>
        </p:spPr>
      </p:pic>
      <p:sp>
        <p:nvSpPr>
          <p:cNvPr id="52" name="Freeform: Shape 51"/>
          <p:cNvSpPr/>
          <p:nvPr userDrawn="1"/>
        </p:nvSpPr>
        <p:spPr>
          <a:xfrm>
            <a:off x="-1" y="2718802"/>
            <a:ext cx="9144000" cy="4139198"/>
          </a:xfrm>
          <a:custGeom>
            <a:avLst/>
            <a:gdLst>
              <a:gd name="connsiteX0" fmla="*/ 1786754 w 9144000"/>
              <a:gd name="connsiteY0" fmla="*/ 80 h 4139198"/>
              <a:gd name="connsiteX1" fmla="*/ 8985213 w 9144000"/>
              <a:gd name="connsiteY1" fmla="*/ 643118 h 4139198"/>
              <a:gd name="connsiteX2" fmla="*/ 9144000 w 9144000"/>
              <a:gd name="connsiteY2" fmla="*/ 567991 h 4139198"/>
              <a:gd name="connsiteX3" fmla="*/ 9144000 w 9144000"/>
              <a:gd name="connsiteY3" fmla="*/ 4139198 h 4139198"/>
              <a:gd name="connsiteX4" fmla="*/ 0 w 9144000"/>
              <a:gd name="connsiteY4" fmla="*/ 4139198 h 4139198"/>
              <a:gd name="connsiteX5" fmla="*/ 0 w 9144000"/>
              <a:gd name="connsiteY5" fmla="*/ 565131 h 4139198"/>
              <a:gd name="connsiteX6" fmla="*/ 1786754 w 9144000"/>
              <a:gd name="connsiteY6" fmla="*/ 80 h 41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39198">
                <a:moveTo>
                  <a:pt x="1786754" y="80"/>
                </a:moveTo>
                <a:cubicBezTo>
                  <a:pt x="3954933" y="-14077"/>
                  <a:pt x="6288360" y="1859146"/>
                  <a:pt x="8985213" y="643118"/>
                </a:cubicBezTo>
                <a:lnTo>
                  <a:pt x="9144000" y="567991"/>
                </a:lnTo>
                <a:lnTo>
                  <a:pt x="9144000" y="4139198"/>
                </a:lnTo>
                <a:lnTo>
                  <a:pt x="0" y="4139198"/>
                </a:lnTo>
                <a:lnTo>
                  <a:pt x="0" y="565131"/>
                </a:lnTo>
                <a:cubicBezTo>
                  <a:pt x="585529" y="155979"/>
                  <a:pt x="1179664" y="4044"/>
                  <a:pt x="178675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1110" y="4320806"/>
            <a:ext cx="7017658" cy="11798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5100" b="1" spc="-4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271110" y="6024444"/>
            <a:ext cx="7017658" cy="2744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 Surname.  Date.  Origin</a:t>
            </a:r>
            <a:endParaRPr lang="en-GB" dirty="0"/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1271110" y="5543699"/>
            <a:ext cx="5227604" cy="565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Sub-title</a:t>
            </a:r>
            <a:endParaRPr lang="en-GB" dirty="0"/>
          </a:p>
        </p:txBody>
      </p:sp>
      <p:grpSp>
        <p:nvGrpSpPr>
          <p:cNvPr id="16" name="Group 13"/>
          <p:cNvGrpSpPr>
            <a:grpSpLocks noChangeAspect="1"/>
          </p:cNvGrpSpPr>
          <p:nvPr userDrawn="1"/>
        </p:nvGrpSpPr>
        <p:grpSpPr bwMode="auto">
          <a:xfrm>
            <a:off x="772820" y="3472617"/>
            <a:ext cx="1860377" cy="522116"/>
            <a:chOff x="-937" y="2430"/>
            <a:chExt cx="2398" cy="673"/>
          </a:xfrm>
        </p:grpSpPr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-861" y="2503"/>
              <a:ext cx="489" cy="527"/>
            </a:xfrm>
            <a:custGeom>
              <a:avLst/>
              <a:gdLst>
                <a:gd name="T0" fmla="*/ 100 w 187"/>
                <a:gd name="T1" fmla="*/ 202 h 202"/>
                <a:gd name="T2" fmla="*/ 187 w 187"/>
                <a:gd name="T3" fmla="*/ 151 h 202"/>
                <a:gd name="T4" fmla="*/ 175 w 187"/>
                <a:gd name="T5" fmla="*/ 144 h 202"/>
                <a:gd name="T6" fmla="*/ 100 w 187"/>
                <a:gd name="T7" fmla="*/ 187 h 202"/>
                <a:gd name="T8" fmla="*/ 14 w 187"/>
                <a:gd name="T9" fmla="*/ 101 h 202"/>
                <a:gd name="T10" fmla="*/ 100 w 187"/>
                <a:gd name="T11" fmla="*/ 15 h 202"/>
                <a:gd name="T12" fmla="*/ 175 w 187"/>
                <a:gd name="T13" fmla="*/ 58 h 202"/>
                <a:gd name="T14" fmla="*/ 187 w 187"/>
                <a:gd name="T15" fmla="*/ 51 h 202"/>
                <a:gd name="T16" fmla="*/ 100 w 187"/>
                <a:gd name="T17" fmla="*/ 0 h 202"/>
                <a:gd name="T18" fmla="*/ 0 w 187"/>
                <a:gd name="T19" fmla="*/ 101 h 202"/>
                <a:gd name="T20" fmla="*/ 100 w 187"/>
                <a:gd name="T2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02">
                  <a:moveTo>
                    <a:pt x="100" y="202"/>
                  </a:moveTo>
                  <a:cubicBezTo>
                    <a:pt x="138" y="202"/>
                    <a:pt x="170" y="181"/>
                    <a:pt x="187" y="151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60" y="170"/>
                    <a:pt x="132" y="187"/>
                    <a:pt x="100" y="187"/>
                  </a:cubicBezTo>
                  <a:cubicBezTo>
                    <a:pt x="53" y="187"/>
                    <a:pt x="14" y="148"/>
                    <a:pt x="14" y="101"/>
                  </a:cubicBezTo>
                  <a:cubicBezTo>
                    <a:pt x="14" y="53"/>
                    <a:pt x="53" y="15"/>
                    <a:pt x="100" y="15"/>
                  </a:cubicBezTo>
                  <a:cubicBezTo>
                    <a:pt x="132" y="15"/>
                    <a:pt x="160" y="32"/>
                    <a:pt x="175" y="5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0" y="21"/>
                    <a:pt x="138" y="0"/>
                    <a:pt x="100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0" y="202"/>
                  </a:cubicBezTo>
                </a:path>
              </a:pathLst>
            </a:custGeom>
            <a:solidFill>
              <a:srgbClr val="70B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-937" y="2430"/>
              <a:ext cx="2220" cy="673"/>
            </a:xfrm>
            <a:custGeom>
              <a:avLst/>
              <a:gdLst>
                <a:gd name="T0" fmla="*/ 110 w 849"/>
                <a:gd name="T1" fmla="*/ 108 h 258"/>
                <a:gd name="T2" fmla="*/ 73 w 849"/>
                <a:gd name="T3" fmla="*/ 129 h 258"/>
                <a:gd name="T4" fmla="*/ 97 w 849"/>
                <a:gd name="T5" fmla="*/ 100 h 258"/>
                <a:gd name="T6" fmla="*/ 66 w 849"/>
                <a:gd name="T7" fmla="*/ 143 h 258"/>
                <a:gd name="T8" fmla="*/ 124 w 849"/>
                <a:gd name="T9" fmla="*/ 151 h 258"/>
                <a:gd name="T10" fmla="*/ 97 w 849"/>
                <a:gd name="T11" fmla="*/ 151 h 258"/>
                <a:gd name="T12" fmla="*/ 129 w 849"/>
                <a:gd name="T13" fmla="*/ 0 h 258"/>
                <a:gd name="T14" fmla="*/ 129 w 849"/>
                <a:gd name="T15" fmla="*/ 244 h 258"/>
                <a:gd name="T16" fmla="*/ 137 w 849"/>
                <a:gd name="T17" fmla="*/ 93 h 258"/>
                <a:gd name="T18" fmla="*/ 144 w 849"/>
                <a:gd name="T19" fmla="*/ 100 h 258"/>
                <a:gd name="T20" fmla="*/ 165 w 849"/>
                <a:gd name="T21" fmla="*/ 143 h 258"/>
                <a:gd name="T22" fmla="*/ 165 w 849"/>
                <a:gd name="T23" fmla="*/ 86 h 258"/>
                <a:gd name="T24" fmla="*/ 158 w 849"/>
                <a:gd name="T25" fmla="*/ 107 h 258"/>
                <a:gd name="T26" fmla="*/ 172 w 849"/>
                <a:gd name="T27" fmla="*/ 151 h 258"/>
                <a:gd name="T28" fmla="*/ 311 w 849"/>
                <a:gd name="T29" fmla="*/ 100 h 258"/>
                <a:gd name="T30" fmla="*/ 378 w 849"/>
                <a:gd name="T31" fmla="*/ 127 h 258"/>
                <a:gd name="T32" fmla="*/ 336 w 849"/>
                <a:gd name="T33" fmla="*/ 124 h 258"/>
                <a:gd name="T34" fmla="*/ 335 w 849"/>
                <a:gd name="T35" fmla="*/ 158 h 258"/>
                <a:gd name="T36" fmla="*/ 355 w 849"/>
                <a:gd name="T37" fmla="*/ 123 h 258"/>
                <a:gd name="T38" fmla="*/ 372 w 849"/>
                <a:gd name="T39" fmla="*/ 158 h 258"/>
                <a:gd name="T40" fmla="*/ 434 w 849"/>
                <a:gd name="T41" fmla="*/ 122 h 258"/>
                <a:gd name="T42" fmla="*/ 394 w 849"/>
                <a:gd name="T43" fmla="*/ 124 h 258"/>
                <a:gd name="T44" fmla="*/ 394 w 849"/>
                <a:gd name="T45" fmla="*/ 139 h 258"/>
                <a:gd name="T46" fmla="*/ 424 w 849"/>
                <a:gd name="T47" fmla="*/ 124 h 258"/>
                <a:gd name="T48" fmla="*/ 492 w 849"/>
                <a:gd name="T49" fmla="*/ 138 h 258"/>
                <a:gd name="T50" fmla="*/ 459 w 849"/>
                <a:gd name="T51" fmla="*/ 151 h 258"/>
                <a:gd name="T52" fmla="*/ 462 w 849"/>
                <a:gd name="T53" fmla="*/ 123 h 258"/>
                <a:gd name="T54" fmla="*/ 496 w 849"/>
                <a:gd name="T55" fmla="*/ 150 h 258"/>
                <a:gd name="T56" fmla="*/ 470 w 849"/>
                <a:gd name="T57" fmla="*/ 117 h 258"/>
                <a:gd name="T58" fmla="*/ 453 w 849"/>
                <a:gd name="T59" fmla="*/ 156 h 258"/>
                <a:gd name="T60" fmla="*/ 496 w 849"/>
                <a:gd name="T61" fmla="*/ 150 h 258"/>
                <a:gd name="T62" fmla="*/ 516 w 849"/>
                <a:gd name="T63" fmla="*/ 131 h 258"/>
                <a:gd name="T64" fmla="*/ 564 w 849"/>
                <a:gd name="T65" fmla="*/ 107 h 258"/>
                <a:gd name="T66" fmla="*/ 621 w 849"/>
                <a:gd name="T67" fmla="*/ 158 h 258"/>
                <a:gd name="T68" fmla="*/ 599 w 849"/>
                <a:gd name="T69" fmla="*/ 117 h 258"/>
                <a:gd name="T70" fmla="*/ 572 w 849"/>
                <a:gd name="T71" fmla="*/ 118 h 258"/>
                <a:gd name="T72" fmla="*/ 581 w 849"/>
                <a:gd name="T73" fmla="*/ 127 h 258"/>
                <a:gd name="T74" fmla="*/ 615 w 849"/>
                <a:gd name="T75" fmla="*/ 130 h 258"/>
                <a:gd name="T76" fmla="*/ 645 w 849"/>
                <a:gd name="T77" fmla="*/ 123 h 258"/>
                <a:gd name="T78" fmla="*/ 637 w 849"/>
                <a:gd name="T79" fmla="*/ 134 h 258"/>
                <a:gd name="T80" fmla="*/ 670 w 849"/>
                <a:gd name="T81" fmla="*/ 118 h 258"/>
                <a:gd name="T82" fmla="*/ 636 w 849"/>
                <a:gd name="T83" fmla="*/ 155 h 258"/>
                <a:gd name="T84" fmla="*/ 674 w 849"/>
                <a:gd name="T85" fmla="*/ 145 h 258"/>
                <a:gd name="T86" fmla="*/ 640 w 849"/>
                <a:gd name="T87" fmla="*/ 149 h 258"/>
                <a:gd name="T88" fmla="*/ 728 w 849"/>
                <a:gd name="T89" fmla="*/ 120 h 258"/>
                <a:gd name="T90" fmla="*/ 696 w 849"/>
                <a:gd name="T91" fmla="*/ 123 h 258"/>
                <a:gd name="T92" fmla="*/ 696 w 849"/>
                <a:gd name="T93" fmla="*/ 158 h 258"/>
                <a:gd name="T94" fmla="*/ 725 w 849"/>
                <a:gd name="T95" fmla="*/ 128 h 258"/>
                <a:gd name="T96" fmla="*/ 780 w 849"/>
                <a:gd name="T97" fmla="*/ 149 h 258"/>
                <a:gd name="T98" fmla="*/ 766 w 849"/>
                <a:gd name="T99" fmla="*/ 123 h 258"/>
                <a:gd name="T100" fmla="*/ 791 w 849"/>
                <a:gd name="T101" fmla="*/ 148 h 258"/>
                <a:gd name="T102" fmla="*/ 780 w 849"/>
                <a:gd name="T103" fmla="*/ 119 h 258"/>
                <a:gd name="T104" fmla="*/ 739 w 849"/>
                <a:gd name="T105" fmla="*/ 137 h 258"/>
                <a:gd name="T106" fmla="*/ 778 w 849"/>
                <a:gd name="T107" fmla="*/ 155 h 258"/>
                <a:gd name="T108" fmla="*/ 776 w 849"/>
                <a:gd name="T109" fmla="*/ 166 h 258"/>
                <a:gd name="T110" fmla="*/ 740 w 849"/>
                <a:gd name="T111" fmla="*/ 160 h 258"/>
                <a:gd name="T112" fmla="*/ 778 w 849"/>
                <a:gd name="T113" fmla="*/ 172 h 258"/>
                <a:gd name="T114" fmla="*/ 824 w 849"/>
                <a:gd name="T115" fmla="*/ 153 h 258"/>
                <a:gd name="T116" fmla="*/ 821 w 849"/>
                <a:gd name="T117" fmla="*/ 158 h 258"/>
                <a:gd name="T118" fmla="*/ 807 w 849"/>
                <a:gd name="T119" fmla="*/ 172 h 258"/>
                <a:gd name="T120" fmla="*/ 849 w 849"/>
                <a:gd name="T121" fmla="*/ 1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258">
                  <a:moveTo>
                    <a:pt x="73" y="122"/>
                  </a:moveTo>
                  <a:cubicBezTo>
                    <a:pt x="73" y="116"/>
                    <a:pt x="75" y="113"/>
                    <a:pt x="77" y="111"/>
                  </a:cubicBezTo>
                  <a:cubicBezTo>
                    <a:pt x="79" y="109"/>
                    <a:pt x="81" y="108"/>
                    <a:pt x="84" y="108"/>
                  </a:cubicBezTo>
                  <a:cubicBezTo>
                    <a:pt x="87" y="107"/>
                    <a:pt x="91" y="107"/>
                    <a:pt x="97" y="107"/>
                  </a:cubicBezTo>
                  <a:cubicBezTo>
                    <a:pt x="103" y="107"/>
                    <a:pt x="107" y="107"/>
                    <a:pt x="110" y="108"/>
                  </a:cubicBezTo>
                  <a:cubicBezTo>
                    <a:pt x="113" y="108"/>
                    <a:pt x="116" y="109"/>
                    <a:pt x="117" y="111"/>
                  </a:cubicBezTo>
                  <a:cubicBezTo>
                    <a:pt x="120" y="113"/>
                    <a:pt x="121" y="116"/>
                    <a:pt x="121" y="122"/>
                  </a:cubicBezTo>
                  <a:lnTo>
                    <a:pt x="73" y="122"/>
                  </a:lnTo>
                  <a:close/>
                  <a:moveTo>
                    <a:pt x="73" y="138"/>
                  </a:moveTo>
                  <a:cubicBezTo>
                    <a:pt x="73" y="135"/>
                    <a:pt x="73" y="132"/>
                    <a:pt x="73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23"/>
                    <a:pt x="129" y="118"/>
                    <a:pt x="128" y="115"/>
                  </a:cubicBezTo>
                  <a:cubicBezTo>
                    <a:pt x="128" y="112"/>
                    <a:pt x="126" y="109"/>
                    <a:pt x="124" y="107"/>
                  </a:cubicBezTo>
                  <a:cubicBezTo>
                    <a:pt x="122" y="104"/>
                    <a:pt x="119" y="102"/>
                    <a:pt x="115" y="101"/>
                  </a:cubicBezTo>
                  <a:cubicBezTo>
                    <a:pt x="112" y="100"/>
                    <a:pt x="106" y="100"/>
                    <a:pt x="97" y="100"/>
                  </a:cubicBezTo>
                  <a:cubicBezTo>
                    <a:pt x="89" y="100"/>
                    <a:pt x="83" y="100"/>
                    <a:pt x="79" y="101"/>
                  </a:cubicBezTo>
                  <a:cubicBezTo>
                    <a:pt x="75" y="102"/>
                    <a:pt x="72" y="104"/>
                    <a:pt x="70" y="107"/>
                  </a:cubicBezTo>
                  <a:cubicBezTo>
                    <a:pt x="68" y="109"/>
                    <a:pt x="67" y="112"/>
                    <a:pt x="66" y="115"/>
                  </a:cubicBezTo>
                  <a:cubicBezTo>
                    <a:pt x="65" y="118"/>
                    <a:pt x="65" y="123"/>
                    <a:pt x="65" y="129"/>
                  </a:cubicBezTo>
                  <a:cubicBezTo>
                    <a:pt x="65" y="135"/>
                    <a:pt x="65" y="140"/>
                    <a:pt x="66" y="143"/>
                  </a:cubicBezTo>
                  <a:cubicBezTo>
                    <a:pt x="67" y="146"/>
                    <a:pt x="68" y="149"/>
                    <a:pt x="70" y="151"/>
                  </a:cubicBezTo>
                  <a:cubicBezTo>
                    <a:pt x="72" y="154"/>
                    <a:pt x="75" y="156"/>
                    <a:pt x="79" y="157"/>
                  </a:cubicBezTo>
                  <a:cubicBezTo>
                    <a:pt x="83" y="158"/>
                    <a:pt x="89" y="158"/>
                    <a:pt x="97" y="158"/>
                  </a:cubicBezTo>
                  <a:cubicBezTo>
                    <a:pt x="106" y="158"/>
                    <a:pt x="112" y="158"/>
                    <a:pt x="115" y="157"/>
                  </a:cubicBezTo>
                  <a:cubicBezTo>
                    <a:pt x="119" y="156"/>
                    <a:pt x="122" y="154"/>
                    <a:pt x="124" y="151"/>
                  </a:cubicBezTo>
                  <a:cubicBezTo>
                    <a:pt x="126" y="149"/>
                    <a:pt x="127" y="147"/>
                    <a:pt x="128" y="14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46"/>
                    <a:pt x="118" y="147"/>
                    <a:pt x="117" y="147"/>
                  </a:cubicBezTo>
                  <a:cubicBezTo>
                    <a:pt x="116" y="149"/>
                    <a:pt x="113" y="150"/>
                    <a:pt x="110" y="150"/>
                  </a:cubicBezTo>
                  <a:cubicBezTo>
                    <a:pt x="107" y="151"/>
                    <a:pt x="103" y="151"/>
                    <a:pt x="97" y="151"/>
                  </a:cubicBezTo>
                  <a:cubicBezTo>
                    <a:pt x="91" y="151"/>
                    <a:pt x="87" y="151"/>
                    <a:pt x="84" y="150"/>
                  </a:cubicBezTo>
                  <a:cubicBezTo>
                    <a:pt x="81" y="150"/>
                    <a:pt x="79" y="149"/>
                    <a:pt x="77" y="147"/>
                  </a:cubicBezTo>
                  <a:cubicBezTo>
                    <a:pt x="75" y="145"/>
                    <a:pt x="74" y="142"/>
                    <a:pt x="73" y="138"/>
                  </a:cubicBezTo>
                  <a:moveTo>
                    <a:pt x="259" y="129"/>
                  </a:moveTo>
                  <a:cubicBezTo>
                    <a:pt x="259" y="58"/>
                    <a:pt x="201" y="0"/>
                    <a:pt x="129" y="0"/>
                  </a:cubicBezTo>
                  <a:cubicBezTo>
                    <a:pt x="106" y="0"/>
                    <a:pt x="84" y="6"/>
                    <a:pt x="65" y="17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89" y="20"/>
                    <a:pt x="108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92"/>
                    <a:pt x="193" y="244"/>
                    <a:pt x="129" y="244"/>
                  </a:cubicBezTo>
                  <a:cubicBezTo>
                    <a:pt x="66" y="244"/>
                    <a:pt x="15" y="192"/>
                    <a:pt x="15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201" y="258"/>
                    <a:pt x="259" y="200"/>
                    <a:pt x="259" y="129"/>
                  </a:cubicBezTo>
                  <a:moveTo>
                    <a:pt x="137" y="93"/>
                  </a:moveTo>
                  <a:cubicBezTo>
                    <a:pt x="144" y="93"/>
                    <a:pt x="144" y="93"/>
                    <a:pt x="144" y="9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37" y="86"/>
                    <a:pt x="137" y="86"/>
                    <a:pt x="137" y="86"/>
                  </a:cubicBezTo>
                  <a:lnTo>
                    <a:pt x="137" y="93"/>
                  </a:lnTo>
                  <a:close/>
                  <a:moveTo>
                    <a:pt x="144" y="100"/>
                  </a:moveTo>
                  <a:cubicBezTo>
                    <a:pt x="137" y="100"/>
                    <a:pt x="137" y="100"/>
                    <a:pt x="137" y="100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44" y="158"/>
                    <a:pt x="144" y="158"/>
                    <a:pt x="144" y="158"/>
                  </a:cubicBezTo>
                  <a:lnTo>
                    <a:pt x="144" y="100"/>
                  </a:lnTo>
                  <a:close/>
                  <a:moveTo>
                    <a:pt x="165" y="143"/>
                  </a:moveTo>
                  <a:cubicBezTo>
                    <a:pt x="165" y="107"/>
                    <a:pt x="165" y="107"/>
                    <a:pt x="165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52"/>
                    <a:pt x="165" y="158"/>
                    <a:pt x="172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68" y="151"/>
                    <a:pt x="165" y="147"/>
                    <a:pt x="165" y="143"/>
                  </a:cubicBezTo>
                  <a:moveTo>
                    <a:pt x="311" y="158"/>
                  </a:moveTo>
                  <a:cubicBezTo>
                    <a:pt x="318" y="158"/>
                    <a:pt x="318" y="158"/>
                    <a:pt x="318" y="158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1" y="100"/>
                    <a:pt x="311" y="100"/>
                    <a:pt x="311" y="100"/>
                  </a:cubicBezTo>
                  <a:lnTo>
                    <a:pt x="311" y="158"/>
                  </a:lnTo>
                  <a:close/>
                  <a:moveTo>
                    <a:pt x="372" y="158"/>
                  </a:moveTo>
                  <a:cubicBezTo>
                    <a:pt x="378" y="158"/>
                    <a:pt x="378" y="158"/>
                    <a:pt x="378" y="158"/>
                  </a:cubicBezTo>
                  <a:cubicBezTo>
                    <a:pt x="378" y="135"/>
                    <a:pt x="378" y="135"/>
                    <a:pt x="378" y="135"/>
                  </a:cubicBezTo>
                  <a:cubicBezTo>
                    <a:pt x="378" y="131"/>
                    <a:pt x="378" y="129"/>
                    <a:pt x="378" y="127"/>
                  </a:cubicBezTo>
                  <a:cubicBezTo>
                    <a:pt x="377" y="125"/>
                    <a:pt x="376" y="123"/>
                    <a:pt x="375" y="122"/>
                  </a:cubicBezTo>
                  <a:cubicBezTo>
                    <a:pt x="374" y="120"/>
                    <a:pt x="371" y="119"/>
                    <a:pt x="369" y="118"/>
                  </a:cubicBezTo>
                  <a:cubicBezTo>
                    <a:pt x="366" y="118"/>
                    <a:pt x="362" y="117"/>
                    <a:pt x="356" y="117"/>
                  </a:cubicBezTo>
                  <a:cubicBezTo>
                    <a:pt x="349" y="117"/>
                    <a:pt x="345" y="118"/>
                    <a:pt x="342" y="119"/>
                  </a:cubicBezTo>
                  <a:cubicBezTo>
                    <a:pt x="339" y="120"/>
                    <a:pt x="337" y="121"/>
                    <a:pt x="336" y="124"/>
                  </a:cubicBezTo>
                  <a:cubicBezTo>
                    <a:pt x="335" y="124"/>
                    <a:pt x="335" y="124"/>
                    <a:pt x="335" y="124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35" y="158"/>
                    <a:pt x="335" y="158"/>
                    <a:pt x="335" y="158"/>
                  </a:cubicBezTo>
                  <a:cubicBezTo>
                    <a:pt x="335" y="139"/>
                    <a:pt x="335" y="139"/>
                    <a:pt x="335" y="139"/>
                  </a:cubicBezTo>
                  <a:cubicBezTo>
                    <a:pt x="335" y="135"/>
                    <a:pt x="335" y="133"/>
                    <a:pt x="336" y="131"/>
                  </a:cubicBezTo>
                  <a:cubicBezTo>
                    <a:pt x="336" y="130"/>
                    <a:pt x="337" y="129"/>
                    <a:pt x="338" y="127"/>
                  </a:cubicBezTo>
                  <a:cubicBezTo>
                    <a:pt x="339" y="126"/>
                    <a:pt x="341" y="125"/>
                    <a:pt x="344" y="124"/>
                  </a:cubicBezTo>
                  <a:cubicBezTo>
                    <a:pt x="346" y="123"/>
                    <a:pt x="350" y="123"/>
                    <a:pt x="355" y="123"/>
                  </a:cubicBezTo>
                  <a:cubicBezTo>
                    <a:pt x="360" y="123"/>
                    <a:pt x="363" y="123"/>
                    <a:pt x="365" y="124"/>
                  </a:cubicBezTo>
                  <a:cubicBezTo>
                    <a:pt x="367" y="124"/>
                    <a:pt x="369" y="125"/>
                    <a:pt x="370" y="126"/>
                  </a:cubicBezTo>
                  <a:cubicBezTo>
                    <a:pt x="371" y="127"/>
                    <a:pt x="371" y="129"/>
                    <a:pt x="372" y="130"/>
                  </a:cubicBezTo>
                  <a:cubicBezTo>
                    <a:pt x="372" y="132"/>
                    <a:pt x="372" y="134"/>
                    <a:pt x="372" y="138"/>
                  </a:cubicBezTo>
                  <a:lnTo>
                    <a:pt x="372" y="158"/>
                  </a:lnTo>
                  <a:close/>
                  <a:moveTo>
                    <a:pt x="431" y="158"/>
                  </a:moveTo>
                  <a:cubicBezTo>
                    <a:pt x="437" y="158"/>
                    <a:pt x="437" y="158"/>
                    <a:pt x="437" y="158"/>
                  </a:cubicBezTo>
                  <a:cubicBezTo>
                    <a:pt x="437" y="135"/>
                    <a:pt x="437" y="135"/>
                    <a:pt x="437" y="135"/>
                  </a:cubicBezTo>
                  <a:cubicBezTo>
                    <a:pt x="437" y="131"/>
                    <a:pt x="437" y="129"/>
                    <a:pt x="437" y="127"/>
                  </a:cubicBezTo>
                  <a:cubicBezTo>
                    <a:pt x="436" y="125"/>
                    <a:pt x="435" y="123"/>
                    <a:pt x="434" y="122"/>
                  </a:cubicBezTo>
                  <a:cubicBezTo>
                    <a:pt x="432" y="120"/>
                    <a:pt x="430" y="119"/>
                    <a:pt x="427" y="118"/>
                  </a:cubicBezTo>
                  <a:cubicBezTo>
                    <a:pt x="425" y="118"/>
                    <a:pt x="420" y="117"/>
                    <a:pt x="415" y="117"/>
                  </a:cubicBezTo>
                  <a:cubicBezTo>
                    <a:pt x="408" y="117"/>
                    <a:pt x="404" y="118"/>
                    <a:pt x="401" y="119"/>
                  </a:cubicBezTo>
                  <a:cubicBezTo>
                    <a:pt x="398" y="120"/>
                    <a:pt x="396" y="121"/>
                    <a:pt x="395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58"/>
                    <a:pt x="388" y="158"/>
                    <a:pt x="388" y="158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4" y="135"/>
                    <a:pt x="394" y="133"/>
                    <a:pt x="395" y="131"/>
                  </a:cubicBezTo>
                  <a:cubicBezTo>
                    <a:pt x="395" y="130"/>
                    <a:pt x="396" y="129"/>
                    <a:pt x="396" y="127"/>
                  </a:cubicBezTo>
                  <a:cubicBezTo>
                    <a:pt x="398" y="126"/>
                    <a:pt x="400" y="125"/>
                    <a:pt x="403" y="124"/>
                  </a:cubicBezTo>
                  <a:cubicBezTo>
                    <a:pt x="405" y="123"/>
                    <a:pt x="409" y="123"/>
                    <a:pt x="414" y="123"/>
                  </a:cubicBezTo>
                  <a:cubicBezTo>
                    <a:pt x="418" y="123"/>
                    <a:pt x="422" y="123"/>
                    <a:pt x="424" y="124"/>
                  </a:cubicBezTo>
                  <a:cubicBezTo>
                    <a:pt x="426" y="124"/>
                    <a:pt x="428" y="125"/>
                    <a:pt x="429" y="126"/>
                  </a:cubicBezTo>
                  <a:cubicBezTo>
                    <a:pt x="430" y="127"/>
                    <a:pt x="430" y="129"/>
                    <a:pt x="431" y="130"/>
                  </a:cubicBezTo>
                  <a:cubicBezTo>
                    <a:pt x="431" y="132"/>
                    <a:pt x="431" y="134"/>
                    <a:pt x="431" y="138"/>
                  </a:cubicBezTo>
                  <a:lnTo>
                    <a:pt x="431" y="158"/>
                  </a:lnTo>
                  <a:close/>
                  <a:moveTo>
                    <a:pt x="492" y="138"/>
                  </a:moveTo>
                  <a:cubicBezTo>
                    <a:pt x="492" y="141"/>
                    <a:pt x="491" y="144"/>
                    <a:pt x="491" y="146"/>
                  </a:cubicBezTo>
                  <a:cubicBezTo>
                    <a:pt x="490" y="148"/>
                    <a:pt x="489" y="149"/>
                    <a:pt x="488" y="150"/>
                  </a:cubicBezTo>
                  <a:cubicBezTo>
                    <a:pt x="487" y="151"/>
                    <a:pt x="485" y="152"/>
                    <a:pt x="483" y="152"/>
                  </a:cubicBezTo>
                  <a:cubicBezTo>
                    <a:pt x="481" y="152"/>
                    <a:pt x="477" y="153"/>
                    <a:pt x="473" y="153"/>
                  </a:cubicBezTo>
                  <a:cubicBezTo>
                    <a:pt x="466" y="153"/>
                    <a:pt x="461" y="152"/>
                    <a:pt x="459" y="151"/>
                  </a:cubicBezTo>
                  <a:cubicBezTo>
                    <a:pt x="456" y="150"/>
                    <a:pt x="455" y="149"/>
                    <a:pt x="454" y="147"/>
                  </a:cubicBezTo>
                  <a:cubicBezTo>
                    <a:pt x="453" y="145"/>
                    <a:pt x="453" y="142"/>
                    <a:pt x="453" y="138"/>
                  </a:cubicBezTo>
                  <a:cubicBezTo>
                    <a:pt x="453" y="134"/>
                    <a:pt x="453" y="132"/>
                    <a:pt x="454" y="130"/>
                  </a:cubicBezTo>
                  <a:cubicBezTo>
                    <a:pt x="454" y="127"/>
                    <a:pt x="455" y="126"/>
                    <a:pt x="457" y="125"/>
                  </a:cubicBezTo>
                  <a:cubicBezTo>
                    <a:pt x="458" y="124"/>
                    <a:pt x="460" y="124"/>
                    <a:pt x="462" y="123"/>
                  </a:cubicBezTo>
                  <a:cubicBezTo>
                    <a:pt x="464" y="123"/>
                    <a:pt x="467" y="123"/>
                    <a:pt x="471" y="123"/>
                  </a:cubicBezTo>
                  <a:cubicBezTo>
                    <a:pt x="478" y="123"/>
                    <a:pt x="483" y="123"/>
                    <a:pt x="485" y="124"/>
                  </a:cubicBezTo>
                  <a:cubicBezTo>
                    <a:pt x="487" y="125"/>
                    <a:pt x="489" y="126"/>
                    <a:pt x="490" y="128"/>
                  </a:cubicBezTo>
                  <a:cubicBezTo>
                    <a:pt x="491" y="130"/>
                    <a:pt x="492" y="133"/>
                    <a:pt x="492" y="138"/>
                  </a:cubicBezTo>
                  <a:moveTo>
                    <a:pt x="496" y="150"/>
                  </a:moveTo>
                  <a:cubicBezTo>
                    <a:pt x="498" y="147"/>
                    <a:pt x="498" y="143"/>
                    <a:pt x="498" y="138"/>
                  </a:cubicBezTo>
                  <a:cubicBezTo>
                    <a:pt x="498" y="133"/>
                    <a:pt x="498" y="129"/>
                    <a:pt x="497" y="126"/>
                  </a:cubicBezTo>
                  <a:cubicBezTo>
                    <a:pt x="496" y="124"/>
                    <a:pt x="494" y="121"/>
                    <a:pt x="491" y="120"/>
                  </a:cubicBezTo>
                  <a:cubicBezTo>
                    <a:pt x="490" y="119"/>
                    <a:pt x="487" y="118"/>
                    <a:pt x="484" y="118"/>
                  </a:cubicBezTo>
                  <a:cubicBezTo>
                    <a:pt x="481" y="117"/>
                    <a:pt x="477" y="117"/>
                    <a:pt x="470" y="117"/>
                  </a:cubicBezTo>
                  <a:cubicBezTo>
                    <a:pt x="463" y="117"/>
                    <a:pt x="458" y="118"/>
                    <a:pt x="455" y="119"/>
                  </a:cubicBezTo>
                  <a:cubicBezTo>
                    <a:pt x="452" y="120"/>
                    <a:pt x="450" y="122"/>
                    <a:pt x="448" y="125"/>
                  </a:cubicBezTo>
                  <a:cubicBezTo>
                    <a:pt x="447" y="128"/>
                    <a:pt x="446" y="132"/>
                    <a:pt x="446" y="138"/>
                  </a:cubicBezTo>
                  <a:cubicBezTo>
                    <a:pt x="446" y="143"/>
                    <a:pt x="446" y="146"/>
                    <a:pt x="448" y="149"/>
                  </a:cubicBezTo>
                  <a:cubicBezTo>
                    <a:pt x="449" y="152"/>
                    <a:pt x="451" y="154"/>
                    <a:pt x="453" y="156"/>
                  </a:cubicBezTo>
                  <a:cubicBezTo>
                    <a:pt x="455" y="157"/>
                    <a:pt x="457" y="157"/>
                    <a:pt x="460" y="158"/>
                  </a:cubicBezTo>
                  <a:cubicBezTo>
                    <a:pt x="463" y="158"/>
                    <a:pt x="468" y="158"/>
                    <a:pt x="473" y="158"/>
                  </a:cubicBezTo>
                  <a:cubicBezTo>
                    <a:pt x="479" y="158"/>
                    <a:pt x="483" y="158"/>
                    <a:pt x="486" y="157"/>
                  </a:cubicBezTo>
                  <a:cubicBezTo>
                    <a:pt x="489" y="157"/>
                    <a:pt x="491" y="156"/>
                    <a:pt x="493" y="155"/>
                  </a:cubicBezTo>
                  <a:cubicBezTo>
                    <a:pt x="494" y="154"/>
                    <a:pt x="495" y="152"/>
                    <a:pt x="496" y="150"/>
                  </a:cubicBezTo>
                  <a:moveTo>
                    <a:pt x="508" y="158"/>
                  </a:moveTo>
                  <a:cubicBezTo>
                    <a:pt x="564" y="158"/>
                    <a:pt x="564" y="158"/>
                    <a:pt x="564" y="158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31"/>
                    <a:pt x="516" y="131"/>
                    <a:pt x="516" y="131"/>
                  </a:cubicBezTo>
                  <a:cubicBezTo>
                    <a:pt x="562" y="131"/>
                    <a:pt x="562" y="131"/>
                    <a:pt x="562" y="131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16" y="125"/>
                    <a:pt x="516" y="125"/>
                    <a:pt x="516" y="125"/>
                  </a:cubicBezTo>
                  <a:cubicBezTo>
                    <a:pt x="516" y="107"/>
                    <a:pt x="516" y="107"/>
                    <a:pt x="516" y="107"/>
                  </a:cubicBezTo>
                  <a:cubicBezTo>
                    <a:pt x="564" y="107"/>
                    <a:pt x="564" y="107"/>
                    <a:pt x="564" y="107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08" y="100"/>
                    <a:pt x="508" y="100"/>
                    <a:pt x="508" y="100"/>
                  </a:cubicBezTo>
                  <a:lnTo>
                    <a:pt x="508" y="158"/>
                  </a:lnTo>
                  <a:close/>
                  <a:moveTo>
                    <a:pt x="615" y="158"/>
                  </a:moveTo>
                  <a:cubicBezTo>
                    <a:pt x="621" y="158"/>
                    <a:pt x="621" y="158"/>
                    <a:pt x="621" y="158"/>
                  </a:cubicBezTo>
                  <a:cubicBezTo>
                    <a:pt x="621" y="135"/>
                    <a:pt x="621" y="135"/>
                    <a:pt x="621" y="135"/>
                  </a:cubicBezTo>
                  <a:cubicBezTo>
                    <a:pt x="621" y="131"/>
                    <a:pt x="621" y="129"/>
                    <a:pt x="621" y="127"/>
                  </a:cubicBezTo>
                  <a:cubicBezTo>
                    <a:pt x="620" y="125"/>
                    <a:pt x="619" y="123"/>
                    <a:pt x="618" y="122"/>
                  </a:cubicBezTo>
                  <a:cubicBezTo>
                    <a:pt x="616" y="120"/>
                    <a:pt x="614" y="119"/>
                    <a:pt x="612" y="118"/>
                  </a:cubicBezTo>
                  <a:cubicBezTo>
                    <a:pt x="609" y="118"/>
                    <a:pt x="605" y="117"/>
                    <a:pt x="599" y="117"/>
                  </a:cubicBezTo>
                  <a:cubicBezTo>
                    <a:pt x="592" y="117"/>
                    <a:pt x="588" y="118"/>
                    <a:pt x="585" y="119"/>
                  </a:cubicBezTo>
                  <a:cubicBezTo>
                    <a:pt x="582" y="120"/>
                    <a:pt x="580" y="121"/>
                    <a:pt x="579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18"/>
                    <a:pt x="578" y="118"/>
                    <a:pt x="578" y="118"/>
                  </a:cubicBezTo>
                  <a:cubicBezTo>
                    <a:pt x="572" y="118"/>
                    <a:pt x="572" y="118"/>
                    <a:pt x="572" y="118"/>
                  </a:cubicBezTo>
                  <a:cubicBezTo>
                    <a:pt x="572" y="158"/>
                    <a:pt x="572" y="158"/>
                    <a:pt x="572" y="158"/>
                  </a:cubicBezTo>
                  <a:cubicBezTo>
                    <a:pt x="578" y="158"/>
                    <a:pt x="578" y="158"/>
                    <a:pt x="578" y="158"/>
                  </a:cubicBezTo>
                  <a:cubicBezTo>
                    <a:pt x="578" y="139"/>
                    <a:pt x="578" y="139"/>
                    <a:pt x="578" y="139"/>
                  </a:cubicBezTo>
                  <a:cubicBezTo>
                    <a:pt x="578" y="135"/>
                    <a:pt x="578" y="133"/>
                    <a:pt x="579" y="131"/>
                  </a:cubicBezTo>
                  <a:cubicBezTo>
                    <a:pt x="579" y="130"/>
                    <a:pt x="580" y="129"/>
                    <a:pt x="581" y="127"/>
                  </a:cubicBezTo>
                  <a:cubicBezTo>
                    <a:pt x="582" y="126"/>
                    <a:pt x="584" y="125"/>
                    <a:pt x="587" y="124"/>
                  </a:cubicBezTo>
                  <a:cubicBezTo>
                    <a:pt x="589" y="123"/>
                    <a:pt x="593" y="123"/>
                    <a:pt x="598" y="123"/>
                  </a:cubicBezTo>
                  <a:cubicBezTo>
                    <a:pt x="602" y="123"/>
                    <a:pt x="606" y="123"/>
                    <a:pt x="608" y="124"/>
                  </a:cubicBezTo>
                  <a:cubicBezTo>
                    <a:pt x="610" y="124"/>
                    <a:pt x="612" y="125"/>
                    <a:pt x="613" y="126"/>
                  </a:cubicBezTo>
                  <a:cubicBezTo>
                    <a:pt x="614" y="127"/>
                    <a:pt x="614" y="129"/>
                    <a:pt x="615" y="130"/>
                  </a:cubicBezTo>
                  <a:cubicBezTo>
                    <a:pt x="615" y="132"/>
                    <a:pt x="615" y="134"/>
                    <a:pt x="615" y="138"/>
                  </a:cubicBezTo>
                  <a:lnTo>
                    <a:pt x="615" y="158"/>
                  </a:lnTo>
                  <a:close/>
                  <a:moveTo>
                    <a:pt x="637" y="134"/>
                  </a:moveTo>
                  <a:cubicBezTo>
                    <a:pt x="637" y="130"/>
                    <a:pt x="638" y="127"/>
                    <a:pt x="640" y="125"/>
                  </a:cubicBezTo>
                  <a:cubicBezTo>
                    <a:pt x="642" y="124"/>
                    <a:pt x="643" y="124"/>
                    <a:pt x="645" y="123"/>
                  </a:cubicBezTo>
                  <a:cubicBezTo>
                    <a:pt x="648" y="123"/>
                    <a:pt x="651" y="123"/>
                    <a:pt x="655" y="123"/>
                  </a:cubicBezTo>
                  <a:cubicBezTo>
                    <a:pt x="659" y="123"/>
                    <a:pt x="663" y="123"/>
                    <a:pt x="665" y="123"/>
                  </a:cubicBezTo>
                  <a:cubicBezTo>
                    <a:pt x="668" y="124"/>
                    <a:pt x="670" y="125"/>
                    <a:pt x="671" y="126"/>
                  </a:cubicBezTo>
                  <a:cubicBezTo>
                    <a:pt x="673" y="127"/>
                    <a:pt x="674" y="130"/>
                    <a:pt x="674" y="134"/>
                  </a:cubicBezTo>
                  <a:lnTo>
                    <a:pt x="637" y="134"/>
                  </a:lnTo>
                  <a:close/>
                  <a:moveTo>
                    <a:pt x="637" y="139"/>
                  </a:moveTo>
                  <a:cubicBezTo>
                    <a:pt x="681" y="139"/>
                    <a:pt x="681" y="139"/>
                    <a:pt x="681" y="139"/>
                  </a:cubicBezTo>
                  <a:cubicBezTo>
                    <a:pt x="681" y="134"/>
                    <a:pt x="681" y="131"/>
                    <a:pt x="680" y="129"/>
                  </a:cubicBezTo>
                  <a:cubicBezTo>
                    <a:pt x="680" y="126"/>
                    <a:pt x="679" y="124"/>
                    <a:pt x="677" y="123"/>
                  </a:cubicBezTo>
                  <a:cubicBezTo>
                    <a:pt x="675" y="121"/>
                    <a:pt x="673" y="119"/>
                    <a:pt x="670" y="118"/>
                  </a:cubicBezTo>
                  <a:cubicBezTo>
                    <a:pt x="667" y="118"/>
                    <a:pt x="662" y="117"/>
                    <a:pt x="655" y="117"/>
                  </a:cubicBezTo>
                  <a:cubicBezTo>
                    <a:pt x="648" y="117"/>
                    <a:pt x="643" y="118"/>
                    <a:pt x="640" y="119"/>
                  </a:cubicBezTo>
                  <a:cubicBezTo>
                    <a:pt x="636" y="120"/>
                    <a:pt x="634" y="122"/>
                    <a:pt x="632" y="125"/>
                  </a:cubicBezTo>
                  <a:cubicBezTo>
                    <a:pt x="631" y="128"/>
                    <a:pt x="630" y="132"/>
                    <a:pt x="630" y="138"/>
                  </a:cubicBezTo>
                  <a:cubicBezTo>
                    <a:pt x="630" y="146"/>
                    <a:pt x="632" y="152"/>
                    <a:pt x="636" y="155"/>
                  </a:cubicBezTo>
                  <a:cubicBezTo>
                    <a:pt x="638" y="156"/>
                    <a:pt x="640" y="157"/>
                    <a:pt x="644" y="157"/>
                  </a:cubicBezTo>
                  <a:cubicBezTo>
                    <a:pt x="647" y="158"/>
                    <a:pt x="652" y="158"/>
                    <a:pt x="659" y="158"/>
                  </a:cubicBezTo>
                  <a:cubicBezTo>
                    <a:pt x="667" y="158"/>
                    <a:pt x="673" y="157"/>
                    <a:pt x="676" y="155"/>
                  </a:cubicBezTo>
                  <a:cubicBezTo>
                    <a:pt x="679" y="153"/>
                    <a:pt x="681" y="150"/>
                    <a:pt x="681" y="145"/>
                  </a:cubicBezTo>
                  <a:cubicBezTo>
                    <a:pt x="674" y="145"/>
                    <a:pt x="674" y="145"/>
                    <a:pt x="674" y="145"/>
                  </a:cubicBezTo>
                  <a:cubicBezTo>
                    <a:pt x="674" y="147"/>
                    <a:pt x="674" y="149"/>
                    <a:pt x="673" y="150"/>
                  </a:cubicBezTo>
                  <a:cubicBezTo>
                    <a:pt x="672" y="151"/>
                    <a:pt x="670" y="152"/>
                    <a:pt x="668" y="152"/>
                  </a:cubicBezTo>
                  <a:cubicBezTo>
                    <a:pt x="666" y="152"/>
                    <a:pt x="663" y="153"/>
                    <a:pt x="658" y="153"/>
                  </a:cubicBezTo>
                  <a:cubicBezTo>
                    <a:pt x="652" y="153"/>
                    <a:pt x="648" y="152"/>
                    <a:pt x="645" y="152"/>
                  </a:cubicBezTo>
                  <a:cubicBezTo>
                    <a:pt x="643" y="152"/>
                    <a:pt x="641" y="151"/>
                    <a:pt x="640" y="149"/>
                  </a:cubicBezTo>
                  <a:cubicBezTo>
                    <a:pt x="638" y="148"/>
                    <a:pt x="637" y="144"/>
                    <a:pt x="637" y="139"/>
                  </a:cubicBezTo>
                  <a:moveTo>
                    <a:pt x="726" y="136"/>
                  </a:moveTo>
                  <a:cubicBezTo>
                    <a:pt x="732" y="136"/>
                    <a:pt x="732" y="136"/>
                    <a:pt x="732" y="136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26"/>
                    <a:pt x="731" y="123"/>
                    <a:pt x="728" y="120"/>
                  </a:cubicBezTo>
                  <a:cubicBezTo>
                    <a:pt x="727" y="119"/>
                    <a:pt x="725" y="118"/>
                    <a:pt x="723" y="118"/>
                  </a:cubicBezTo>
                  <a:cubicBezTo>
                    <a:pt x="721" y="118"/>
                    <a:pt x="719" y="117"/>
                    <a:pt x="715" y="117"/>
                  </a:cubicBezTo>
                  <a:cubicBezTo>
                    <a:pt x="711" y="117"/>
                    <a:pt x="708" y="117"/>
                    <a:pt x="706" y="118"/>
                  </a:cubicBezTo>
                  <a:cubicBezTo>
                    <a:pt x="704" y="118"/>
                    <a:pt x="702" y="118"/>
                    <a:pt x="701" y="119"/>
                  </a:cubicBezTo>
                  <a:cubicBezTo>
                    <a:pt x="699" y="120"/>
                    <a:pt x="697" y="121"/>
                    <a:pt x="696" y="123"/>
                  </a:cubicBezTo>
                  <a:cubicBezTo>
                    <a:pt x="696" y="123"/>
                    <a:pt x="696" y="123"/>
                    <a:pt x="696" y="123"/>
                  </a:cubicBezTo>
                  <a:cubicBezTo>
                    <a:pt x="696" y="118"/>
                    <a:pt x="696" y="118"/>
                    <a:pt x="696" y="118"/>
                  </a:cubicBezTo>
                  <a:cubicBezTo>
                    <a:pt x="690" y="118"/>
                    <a:pt x="690" y="118"/>
                    <a:pt x="690" y="118"/>
                  </a:cubicBezTo>
                  <a:cubicBezTo>
                    <a:pt x="690" y="158"/>
                    <a:pt x="690" y="158"/>
                    <a:pt x="690" y="158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96" y="139"/>
                    <a:pt x="696" y="139"/>
                    <a:pt x="696" y="139"/>
                  </a:cubicBezTo>
                  <a:cubicBezTo>
                    <a:pt x="696" y="132"/>
                    <a:pt x="697" y="128"/>
                    <a:pt x="699" y="126"/>
                  </a:cubicBezTo>
                  <a:cubicBezTo>
                    <a:pt x="701" y="124"/>
                    <a:pt x="706" y="123"/>
                    <a:pt x="714" y="123"/>
                  </a:cubicBezTo>
                  <a:cubicBezTo>
                    <a:pt x="719" y="123"/>
                    <a:pt x="722" y="124"/>
                    <a:pt x="724" y="125"/>
                  </a:cubicBezTo>
                  <a:cubicBezTo>
                    <a:pt x="725" y="126"/>
                    <a:pt x="725" y="127"/>
                    <a:pt x="725" y="128"/>
                  </a:cubicBezTo>
                  <a:cubicBezTo>
                    <a:pt x="726" y="129"/>
                    <a:pt x="726" y="131"/>
                    <a:pt x="726" y="133"/>
                  </a:cubicBezTo>
                  <a:lnTo>
                    <a:pt x="726" y="136"/>
                  </a:lnTo>
                  <a:close/>
                  <a:moveTo>
                    <a:pt x="785" y="136"/>
                  </a:moveTo>
                  <a:cubicBezTo>
                    <a:pt x="785" y="140"/>
                    <a:pt x="784" y="142"/>
                    <a:pt x="784" y="144"/>
                  </a:cubicBezTo>
                  <a:cubicBezTo>
                    <a:pt x="783" y="146"/>
                    <a:pt x="782" y="148"/>
                    <a:pt x="780" y="149"/>
                  </a:cubicBezTo>
                  <a:cubicBezTo>
                    <a:pt x="778" y="150"/>
                    <a:pt x="773" y="151"/>
                    <a:pt x="765" y="151"/>
                  </a:cubicBezTo>
                  <a:cubicBezTo>
                    <a:pt x="758" y="151"/>
                    <a:pt x="753" y="150"/>
                    <a:pt x="751" y="149"/>
                  </a:cubicBezTo>
                  <a:cubicBezTo>
                    <a:pt x="748" y="147"/>
                    <a:pt x="746" y="143"/>
                    <a:pt x="746" y="137"/>
                  </a:cubicBezTo>
                  <a:cubicBezTo>
                    <a:pt x="746" y="130"/>
                    <a:pt x="747" y="126"/>
                    <a:pt x="750" y="125"/>
                  </a:cubicBezTo>
                  <a:cubicBezTo>
                    <a:pt x="753" y="123"/>
                    <a:pt x="758" y="123"/>
                    <a:pt x="766" y="123"/>
                  </a:cubicBezTo>
                  <a:cubicBezTo>
                    <a:pt x="773" y="123"/>
                    <a:pt x="777" y="123"/>
                    <a:pt x="780" y="125"/>
                  </a:cubicBezTo>
                  <a:cubicBezTo>
                    <a:pt x="781" y="125"/>
                    <a:pt x="783" y="127"/>
                    <a:pt x="783" y="128"/>
                  </a:cubicBezTo>
                  <a:cubicBezTo>
                    <a:pt x="784" y="130"/>
                    <a:pt x="785" y="133"/>
                    <a:pt x="785" y="136"/>
                  </a:cubicBezTo>
                  <a:moveTo>
                    <a:pt x="790" y="162"/>
                  </a:moveTo>
                  <a:cubicBezTo>
                    <a:pt x="791" y="159"/>
                    <a:pt x="791" y="154"/>
                    <a:pt x="791" y="148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85" y="118"/>
                    <a:pt x="785" y="118"/>
                    <a:pt x="785" y="118"/>
                  </a:cubicBezTo>
                  <a:cubicBezTo>
                    <a:pt x="785" y="123"/>
                    <a:pt x="785" y="123"/>
                    <a:pt x="785" y="123"/>
                  </a:cubicBezTo>
                  <a:cubicBezTo>
                    <a:pt x="784" y="123"/>
                    <a:pt x="784" y="123"/>
                    <a:pt x="784" y="123"/>
                  </a:cubicBezTo>
                  <a:cubicBezTo>
                    <a:pt x="783" y="121"/>
                    <a:pt x="782" y="120"/>
                    <a:pt x="780" y="119"/>
                  </a:cubicBezTo>
                  <a:cubicBezTo>
                    <a:pt x="779" y="118"/>
                    <a:pt x="777" y="118"/>
                    <a:pt x="775" y="118"/>
                  </a:cubicBezTo>
                  <a:cubicBezTo>
                    <a:pt x="773" y="117"/>
                    <a:pt x="770" y="117"/>
                    <a:pt x="766" y="117"/>
                  </a:cubicBezTo>
                  <a:cubicBezTo>
                    <a:pt x="761" y="117"/>
                    <a:pt x="757" y="117"/>
                    <a:pt x="754" y="118"/>
                  </a:cubicBezTo>
                  <a:cubicBezTo>
                    <a:pt x="751" y="118"/>
                    <a:pt x="749" y="119"/>
                    <a:pt x="747" y="119"/>
                  </a:cubicBezTo>
                  <a:cubicBezTo>
                    <a:pt x="742" y="122"/>
                    <a:pt x="739" y="128"/>
                    <a:pt x="739" y="137"/>
                  </a:cubicBezTo>
                  <a:cubicBezTo>
                    <a:pt x="739" y="141"/>
                    <a:pt x="740" y="144"/>
                    <a:pt x="741" y="147"/>
                  </a:cubicBezTo>
                  <a:cubicBezTo>
                    <a:pt x="742" y="149"/>
                    <a:pt x="743" y="151"/>
                    <a:pt x="745" y="153"/>
                  </a:cubicBezTo>
                  <a:cubicBezTo>
                    <a:pt x="747" y="154"/>
                    <a:pt x="749" y="155"/>
                    <a:pt x="752" y="156"/>
                  </a:cubicBezTo>
                  <a:cubicBezTo>
                    <a:pt x="755" y="156"/>
                    <a:pt x="759" y="156"/>
                    <a:pt x="765" y="156"/>
                  </a:cubicBezTo>
                  <a:cubicBezTo>
                    <a:pt x="771" y="156"/>
                    <a:pt x="776" y="156"/>
                    <a:pt x="778" y="155"/>
                  </a:cubicBezTo>
                  <a:cubicBezTo>
                    <a:pt x="780" y="155"/>
                    <a:pt x="782" y="153"/>
                    <a:pt x="784" y="151"/>
                  </a:cubicBezTo>
                  <a:cubicBezTo>
                    <a:pt x="785" y="151"/>
                    <a:pt x="785" y="151"/>
                    <a:pt x="785" y="151"/>
                  </a:cubicBezTo>
                  <a:cubicBezTo>
                    <a:pt x="784" y="155"/>
                    <a:pt x="784" y="158"/>
                    <a:pt x="784" y="159"/>
                  </a:cubicBezTo>
                  <a:cubicBezTo>
                    <a:pt x="784" y="161"/>
                    <a:pt x="783" y="162"/>
                    <a:pt x="782" y="163"/>
                  </a:cubicBezTo>
                  <a:cubicBezTo>
                    <a:pt x="781" y="165"/>
                    <a:pt x="779" y="166"/>
                    <a:pt x="776" y="166"/>
                  </a:cubicBezTo>
                  <a:cubicBezTo>
                    <a:pt x="774" y="167"/>
                    <a:pt x="769" y="167"/>
                    <a:pt x="763" y="167"/>
                  </a:cubicBezTo>
                  <a:cubicBezTo>
                    <a:pt x="756" y="167"/>
                    <a:pt x="752" y="166"/>
                    <a:pt x="750" y="165"/>
                  </a:cubicBezTo>
                  <a:cubicBezTo>
                    <a:pt x="749" y="165"/>
                    <a:pt x="748" y="164"/>
                    <a:pt x="747" y="163"/>
                  </a:cubicBezTo>
                  <a:cubicBezTo>
                    <a:pt x="747" y="162"/>
                    <a:pt x="747" y="161"/>
                    <a:pt x="747" y="160"/>
                  </a:cubicBezTo>
                  <a:cubicBezTo>
                    <a:pt x="740" y="160"/>
                    <a:pt x="740" y="160"/>
                    <a:pt x="740" y="160"/>
                  </a:cubicBezTo>
                  <a:cubicBezTo>
                    <a:pt x="740" y="161"/>
                    <a:pt x="740" y="163"/>
                    <a:pt x="740" y="164"/>
                  </a:cubicBezTo>
                  <a:cubicBezTo>
                    <a:pt x="741" y="165"/>
                    <a:pt x="741" y="166"/>
                    <a:pt x="742" y="167"/>
                  </a:cubicBezTo>
                  <a:cubicBezTo>
                    <a:pt x="743" y="169"/>
                    <a:pt x="746" y="170"/>
                    <a:pt x="749" y="171"/>
                  </a:cubicBezTo>
                  <a:cubicBezTo>
                    <a:pt x="752" y="172"/>
                    <a:pt x="757" y="173"/>
                    <a:pt x="764" y="173"/>
                  </a:cubicBezTo>
                  <a:cubicBezTo>
                    <a:pt x="770" y="173"/>
                    <a:pt x="775" y="172"/>
                    <a:pt x="778" y="172"/>
                  </a:cubicBezTo>
                  <a:cubicBezTo>
                    <a:pt x="781" y="171"/>
                    <a:pt x="783" y="171"/>
                    <a:pt x="785" y="169"/>
                  </a:cubicBezTo>
                  <a:cubicBezTo>
                    <a:pt x="788" y="167"/>
                    <a:pt x="789" y="165"/>
                    <a:pt x="790" y="162"/>
                  </a:cubicBezTo>
                  <a:moveTo>
                    <a:pt x="849" y="118"/>
                  </a:moveTo>
                  <a:cubicBezTo>
                    <a:pt x="842" y="118"/>
                    <a:pt x="842" y="118"/>
                    <a:pt x="842" y="118"/>
                  </a:cubicBezTo>
                  <a:cubicBezTo>
                    <a:pt x="824" y="153"/>
                    <a:pt x="824" y="153"/>
                    <a:pt x="824" y="153"/>
                  </a:cubicBezTo>
                  <a:cubicBezTo>
                    <a:pt x="823" y="153"/>
                    <a:pt x="823" y="153"/>
                    <a:pt x="823" y="153"/>
                  </a:cubicBezTo>
                  <a:cubicBezTo>
                    <a:pt x="804" y="118"/>
                    <a:pt x="804" y="118"/>
                    <a:pt x="804" y="118"/>
                  </a:cubicBezTo>
                  <a:cubicBezTo>
                    <a:pt x="796" y="118"/>
                    <a:pt x="796" y="118"/>
                    <a:pt x="796" y="118"/>
                  </a:cubicBezTo>
                  <a:cubicBezTo>
                    <a:pt x="819" y="158"/>
                    <a:pt x="819" y="158"/>
                    <a:pt x="819" y="158"/>
                  </a:cubicBezTo>
                  <a:cubicBezTo>
                    <a:pt x="821" y="158"/>
                    <a:pt x="821" y="158"/>
                    <a:pt x="821" y="158"/>
                  </a:cubicBezTo>
                  <a:cubicBezTo>
                    <a:pt x="819" y="161"/>
                    <a:pt x="817" y="163"/>
                    <a:pt x="816" y="164"/>
                  </a:cubicBezTo>
                  <a:cubicBezTo>
                    <a:pt x="814" y="165"/>
                    <a:pt x="811" y="166"/>
                    <a:pt x="807" y="166"/>
                  </a:cubicBezTo>
                  <a:cubicBezTo>
                    <a:pt x="806" y="166"/>
                    <a:pt x="805" y="166"/>
                    <a:pt x="804" y="166"/>
                  </a:cubicBezTo>
                  <a:cubicBezTo>
                    <a:pt x="804" y="172"/>
                    <a:pt x="804" y="172"/>
                    <a:pt x="804" y="172"/>
                  </a:cubicBezTo>
                  <a:cubicBezTo>
                    <a:pt x="805" y="172"/>
                    <a:pt x="806" y="172"/>
                    <a:pt x="807" y="172"/>
                  </a:cubicBezTo>
                  <a:cubicBezTo>
                    <a:pt x="811" y="172"/>
                    <a:pt x="813" y="171"/>
                    <a:pt x="815" y="171"/>
                  </a:cubicBezTo>
                  <a:cubicBezTo>
                    <a:pt x="817" y="171"/>
                    <a:pt x="818" y="170"/>
                    <a:pt x="820" y="169"/>
                  </a:cubicBezTo>
                  <a:cubicBezTo>
                    <a:pt x="821" y="168"/>
                    <a:pt x="823" y="166"/>
                    <a:pt x="824" y="164"/>
                  </a:cubicBezTo>
                  <a:cubicBezTo>
                    <a:pt x="826" y="162"/>
                    <a:pt x="827" y="159"/>
                    <a:pt x="830" y="155"/>
                  </a:cubicBezTo>
                  <a:lnTo>
                    <a:pt x="849" y="118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-121" y="2939"/>
              <a:ext cx="1582" cy="112"/>
            </a:xfrm>
            <a:custGeom>
              <a:avLst/>
              <a:gdLst>
                <a:gd name="T0" fmla="*/ 605 w 605"/>
                <a:gd name="T1" fmla="*/ 10 h 43"/>
                <a:gd name="T2" fmla="*/ 585 w 605"/>
                <a:gd name="T3" fmla="*/ 13 h 43"/>
                <a:gd name="T4" fmla="*/ 572 w 605"/>
                <a:gd name="T5" fmla="*/ 10 h 43"/>
                <a:gd name="T6" fmla="*/ 585 w 605"/>
                <a:gd name="T7" fmla="*/ 30 h 43"/>
                <a:gd name="T8" fmla="*/ 568 w 605"/>
                <a:gd name="T9" fmla="*/ 5 h 43"/>
                <a:gd name="T10" fmla="*/ 568 w 605"/>
                <a:gd name="T11" fmla="*/ 10 h 43"/>
                <a:gd name="T12" fmla="*/ 556 w 605"/>
                <a:gd name="T13" fmla="*/ 20 h 43"/>
                <a:gd name="T14" fmla="*/ 545 w 605"/>
                <a:gd name="T15" fmla="*/ 10 h 43"/>
                <a:gd name="T16" fmla="*/ 527 w 605"/>
                <a:gd name="T17" fmla="*/ 31 h 43"/>
                <a:gd name="T18" fmla="*/ 533 w 605"/>
                <a:gd name="T19" fmla="*/ 29 h 43"/>
                <a:gd name="T20" fmla="*/ 500 w 605"/>
                <a:gd name="T21" fmla="*/ 19 h 43"/>
                <a:gd name="T22" fmla="*/ 513 w 605"/>
                <a:gd name="T23" fmla="*/ 19 h 43"/>
                <a:gd name="T24" fmla="*/ 484 w 605"/>
                <a:gd name="T25" fmla="*/ 10 h 43"/>
                <a:gd name="T26" fmla="*/ 498 w 605"/>
                <a:gd name="T27" fmla="*/ 33 h 43"/>
                <a:gd name="T28" fmla="*/ 475 w 605"/>
                <a:gd name="T29" fmla="*/ 20 h 43"/>
                <a:gd name="T30" fmla="*/ 459 w 605"/>
                <a:gd name="T31" fmla="*/ 10 h 43"/>
                <a:gd name="T32" fmla="*/ 452 w 605"/>
                <a:gd name="T33" fmla="*/ 17 h 43"/>
                <a:gd name="T34" fmla="*/ 429 w 605"/>
                <a:gd name="T35" fmla="*/ 21 h 43"/>
                <a:gd name="T36" fmla="*/ 435 w 605"/>
                <a:gd name="T37" fmla="*/ 33 h 43"/>
                <a:gd name="T38" fmla="*/ 415 w 605"/>
                <a:gd name="T39" fmla="*/ 4 h 43"/>
                <a:gd name="T40" fmla="*/ 422 w 605"/>
                <a:gd name="T41" fmla="*/ 32 h 43"/>
                <a:gd name="T42" fmla="*/ 385 w 605"/>
                <a:gd name="T43" fmla="*/ 33 h 43"/>
                <a:gd name="T44" fmla="*/ 372 w 605"/>
                <a:gd name="T45" fmla="*/ 10 h 43"/>
                <a:gd name="T46" fmla="*/ 363 w 605"/>
                <a:gd name="T47" fmla="*/ 21 h 43"/>
                <a:gd name="T48" fmla="*/ 357 w 605"/>
                <a:gd name="T49" fmla="*/ 10 h 43"/>
                <a:gd name="T50" fmla="*/ 340 w 605"/>
                <a:gd name="T51" fmla="*/ 33 h 43"/>
                <a:gd name="T52" fmla="*/ 336 w 605"/>
                <a:gd name="T53" fmla="*/ 10 h 43"/>
                <a:gd name="T54" fmla="*/ 323 w 605"/>
                <a:gd name="T55" fmla="*/ 13 h 43"/>
                <a:gd name="T56" fmla="*/ 332 w 605"/>
                <a:gd name="T57" fmla="*/ 31 h 43"/>
                <a:gd name="T58" fmla="*/ 316 w 605"/>
                <a:gd name="T59" fmla="*/ 26 h 43"/>
                <a:gd name="T60" fmla="*/ 316 w 605"/>
                <a:gd name="T61" fmla="*/ 33 h 43"/>
                <a:gd name="T62" fmla="*/ 309 w 605"/>
                <a:gd name="T63" fmla="*/ 33 h 43"/>
                <a:gd name="T64" fmla="*/ 290 w 605"/>
                <a:gd name="T65" fmla="*/ 30 h 43"/>
                <a:gd name="T66" fmla="*/ 269 w 605"/>
                <a:gd name="T67" fmla="*/ 12 h 43"/>
                <a:gd name="T68" fmla="*/ 277 w 605"/>
                <a:gd name="T69" fmla="*/ 21 h 43"/>
                <a:gd name="T70" fmla="*/ 252 w 605"/>
                <a:gd name="T71" fmla="*/ 33 h 43"/>
                <a:gd name="T72" fmla="*/ 238 w 605"/>
                <a:gd name="T73" fmla="*/ 10 h 43"/>
                <a:gd name="T74" fmla="*/ 229 w 605"/>
                <a:gd name="T75" fmla="*/ 20 h 43"/>
                <a:gd name="T76" fmla="*/ 218 w 605"/>
                <a:gd name="T77" fmla="*/ 10 h 43"/>
                <a:gd name="T78" fmla="*/ 208 w 605"/>
                <a:gd name="T79" fmla="*/ 1 h 43"/>
                <a:gd name="T80" fmla="*/ 179 w 605"/>
                <a:gd name="T81" fmla="*/ 20 h 43"/>
                <a:gd name="T82" fmla="*/ 189 w 605"/>
                <a:gd name="T83" fmla="*/ 16 h 43"/>
                <a:gd name="T84" fmla="*/ 182 w 605"/>
                <a:gd name="T85" fmla="*/ 31 h 43"/>
                <a:gd name="T86" fmla="*/ 162 w 605"/>
                <a:gd name="T87" fmla="*/ 32 h 43"/>
                <a:gd name="T88" fmla="*/ 160 w 605"/>
                <a:gd name="T89" fmla="*/ 43 h 43"/>
                <a:gd name="T90" fmla="*/ 167 w 605"/>
                <a:gd name="T91" fmla="*/ 17 h 43"/>
                <a:gd name="T92" fmla="*/ 152 w 605"/>
                <a:gd name="T93" fmla="*/ 17 h 43"/>
                <a:gd name="T94" fmla="*/ 144 w 605"/>
                <a:gd name="T95" fmla="*/ 26 h 43"/>
                <a:gd name="T96" fmla="*/ 146 w 605"/>
                <a:gd name="T97" fmla="*/ 0 h 43"/>
                <a:gd name="T98" fmla="*/ 144 w 605"/>
                <a:gd name="T99" fmla="*/ 29 h 43"/>
                <a:gd name="T100" fmla="*/ 122 w 605"/>
                <a:gd name="T101" fmla="*/ 16 h 43"/>
                <a:gd name="T102" fmla="*/ 114 w 605"/>
                <a:gd name="T103" fmla="*/ 22 h 43"/>
                <a:gd name="T104" fmla="*/ 124 w 605"/>
                <a:gd name="T105" fmla="*/ 30 h 43"/>
                <a:gd name="T106" fmla="*/ 100 w 605"/>
                <a:gd name="T107" fmla="*/ 33 h 43"/>
                <a:gd name="T108" fmla="*/ 90 w 605"/>
                <a:gd name="T109" fmla="*/ 33 h 43"/>
                <a:gd name="T110" fmla="*/ 79 w 605"/>
                <a:gd name="T111" fmla="*/ 11 h 43"/>
                <a:gd name="T112" fmla="*/ 47 w 605"/>
                <a:gd name="T113" fmla="*/ 21 h 43"/>
                <a:gd name="T114" fmla="*/ 53 w 605"/>
                <a:gd name="T115" fmla="*/ 33 h 43"/>
                <a:gd name="T116" fmla="*/ 36 w 605"/>
                <a:gd name="T117" fmla="*/ 20 h 43"/>
                <a:gd name="T118" fmla="*/ 25 w 605"/>
                <a:gd name="T119" fmla="*/ 10 h 43"/>
                <a:gd name="T120" fmla="*/ 9 w 605"/>
                <a:gd name="T121" fmla="*/ 17 h 43"/>
                <a:gd name="T122" fmla="*/ 0 w 605"/>
                <a:gd name="T1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5" h="43">
                  <a:moveTo>
                    <a:pt x="587" y="10"/>
                  </a:moveTo>
                  <a:cubicBezTo>
                    <a:pt x="593" y="33"/>
                    <a:pt x="593" y="33"/>
                    <a:pt x="593" y="33"/>
                  </a:cubicBezTo>
                  <a:cubicBezTo>
                    <a:pt x="596" y="33"/>
                    <a:pt x="596" y="33"/>
                    <a:pt x="596" y="33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596" y="43"/>
                    <a:pt x="596" y="43"/>
                    <a:pt x="596" y="43"/>
                  </a:cubicBezTo>
                  <a:cubicBezTo>
                    <a:pt x="605" y="10"/>
                    <a:pt x="605" y="10"/>
                    <a:pt x="605" y="10"/>
                  </a:cubicBezTo>
                  <a:cubicBezTo>
                    <a:pt x="602" y="10"/>
                    <a:pt x="602" y="10"/>
                    <a:pt x="602" y="1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5" y="30"/>
                    <a:pt x="595" y="30"/>
                    <a:pt x="595" y="30"/>
                  </a:cubicBezTo>
                  <a:cubicBezTo>
                    <a:pt x="590" y="10"/>
                    <a:pt x="590" y="10"/>
                    <a:pt x="590" y="10"/>
                  </a:cubicBezTo>
                  <a:lnTo>
                    <a:pt x="587" y="10"/>
                  </a:lnTo>
                  <a:close/>
                  <a:moveTo>
                    <a:pt x="585" y="13"/>
                  </a:moveTo>
                  <a:cubicBezTo>
                    <a:pt x="585" y="10"/>
                    <a:pt x="585" y="10"/>
                    <a:pt x="585" y="10"/>
                  </a:cubicBezTo>
                  <a:cubicBezTo>
                    <a:pt x="578" y="10"/>
                    <a:pt x="578" y="10"/>
                    <a:pt x="578" y="10"/>
                  </a:cubicBezTo>
                  <a:cubicBezTo>
                    <a:pt x="578" y="3"/>
                    <a:pt x="578" y="3"/>
                    <a:pt x="578" y="3"/>
                  </a:cubicBezTo>
                  <a:cubicBezTo>
                    <a:pt x="576" y="3"/>
                    <a:pt x="576" y="3"/>
                    <a:pt x="576" y="3"/>
                  </a:cubicBezTo>
                  <a:cubicBezTo>
                    <a:pt x="576" y="10"/>
                    <a:pt x="576" y="10"/>
                    <a:pt x="576" y="10"/>
                  </a:cubicBezTo>
                  <a:cubicBezTo>
                    <a:pt x="572" y="10"/>
                    <a:pt x="572" y="10"/>
                    <a:pt x="572" y="10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6" y="13"/>
                    <a:pt x="576" y="13"/>
                    <a:pt x="576" y="1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6" y="31"/>
                    <a:pt x="577" y="33"/>
                    <a:pt x="581" y="33"/>
                  </a:cubicBezTo>
                  <a:cubicBezTo>
                    <a:pt x="583" y="33"/>
                    <a:pt x="585" y="33"/>
                    <a:pt x="585" y="33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5" y="30"/>
                    <a:pt x="583" y="31"/>
                    <a:pt x="581" y="31"/>
                  </a:cubicBezTo>
                  <a:cubicBezTo>
                    <a:pt x="579" y="31"/>
                    <a:pt x="578" y="29"/>
                    <a:pt x="578" y="26"/>
                  </a:cubicBezTo>
                  <a:cubicBezTo>
                    <a:pt x="578" y="13"/>
                    <a:pt x="578" y="13"/>
                    <a:pt x="578" y="13"/>
                  </a:cubicBezTo>
                  <a:lnTo>
                    <a:pt x="585" y="13"/>
                  </a:lnTo>
                  <a:close/>
                  <a:moveTo>
                    <a:pt x="565" y="5"/>
                  </a:moveTo>
                  <a:cubicBezTo>
                    <a:pt x="568" y="5"/>
                    <a:pt x="568" y="5"/>
                    <a:pt x="568" y="5"/>
                  </a:cubicBezTo>
                  <a:cubicBezTo>
                    <a:pt x="568" y="1"/>
                    <a:pt x="568" y="1"/>
                    <a:pt x="568" y="1"/>
                  </a:cubicBezTo>
                  <a:cubicBezTo>
                    <a:pt x="565" y="1"/>
                    <a:pt x="565" y="1"/>
                    <a:pt x="565" y="1"/>
                  </a:cubicBezTo>
                  <a:lnTo>
                    <a:pt x="565" y="5"/>
                  </a:lnTo>
                  <a:close/>
                  <a:moveTo>
                    <a:pt x="565" y="33"/>
                  </a:moveTo>
                  <a:cubicBezTo>
                    <a:pt x="568" y="33"/>
                    <a:pt x="568" y="33"/>
                    <a:pt x="568" y="33"/>
                  </a:cubicBezTo>
                  <a:cubicBezTo>
                    <a:pt x="568" y="10"/>
                    <a:pt x="568" y="10"/>
                    <a:pt x="568" y="10"/>
                  </a:cubicBezTo>
                  <a:cubicBezTo>
                    <a:pt x="565" y="10"/>
                    <a:pt x="565" y="10"/>
                    <a:pt x="565" y="10"/>
                  </a:cubicBezTo>
                  <a:lnTo>
                    <a:pt x="565" y="33"/>
                  </a:lnTo>
                  <a:close/>
                  <a:moveTo>
                    <a:pt x="545" y="33"/>
                  </a:moveTo>
                  <a:cubicBezTo>
                    <a:pt x="545" y="17"/>
                    <a:pt x="545" y="17"/>
                    <a:pt x="545" y="17"/>
                  </a:cubicBezTo>
                  <a:cubicBezTo>
                    <a:pt x="545" y="17"/>
                    <a:pt x="548" y="12"/>
                    <a:pt x="551" y="12"/>
                  </a:cubicBezTo>
                  <a:cubicBezTo>
                    <a:pt x="555" y="12"/>
                    <a:pt x="556" y="14"/>
                    <a:pt x="556" y="20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59" y="13"/>
                    <a:pt x="557" y="10"/>
                    <a:pt x="552" y="10"/>
                  </a:cubicBezTo>
                  <a:cubicBezTo>
                    <a:pt x="548" y="10"/>
                    <a:pt x="545" y="14"/>
                    <a:pt x="545" y="14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2" y="10"/>
                    <a:pt x="542" y="10"/>
                    <a:pt x="542" y="10"/>
                  </a:cubicBezTo>
                  <a:cubicBezTo>
                    <a:pt x="542" y="33"/>
                    <a:pt x="542" y="33"/>
                    <a:pt x="542" y="33"/>
                  </a:cubicBezTo>
                  <a:lnTo>
                    <a:pt x="545" y="33"/>
                  </a:lnTo>
                  <a:close/>
                  <a:moveTo>
                    <a:pt x="533" y="10"/>
                  </a:moveTo>
                  <a:cubicBezTo>
                    <a:pt x="533" y="26"/>
                    <a:pt x="533" y="26"/>
                    <a:pt x="533" y="26"/>
                  </a:cubicBezTo>
                  <a:cubicBezTo>
                    <a:pt x="533" y="26"/>
                    <a:pt x="530" y="31"/>
                    <a:pt x="527" y="31"/>
                  </a:cubicBezTo>
                  <a:cubicBezTo>
                    <a:pt x="523" y="31"/>
                    <a:pt x="522" y="28"/>
                    <a:pt x="522" y="23"/>
                  </a:cubicBezTo>
                  <a:cubicBezTo>
                    <a:pt x="522" y="10"/>
                    <a:pt x="522" y="10"/>
                    <a:pt x="522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19" y="24"/>
                    <a:pt x="519" y="24"/>
                    <a:pt x="519" y="24"/>
                  </a:cubicBezTo>
                  <a:cubicBezTo>
                    <a:pt x="519" y="30"/>
                    <a:pt x="521" y="33"/>
                    <a:pt x="526" y="33"/>
                  </a:cubicBezTo>
                  <a:cubicBezTo>
                    <a:pt x="530" y="33"/>
                    <a:pt x="533" y="29"/>
                    <a:pt x="533" y="29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36" y="33"/>
                    <a:pt x="536" y="33"/>
                    <a:pt x="536" y="33"/>
                  </a:cubicBezTo>
                  <a:cubicBezTo>
                    <a:pt x="536" y="10"/>
                    <a:pt x="536" y="10"/>
                    <a:pt x="536" y="10"/>
                  </a:cubicBezTo>
                  <a:lnTo>
                    <a:pt x="533" y="10"/>
                  </a:lnTo>
                  <a:close/>
                  <a:moveTo>
                    <a:pt x="500" y="33"/>
                  </a:moveTo>
                  <a:cubicBezTo>
                    <a:pt x="500" y="19"/>
                    <a:pt x="500" y="19"/>
                    <a:pt x="500" y="19"/>
                  </a:cubicBezTo>
                  <a:cubicBezTo>
                    <a:pt x="500" y="17"/>
                    <a:pt x="500" y="16"/>
                    <a:pt x="500" y="16"/>
                  </a:cubicBezTo>
                  <a:cubicBezTo>
                    <a:pt x="500" y="16"/>
                    <a:pt x="503" y="12"/>
                    <a:pt x="506" y="12"/>
                  </a:cubicBezTo>
                  <a:cubicBezTo>
                    <a:pt x="509" y="12"/>
                    <a:pt x="511" y="14"/>
                    <a:pt x="511" y="20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3" y="33"/>
                    <a:pt x="513" y="33"/>
                    <a:pt x="513" y="33"/>
                  </a:cubicBezTo>
                  <a:cubicBezTo>
                    <a:pt x="513" y="19"/>
                    <a:pt x="513" y="19"/>
                    <a:pt x="513" y="19"/>
                  </a:cubicBezTo>
                  <a:cubicBezTo>
                    <a:pt x="513" y="13"/>
                    <a:pt x="511" y="10"/>
                    <a:pt x="506" y="10"/>
                  </a:cubicBezTo>
                  <a:cubicBezTo>
                    <a:pt x="503" y="10"/>
                    <a:pt x="500" y="14"/>
                    <a:pt x="500" y="14"/>
                  </a:cubicBezTo>
                  <a:cubicBezTo>
                    <a:pt x="500" y="14"/>
                    <a:pt x="498" y="10"/>
                    <a:pt x="494" y="10"/>
                  </a:cubicBezTo>
                  <a:cubicBezTo>
                    <a:pt x="490" y="10"/>
                    <a:pt x="487" y="14"/>
                    <a:pt x="487" y="14"/>
                  </a:cubicBezTo>
                  <a:cubicBezTo>
                    <a:pt x="487" y="10"/>
                    <a:pt x="487" y="10"/>
                    <a:pt x="487" y="10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17"/>
                    <a:pt x="487" y="17"/>
                    <a:pt x="487" y="17"/>
                  </a:cubicBezTo>
                  <a:cubicBezTo>
                    <a:pt x="487" y="17"/>
                    <a:pt x="490" y="12"/>
                    <a:pt x="493" y="12"/>
                  </a:cubicBezTo>
                  <a:cubicBezTo>
                    <a:pt x="496" y="12"/>
                    <a:pt x="498" y="14"/>
                    <a:pt x="498" y="20"/>
                  </a:cubicBezTo>
                  <a:cubicBezTo>
                    <a:pt x="498" y="33"/>
                    <a:pt x="498" y="33"/>
                    <a:pt x="498" y="33"/>
                  </a:cubicBezTo>
                  <a:lnTo>
                    <a:pt x="500" y="33"/>
                  </a:lnTo>
                  <a:close/>
                  <a:moveTo>
                    <a:pt x="465" y="33"/>
                  </a:moveTo>
                  <a:cubicBezTo>
                    <a:pt x="465" y="19"/>
                    <a:pt x="465" y="19"/>
                    <a:pt x="465" y="19"/>
                  </a:cubicBezTo>
                  <a:cubicBezTo>
                    <a:pt x="465" y="17"/>
                    <a:pt x="465" y="16"/>
                    <a:pt x="465" y="16"/>
                  </a:cubicBezTo>
                  <a:cubicBezTo>
                    <a:pt x="465" y="16"/>
                    <a:pt x="468" y="12"/>
                    <a:pt x="471" y="12"/>
                  </a:cubicBezTo>
                  <a:cubicBezTo>
                    <a:pt x="474" y="12"/>
                    <a:pt x="475" y="14"/>
                    <a:pt x="475" y="20"/>
                  </a:cubicBezTo>
                  <a:cubicBezTo>
                    <a:pt x="475" y="33"/>
                    <a:pt x="475" y="33"/>
                    <a:pt x="475" y="33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8" y="19"/>
                    <a:pt x="478" y="19"/>
                    <a:pt x="478" y="19"/>
                  </a:cubicBezTo>
                  <a:cubicBezTo>
                    <a:pt x="478" y="13"/>
                    <a:pt x="476" y="10"/>
                    <a:pt x="471" y="10"/>
                  </a:cubicBezTo>
                  <a:cubicBezTo>
                    <a:pt x="467" y="10"/>
                    <a:pt x="464" y="14"/>
                    <a:pt x="464" y="14"/>
                  </a:cubicBezTo>
                  <a:cubicBezTo>
                    <a:pt x="464" y="14"/>
                    <a:pt x="463" y="10"/>
                    <a:pt x="459" y="10"/>
                  </a:cubicBezTo>
                  <a:cubicBezTo>
                    <a:pt x="455" y="10"/>
                    <a:pt x="452" y="14"/>
                    <a:pt x="452" y="14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5" y="12"/>
                    <a:pt x="458" y="12"/>
                  </a:cubicBezTo>
                  <a:cubicBezTo>
                    <a:pt x="461" y="12"/>
                    <a:pt x="463" y="14"/>
                    <a:pt x="463" y="20"/>
                  </a:cubicBezTo>
                  <a:cubicBezTo>
                    <a:pt x="463" y="33"/>
                    <a:pt x="463" y="33"/>
                    <a:pt x="463" y="33"/>
                  </a:cubicBezTo>
                  <a:lnTo>
                    <a:pt x="465" y="33"/>
                  </a:lnTo>
                  <a:close/>
                  <a:moveTo>
                    <a:pt x="435" y="31"/>
                  </a:moveTo>
                  <a:cubicBezTo>
                    <a:pt x="429" y="31"/>
                    <a:pt x="429" y="27"/>
                    <a:pt x="429" y="21"/>
                  </a:cubicBezTo>
                  <a:cubicBezTo>
                    <a:pt x="429" y="15"/>
                    <a:pt x="430" y="12"/>
                    <a:pt x="435" y="12"/>
                  </a:cubicBezTo>
                  <a:cubicBezTo>
                    <a:pt x="440" y="12"/>
                    <a:pt x="441" y="15"/>
                    <a:pt x="441" y="21"/>
                  </a:cubicBezTo>
                  <a:cubicBezTo>
                    <a:pt x="441" y="27"/>
                    <a:pt x="440" y="31"/>
                    <a:pt x="435" y="31"/>
                  </a:cubicBezTo>
                  <a:moveTo>
                    <a:pt x="435" y="10"/>
                  </a:moveTo>
                  <a:cubicBezTo>
                    <a:pt x="428" y="10"/>
                    <a:pt x="426" y="14"/>
                    <a:pt x="426" y="21"/>
                  </a:cubicBezTo>
                  <a:cubicBezTo>
                    <a:pt x="426" y="28"/>
                    <a:pt x="427" y="33"/>
                    <a:pt x="435" y="33"/>
                  </a:cubicBezTo>
                  <a:cubicBezTo>
                    <a:pt x="443" y="33"/>
                    <a:pt x="443" y="28"/>
                    <a:pt x="443" y="21"/>
                  </a:cubicBezTo>
                  <a:cubicBezTo>
                    <a:pt x="443" y="14"/>
                    <a:pt x="442" y="10"/>
                    <a:pt x="435" y="10"/>
                  </a:cubicBezTo>
                  <a:moveTo>
                    <a:pt x="422" y="30"/>
                  </a:moveTo>
                  <a:cubicBezTo>
                    <a:pt x="422" y="30"/>
                    <a:pt x="418" y="31"/>
                    <a:pt x="415" y="31"/>
                  </a:cubicBezTo>
                  <a:cubicBezTo>
                    <a:pt x="408" y="31"/>
                    <a:pt x="407" y="25"/>
                    <a:pt x="407" y="17"/>
                  </a:cubicBezTo>
                  <a:cubicBezTo>
                    <a:pt x="407" y="9"/>
                    <a:pt x="408" y="4"/>
                    <a:pt x="415" y="4"/>
                  </a:cubicBezTo>
                  <a:cubicBezTo>
                    <a:pt x="418" y="4"/>
                    <a:pt x="422" y="4"/>
                    <a:pt x="422" y="4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2" y="2"/>
                    <a:pt x="418" y="1"/>
                    <a:pt x="414" y="1"/>
                  </a:cubicBezTo>
                  <a:cubicBezTo>
                    <a:pt x="406" y="1"/>
                    <a:pt x="404" y="7"/>
                    <a:pt x="404" y="17"/>
                  </a:cubicBezTo>
                  <a:cubicBezTo>
                    <a:pt x="404" y="27"/>
                    <a:pt x="406" y="33"/>
                    <a:pt x="414" y="33"/>
                  </a:cubicBezTo>
                  <a:cubicBezTo>
                    <a:pt x="418" y="33"/>
                    <a:pt x="422" y="32"/>
                    <a:pt x="422" y="32"/>
                  </a:cubicBezTo>
                  <a:lnTo>
                    <a:pt x="422" y="30"/>
                  </a:lnTo>
                  <a:close/>
                  <a:moveTo>
                    <a:pt x="374" y="33"/>
                  </a:moveTo>
                  <a:cubicBezTo>
                    <a:pt x="374" y="17"/>
                    <a:pt x="374" y="17"/>
                    <a:pt x="374" y="17"/>
                  </a:cubicBezTo>
                  <a:cubicBezTo>
                    <a:pt x="374" y="17"/>
                    <a:pt x="377" y="12"/>
                    <a:pt x="381" y="12"/>
                  </a:cubicBezTo>
                  <a:cubicBezTo>
                    <a:pt x="384" y="12"/>
                    <a:pt x="385" y="14"/>
                    <a:pt x="385" y="2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3"/>
                    <a:pt x="386" y="10"/>
                    <a:pt x="381" y="10"/>
                  </a:cubicBezTo>
                  <a:cubicBezTo>
                    <a:pt x="377" y="10"/>
                    <a:pt x="374" y="14"/>
                    <a:pt x="374" y="14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33"/>
                    <a:pt x="372" y="33"/>
                    <a:pt x="372" y="33"/>
                  </a:cubicBezTo>
                  <a:lnTo>
                    <a:pt x="374" y="33"/>
                  </a:lnTo>
                  <a:close/>
                  <a:moveTo>
                    <a:pt x="357" y="31"/>
                  </a:moveTo>
                  <a:cubicBezTo>
                    <a:pt x="352" y="31"/>
                    <a:pt x="351" y="27"/>
                    <a:pt x="351" y="21"/>
                  </a:cubicBezTo>
                  <a:cubicBezTo>
                    <a:pt x="351" y="15"/>
                    <a:pt x="352" y="12"/>
                    <a:pt x="357" y="12"/>
                  </a:cubicBezTo>
                  <a:cubicBezTo>
                    <a:pt x="362" y="12"/>
                    <a:pt x="363" y="15"/>
                    <a:pt x="363" y="21"/>
                  </a:cubicBezTo>
                  <a:cubicBezTo>
                    <a:pt x="363" y="27"/>
                    <a:pt x="363" y="31"/>
                    <a:pt x="357" y="31"/>
                  </a:cubicBezTo>
                  <a:moveTo>
                    <a:pt x="357" y="10"/>
                  </a:moveTo>
                  <a:cubicBezTo>
                    <a:pt x="350" y="10"/>
                    <a:pt x="349" y="14"/>
                    <a:pt x="349" y="21"/>
                  </a:cubicBezTo>
                  <a:cubicBezTo>
                    <a:pt x="349" y="28"/>
                    <a:pt x="349" y="33"/>
                    <a:pt x="357" y="33"/>
                  </a:cubicBezTo>
                  <a:cubicBezTo>
                    <a:pt x="365" y="33"/>
                    <a:pt x="366" y="28"/>
                    <a:pt x="366" y="21"/>
                  </a:cubicBezTo>
                  <a:cubicBezTo>
                    <a:pt x="366" y="14"/>
                    <a:pt x="364" y="10"/>
                    <a:pt x="357" y="10"/>
                  </a:cubicBezTo>
                  <a:moveTo>
                    <a:pt x="340" y="5"/>
                  </a:moveTo>
                  <a:cubicBezTo>
                    <a:pt x="343" y="5"/>
                    <a:pt x="343" y="5"/>
                    <a:pt x="343" y="5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0" y="1"/>
                    <a:pt x="340" y="1"/>
                    <a:pt x="340" y="1"/>
                  </a:cubicBezTo>
                  <a:lnTo>
                    <a:pt x="340" y="5"/>
                  </a:lnTo>
                  <a:close/>
                  <a:moveTo>
                    <a:pt x="340" y="33"/>
                  </a:moveTo>
                  <a:cubicBezTo>
                    <a:pt x="343" y="33"/>
                    <a:pt x="343" y="33"/>
                    <a:pt x="343" y="33"/>
                  </a:cubicBezTo>
                  <a:cubicBezTo>
                    <a:pt x="343" y="10"/>
                    <a:pt x="343" y="10"/>
                    <a:pt x="343" y="10"/>
                  </a:cubicBezTo>
                  <a:cubicBezTo>
                    <a:pt x="340" y="10"/>
                    <a:pt x="340" y="10"/>
                    <a:pt x="340" y="10"/>
                  </a:cubicBezTo>
                  <a:lnTo>
                    <a:pt x="340" y="33"/>
                  </a:lnTo>
                  <a:close/>
                  <a:moveTo>
                    <a:pt x="336" y="13"/>
                  </a:moveTo>
                  <a:cubicBezTo>
                    <a:pt x="336" y="10"/>
                    <a:pt x="336" y="10"/>
                    <a:pt x="336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6" y="3"/>
                    <a:pt x="326" y="3"/>
                    <a:pt x="326" y="3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6" y="31"/>
                    <a:pt x="328" y="33"/>
                    <a:pt x="332" y="33"/>
                  </a:cubicBezTo>
                  <a:cubicBezTo>
                    <a:pt x="333" y="33"/>
                    <a:pt x="336" y="33"/>
                    <a:pt x="336" y="33"/>
                  </a:cubicBezTo>
                  <a:cubicBezTo>
                    <a:pt x="336" y="30"/>
                    <a:pt x="336" y="30"/>
                    <a:pt x="336" y="30"/>
                  </a:cubicBezTo>
                  <a:cubicBezTo>
                    <a:pt x="336" y="30"/>
                    <a:pt x="333" y="31"/>
                    <a:pt x="332" y="31"/>
                  </a:cubicBezTo>
                  <a:cubicBezTo>
                    <a:pt x="330" y="31"/>
                    <a:pt x="329" y="29"/>
                    <a:pt x="329" y="26"/>
                  </a:cubicBezTo>
                  <a:cubicBezTo>
                    <a:pt x="329" y="13"/>
                    <a:pt x="329" y="13"/>
                    <a:pt x="329" y="13"/>
                  </a:cubicBezTo>
                  <a:lnTo>
                    <a:pt x="336" y="13"/>
                  </a:lnTo>
                  <a:close/>
                  <a:moveTo>
                    <a:pt x="311" y="12"/>
                  </a:moveTo>
                  <a:cubicBezTo>
                    <a:pt x="312" y="12"/>
                    <a:pt x="316" y="13"/>
                    <a:pt x="316" y="13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6" y="26"/>
                    <a:pt x="313" y="31"/>
                    <a:pt x="309" y="31"/>
                  </a:cubicBezTo>
                  <a:cubicBezTo>
                    <a:pt x="306" y="31"/>
                    <a:pt x="305" y="27"/>
                    <a:pt x="305" y="22"/>
                  </a:cubicBezTo>
                  <a:cubicBezTo>
                    <a:pt x="305" y="16"/>
                    <a:pt x="306" y="12"/>
                    <a:pt x="311" y="12"/>
                  </a:cubicBezTo>
                  <a:moveTo>
                    <a:pt x="309" y="33"/>
                  </a:moveTo>
                  <a:cubicBezTo>
                    <a:pt x="313" y="33"/>
                    <a:pt x="316" y="29"/>
                    <a:pt x="316" y="29"/>
                  </a:cubicBezTo>
                  <a:cubicBezTo>
                    <a:pt x="316" y="31"/>
                    <a:pt x="316" y="33"/>
                    <a:pt x="316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9" y="33"/>
                    <a:pt x="318" y="30"/>
                    <a:pt x="318" y="27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3" y="10"/>
                    <a:pt x="311" y="10"/>
                  </a:cubicBezTo>
                  <a:cubicBezTo>
                    <a:pt x="304" y="10"/>
                    <a:pt x="302" y="15"/>
                    <a:pt x="302" y="22"/>
                  </a:cubicBezTo>
                  <a:cubicBezTo>
                    <a:pt x="302" y="29"/>
                    <a:pt x="304" y="33"/>
                    <a:pt x="309" y="33"/>
                  </a:cubicBezTo>
                  <a:moveTo>
                    <a:pt x="281" y="10"/>
                  </a:moveTo>
                  <a:cubicBezTo>
                    <a:pt x="287" y="33"/>
                    <a:pt x="287" y="33"/>
                    <a:pt x="287" y="33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298" y="10"/>
                    <a:pt x="298" y="10"/>
                    <a:pt x="298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89" y="30"/>
                    <a:pt x="289" y="30"/>
                    <a:pt x="289" y="30"/>
                  </a:cubicBezTo>
                  <a:cubicBezTo>
                    <a:pt x="284" y="10"/>
                    <a:pt x="284" y="10"/>
                    <a:pt x="284" y="10"/>
                  </a:cubicBezTo>
                  <a:lnTo>
                    <a:pt x="281" y="10"/>
                  </a:lnTo>
                  <a:close/>
                  <a:moveTo>
                    <a:pt x="269" y="31"/>
                  </a:moveTo>
                  <a:cubicBezTo>
                    <a:pt x="263" y="31"/>
                    <a:pt x="263" y="27"/>
                    <a:pt x="263" y="21"/>
                  </a:cubicBezTo>
                  <a:cubicBezTo>
                    <a:pt x="263" y="15"/>
                    <a:pt x="264" y="12"/>
                    <a:pt x="269" y="12"/>
                  </a:cubicBezTo>
                  <a:cubicBezTo>
                    <a:pt x="273" y="12"/>
                    <a:pt x="275" y="15"/>
                    <a:pt x="275" y="21"/>
                  </a:cubicBezTo>
                  <a:cubicBezTo>
                    <a:pt x="275" y="27"/>
                    <a:pt x="274" y="31"/>
                    <a:pt x="269" y="31"/>
                  </a:cubicBezTo>
                  <a:moveTo>
                    <a:pt x="269" y="10"/>
                  </a:moveTo>
                  <a:cubicBezTo>
                    <a:pt x="262" y="10"/>
                    <a:pt x="260" y="14"/>
                    <a:pt x="260" y="21"/>
                  </a:cubicBezTo>
                  <a:cubicBezTo>
                    <a:pt x="260" y="28"/>
                    <a:pt x="261" y="33"/>
                    <a:pt x="269" y="33"/>
                  </a:cubicBezTo>
                  <a:cubicBezTo>
                    <a:pt x="276" y="33"/>
                    <a:pt x="277" y="28"/>
                    <a:pt x="277" y="21"/>
                  </a:cubicBezTo>
                  <a:cubicBezTo>
                    <a:pt x="277" y="14"/>
                    <a:pt x="276" y="10"/>
                    <a:pt x="269" y="10"/>
                  </a:cubicBezTo>
                  <a:moveTo>
                    <a:pt x="241" y="33"/>
                  </a:move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4" y="12"/>
                    <a:pt x="247" y="12"/>
                  </a:cubicBezTo>
                  <a:cubicBezTo>
                    <a:pt x="251" y="12"/>
                    <a:pt x="252" y="14"/>
                    <a:pt x="252" y="20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3"/>
                    <a:pt x="252" y="10"/>
                    <a:pt x="248" y="10"/>
                  </a:cubicBezTo>
                  <a:cubicBezTo>
                    <a:pt x="244" y="10"/>
                    <a:pt x="241" y="14"/>
                    <a:pt x="241" y="14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38" y="10"/>
                    <a:pt x="238" y="10"/>
                    <a:pt x="238" y="10"/>
                  </a:cubicBezTo>
                  <a:cubicBezTo>
                    <a:pt x="238" y="33"/>
                    <a:pt x="238" y="33"/>
                    <a:pt x="238" y="33"/>
                  </a:cubicBezTo>
                  <a:lnTo>
                    <a:pt x="241" y="33"/>
                  </a:lnTo>
                  <a:close/>
                  <a:moveTo>
                    <a:pt x="218" y="33"/>
                  </a:moveTo>
                  <a:cubicBezTo>
                    <a:pt x="218" y="17"/>
                    <a:pt x="218" y="17"/>
                    <a:pt x="218" y="17"/>
                  </a:cubicBezTo>
                  <a:cubicBezTo>
                    <a:pt x="218" y="17"/>
                    <a:pt x="221" y="12"/>
                    <a:pt x="225" y="12"/>
                  </a:cubicBezTo>
                  <a:cubicBezTo>
                    <a:pt x="228" y="12"/>
                    <a:pt x="229" y="14"/>
                    <a:pt x="229" y="20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30" y="10"/>
                    <a:pt x="225" y="10"/>
                  </a:cubicBezTo>
                  <a:cubicBezTo>
                    <a:pt x="221" y="10"/>
                    <a:pt x="218" y="14"/>
                    <a:pt x="218" y="14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6" y="33"/>
                    <a:pt x="216" y="33"/>
                    <a:pt x="216" y="33"/>
                  </a:cubicBezTo>
                  <a:lnTo>
                    <a:pt x="218" y="33"/>
                  </a:lnTo>
                  <a:close/>
                  <a:moveTo>
                    <a:pt x="206" y="33"/>
                  </a:moveTo>
                  <a:cubicBezTo>
                    <a:pt x="208" y="33"/>
                    <a:pt x="208" y="33"/>
                    <a:pt x="208" y="33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1"/>
                    <a:pt x="206" y="1"/>
                    <a:pt x="206" y="1"/>
                  </a:cubicBezTo>
                  <a:lnTo>
                    <a:pt x="206" y="33"/>
                  </a:lnTo>
                  <a:close/>
                  <a:moveTo>
                    <a:pt x="176" y="20"/>
                  </a:moveTo>
                  <a:cubicBezTo>
                    <a:pt x="176" y="15"/>
                    <a:pt x="178" y="12"/>
                    <a:pt x="182" y="12"/>
                  </a:cubicBezTo>
                  <a:cubicBezTo>
                    <a:pt x="185" y="12"/>
                    <a:pt x="187" y="13"/>
                    <a:pt x="187" y="16"/>
                  </a:cubicBezTo>
                  <a:cubicBezTo>
                    <a:pt x="187" y="19"/>
                    <a:pt x="185" y="20"/>
                    <a:pt x="179" y="20"/>
                  </a:cubicBezTo>
                  <a:lnTo>
                    <a:pt x="176" y="20"/>
                  </a:lnTo>
                  <a:close/>
                  <a:moveTo>
                    <a:pt x="182" y="31"/>
                  </a:moveTo>
                  <a:cubicBezTo>
                    <a:pt x="178" y="31"/>
                    <a:pt x="176" y="28"/>
                    <a:pt x="176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6" y="22"/>
                    <a:pt x="189" y="21"/>
                    <a:pt x="189" y="16"/>
                  </a:cubicBezTo>
                  <a:cubicBezTo>
                    <a:pt x="189" y="12"/>
                    <a:pt x="187" y="10"/>
                    <a:pt x="182" y="10"/>
                  </a:cubicBezTo>
                  <a:cubicBezTo>
                    <a:pt x="176" y="10"/>
                    <a:pt x="173" y="14"/>
                    <a:pt x="173" y="22"/>
                  </a:cubicBezTo>
                  <a:cubicBezTo>
                    <a:pt x="173" y="30"/>
                    <a:pt x="176" y="33"/>
                    <a:pt x="182" y="33"/>
                  </a:cubicBezTo>
                  <a:cubicBezTo>
                    <a:pt x="186" y="33"/>
                    <a:pt x="189" y="32"/>
                    <a:pt x="189" y="32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5" y="31"/>
                    <a:pt x="182" y="31"/>
                  </a:cubicBezTo>
                  <a:moveTo>
                    <a:pt x="159" y="23"/>
                  </a:moveTo>
                  <a:cubicBezTo>
                    <a:pt x="156" y="23"/>
                    <a:pt x="155" y="21"/>
                    <a:pt x="155" y="17"/>
                  </a:cubicBezTo>
                  <a:cubicBezTo>
                    <a:pt x="155" y="14"/>
                    <a:pt x="156" y="12"/>
                    <a:pt x="159" y="12"/>
                  </a:cubicBezTo>
                  <a:cubicBezTo>
                    <a:pt x="163" y="12"/>
                    <a:pt x="165" y="14"/>
                    <a:pt x="165" y="17"/>
                  </a:cubicBezTo>
                  <a:cubicBezTo>
                    <a:pt x="165" y="21"/>
                    <a:pt x="163" y="23"/>
                    <a:pt x="159" y="23"/>
                  </a:cubicBezTo>
                  <a:moveTo>
                    <a:pt x="162" y="32"/>
                  </a:moveTo>
                  <a:cubicBezTo>
                    <a:pt x="165" y="32"/>
                    <a:pt x="167" y="32"/>
                    <a:pt x="167" y="36"/>
                  </a:cubicBezTo>
                  <a:cubicBezTo>
                    <a:pt x="167" y="39"/>
                    <a:pt x="164" y="41"/>
                    <a:pt x="160" y="41"/>
                  </a:cubicBezTo>
                  <a:cubicBezTo>
                    <a:pt x="157" y="41"/>
                    <a:pt x="154" y="40"/>
                    <a:pt x="154" y="37"/>
                  </a:cubicBezTo>
                  <a:cubicBezTo>
                    <a:pt x="154" y="35"/>
                    <a:pt x="156" y="32"/>
                    <a:pt x="158" y="32"/>
                  </a:cubicBezTo>
                  <a:cubicBezTo>
                    <a:pt x="159" y="32"/>
                    <a:pt x="160" y="32"/>
                    <a:pt x="162" y="32"/>
                  </a:cubicBezTo>
                  <a:moveTo>
                    <a:pt x="160" y="43"/>
                  </a:moveTo>
                  <a:cubicBezTo>
                    <a:pt x="166" y="43"/>
                    <a:pt x="170" y="40"/>
                    <a:pt x="170" y="36"/>
                  </a:cubicBezTo>
                  <a:cubicBezTo>
                    <a:pt x="170" y="30"/>
                    <a:pt x="166" y="30"/>
                    <a:pt x="162" y="30"/>
                  </a:cubicBezTo>
                  <a:cubicBezTo>
                    <a:pt x="158" y="30"/>
                    <a:pt x="157" y="29"/>
                    <a:pt x="157" y="28"/>
                  </a:cubicBezTo>
                  <a:cubicBezTo>
                    <a:pt x="157" y="27"/>
                    <a:pt x="158" y="25"/>
                    <a:pt x="158" y="25"/>
                  </a:cubicBezTo>
                  <a:cubicBezTo>
                    <a:pt x="158" y="25"/>
                    <a:pt x="159" y="25"/>
                    <a:pt x="159" y="25"/>
                  </a:cubicBezTo>
                  <a:cubicBezTo>
                    <a:pt x="164" y="25"/>
                    <a:pt x="167" y="22"/>
                    <a:pt x="167" y="17"/>
                  </a:cubicBezTo>
                  <a:cubicBezTo>
                    <a:pt x="167" y="15"/>
                    <a:pt x="167" y="13"/>
                    <a:pt x="165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1" y="10"/>
                    <a:pt x="159" y="10"/>
                  </a:cubicBezTo>
                  <a:cubicBezTo>
                    <a:pt x="155" y="10"/>
                    <a:pt x="152" y="13"/>
                    <a:pt x="152" y="17"/>
                  </a:cubicBezTo>
                  <a:cubicBezTo>
                    <a:pt x="152" y="21"/>
                    <a:pt x="153" y="23"/>
                    <a:pt x="156" y="24"/>
                  </a:cubicBezTo>
                  <a:cubicBezTo>
                    <a:pt x="156" y="24"/>
                    <a:pt x="155" y="27"/>
                    <a:pt x="155" y="28"/>
                  </a:cubicBezTo>
                  <a:cubicBezTo>
                    <a:pt x="155" y="29"/>
                    <a:pt x="155" y="30"/>
                    <a:pt x="156" y="31"/>
                  </a:cubicBezTo>
                  <a:cubicBezTo>
                    <a:pt x="154" y="32"/>
                    <a:pt x="152" y="34"/>
                    <a:pt x="152" y="37"/>
                  </a:cubicBezTo>
                  <a:cubicBezTo>
                    <a:pt x="152" y="42"/>
                    <a:pt x="155" y="43"/>
                    <a:pt x="160" y="43"/>
                  </a:cubicBezTo>
                  <a:moveTo>
                    <a:pt x="144" y="26"/>
                  </a:moveTo>
                  <a:cubicBezTo>
                    <a:pt x="144" y="26"/>
                    <a:pt x="141" y="31"/>
                    <a:pt x="137" y="31"/>
                  </a:cubicBezTo>
                  <a:cubicBezTo>
                    <a:pt x="133" y="31"/>
                    <a:pt x="132" y="27"/>
                    <a:pt x="132" y="22"/>
                  </a:cubicBezTo>
                  <a:cubicBezTo>
                    <a:pt x="132" y="16"/>
                    <a:pt x="134" y="12"/>
                    <a:pt x="139" y="12"/>
                  </a:cubicBezTo>
                  <a:cubicBezTo>
                    <a:pt x="141" y="12"/>
                    <a:pt x="144" y="13"/>
                    <a:pt x="144" y="13"/>
                  </a:cubicBezTo>
                  <a:lnTo>
                    <a:pt x="144" y="26"/>
                  </a:lnTo>
                  <a:close/>
                  <a:moveTo>
                    <a:pt x="146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1" y="10"/>
                    <a:pt x="138" y="10"/>
                  </a:cubicBezTo>
                  <a:cubicBezTo>
                    <a:pt x="132" y="10"/>
                    <a:pt x="130" y="14"/>
                    <a:pt x="130" y="22"/>
                  </a:cubicBezTo>
                  <a:cubicBezTo>
                    <a:pt x="130" y="29"/>
                    <a:pt x="131" y="33"/>
                    <a:pt x="137" y="33"/>
                  </a:cubicBezTo>
                  <a:cubicBezTo>
                    <a:pt x="141" y="33"/>
                    <a:pt x="144" y="29"/>
                    <a:pt x="144" y="29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6" y="33"/>
                    <a:pt x="146" y="33"/>
                    <a:pt x="146" y="33"/>
                  </a:cubicBezTo>
                  <a:lnTo>
                    <a:pt x="146" y="0"/>
                  </a:lnTo>
                  <a:close/>
                  <a:moveTo>
                    <a:pt x="112" y="20"/>
                  </a:moveTo>
                  <a:cubicBezTo>
                    <a:pt x="112" y="15"/>
                    <a:pt x="114" y="12"/>
                    <a:pt x="118" y="12"/>
                  </a:cubicBezTo>
                  <a:cubicBezTo>
                    <a:pt x="121" y="12"/>
                    <a:pt x="122" y="13"/>
                    <a:pt x="122" y="16"/>
                  </a:cubicBezTo>
                  <a:cubicBezTo>
                    <a:pt x="122" y="19"/>
                    <a:pt x="120" y="20"/>
                    <a:pt x="114" y="20"/>
                  </a:cubicBezTo>
                  <a:lnTo>
                    <a:pt x="112" y="20"/>
                  </a:lnTo>
                  <a:close/>
                  <a:moveTo>
                    <a:pt x="117" y="31"/>
                  </a:moveTo>
                  <a:cubicBezTo>
                    <a:pt x="113" y="31"/>
                    <a:pt x="112" y="28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22" y="22"/>
                    <a:pt x="125" y="21"/>
                    <a:pt x="125" y="16"/>
                  </a:cubicBezTo>
                  <a:cubicBezTo>
                    <a:pt x="125" y="12"/>
                    <a:pt x="122" y="10"/>
                    <a:pt x="118" y="10"/>
                  </a:cubicBezTo>
                  <a:cubicBezTo>
                    <a:pt x="112" y="10"/>
                    <a:pt x="109" y="14"/>
                    <a:pt x="109" y="22"/>
                  </a:cubicBezTo>
                  <a:cubicBezTo>
                    <a:pt x="109" y="30"/>
                    <a:pt x="111" y="33"/>
                    <a:pt x="117" y="33"/>
                  </a:cubicBezTo>
                  <a:cubicBezTo>
                    <a:pt x="121" y="33"/>
                    <a:pt x="124" y="32"/>
                    <a:pt x="124" y="32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30"/>
                    <a:pt x="120" y="31"/>
                    <a:pt x="117" y="31"/>
                  </a:cubicBezTo>
                  <a:moveTo>
                    <a:pt x="100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100" y="33"/>
                  </a:lnTo>
                  <a:close/>
                  <a:moveTo>
                    <a:pt x="66" y="10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8" y="10"/>
                    <a:pt x="68" y="10"/>
                    <a:pt x="68" y="10"/>
                  </a:cubicBezTo>
                  <a:lnTo>
                    <a:pt x="66" y="10"/>
                  </a:lnTo>
                  <a:close/>
                  <a:moveTo>
                    <a:pt x="53" y="31"/>
                  </a:moveTo>
                  <a:cubicBezTo>
                    <a:pt x="48" y="31"/>
                    <a:pt x="47" y="27"/>
                    <a:pt x="47" y="21"/>
                  </a:cubicBezTo>
                  <a:cubicBezTo>
                    <a:pt x="47" y="15"/>
                    <a:pt x="48" y="12"/>
                    <a:pt x="53" y="12"/>
                  </a:cubicBezTo>
                  <a:cubicBezTo>
                    <a:pt x="58" y="12"/>
                    <a:pt x="59" y="15"/>
                    <a:pt x="59" y="21"/>
                  </a:cubicBezTo>
                  <a:cubicBezTo>
                    <a:pt x="59" y="27"/>
                    <a:pt x="59" y="31"/>
                    <a:pt x="53" y="31"/>
                  </a:cubicBezTo>
                  <a:moveTo>
                    <a:pt x="53" y="10"/>
                  </a:moveTo>
                  <a:cubicBezTo>
                    <a:pt x="46" y="10"/>
                    <a:pt x="45" y="14"/>
                    <a:pt x="45" y="21"/>
                  </a:cubicBezTo>
                  <a:cubicBezTo>
                    <a:pt x="45" y="28"/>
                    <a:pt x="45" y="33"/>
                    <a:pt x="53" y="33"/>
                  </a:cubicBezTo>
                  <a:cubicBezTo>
                    <a:pt x="61" y="33"/>
                    <a:pt x="62" y="28"/>
                    <a:pt x="62" y="21"/>
                  </a:cubicBezTo>
                  <a:cubicBezTo>
                    <a:pt x="62" y="14"/>
                    <a:pt x="60" y="10"/>
                    <a:pt x="53" y="10"/>
                  </a:cubicBezTo>
                  <a:moveTo>
                    <a:pt x="25" y="3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8" y="12"/>
                    <a:pt x="32" y="12"/>
                  </a:cubicBezTo>
                  <a:cubicBezTo>
                    <a:pt x="35" y="12"/>
                    <a:pt x="36" y="14"/>
                    <a:pt x="36" y="2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3"/>
                    <a:pt x="37" y="10"/>
                    <a:pt x="32" y="10"/>
                  </a:cubicBezTo>
                  <a:cubicBezTo>
                    <a:pt x="28" y="10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5" y="33"/>
                  </a:lnTo>
                  <a:close/>
                  <a:moveTo>
                    <a:pt x="15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: Shape 35"/>
          <p:cNvSpPr/>
          <p:nvPr userDrawn="1"/>
        </p:nvSpPr>
        <p:spPr>
          <a:xfrm>
            <a:off x="9144001" y="3243676"/>
            <a:ext cx="6041" cy="43117"/>
          </a:xfrm>
          <a:custGeom>
            <a:avLst/>
            <a:gdLst>
              <a:gd name="connsiteX0" fmla="*/ 6041 w 6041"/>
              <a:gd name="connsiteY0" fmla="*/ 0 h 43117"/>
              <a:gd name="connsiteX1" fmla="*/ 6041 w 6041"/>
              <a:gd name="connsiteY1" fmla="*/ 40257 h 43117"/>
              <a:gd name="connsiteX2" fmla="*/ 0 w 6041"/>
              <a:gd name="connsiteY2" fmla="*/ 43117 h 43117"/>
              <a:gd name="connsiteX3" fmla="*/ 0 w 6041"/>
              <a:gd name="connsiteY3" fmla="*/ 2812 h 43117"/>
              <a:gd name="connsiteX4" fmla="*/ 6041 w 6041"/>
              <a:gd name="connsiteY4" fmla="*/ 0 h 4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" h="43117">
                <a:moveTo>
                  <a:pt x="6041" y="0"/>
                </a:moveTo>
                <a:cubicBezTo>
                  <a:pt x="6041" y="0"/>
                  <a:pt x="6041" y="0"/>
                  <a:pt x="6041" y="40257"/>
                </a:cubicBezTo>
                <a:lnTo>
                  <a:pt x="0" y="43117"/>
                </a:lnTo>
                <a:lnTo>
                  <a:pt x="0" y="2812"/>
                </a:lnTo>
                <a:lnTo>
                  <a:pt x="6041" y="0"/>
                </a:ln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Freeform: Shape 53"/>
          <p:cNvSpPr/>
          <p:nvPr userDrawn="1"/>
        </p:nvSpPr>
        <p:spPr>
          <a:xfrm>
            <a:off x="3020" y="2516119"/>
            <a:ext cx="9144000" cy="1266632"/>
          </a:xfrm>
          <a:custGeom>
            <a:avLst/>
            <a:gdLst>
              <a:gd name="connsiteX0" fmla="*/ 2320018 w 9137959"/>
              <a:gd name="connsiteY0" fmla="*/ 649 h 1266632"/>
              <a:gd name="connsiteX1" fmla="*/ 8998997 w 9137959"/>
              <a:gd name="connsiteY1" fmla="*/ 805209 h 1266632"/>
              <a:gd name="connsiteX2" fmla="*/ 9137959 w 9137959"/>
              <a:gd name="connsiteY2" fmla="*/ 740529 h 1266632"/>
              <a:gd name="connsiteX3" fmla="*/ 9137959 w 9137959"/>
              <a:gd name="connsiteY3" fmla="*/ 780834 h 1266632"/>
              <a:gd name="connsiteX4" fmla="*/ 8979277 w 9137959"/>
              <a:gd name="connsiteY4" fmla="*/ 855961 h 1266632"/>
              <a:gd name="connsiteX5" fmla="*/ 0 w 9137959"/>
              <a:gd name="connsiteY5" fmla="*/ 777974 h 1266632"/>
              <a:gd name="connsiteX6" fmla="*/ 0 w 9137959"/>
              <a:gd name="connsiteY6" fmla="*/ 737717 h 1266632"/>
              <a:gd name="connsiteX7" fmla="*/ 2320018 w 9137959"/>
              <a:gd name="connsiteY7" fmla="*/ 649 h 12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7959" h="1266632">
                <a:moveTo>
                  <a:pt x="2320018" y="649"/>
                </a:moveTo>
                <a:cubicBezTo>
                  <a:pt x="4560614" y="39451"/>
                  <a:pt x="6729456" y="1803152"/>
                  <a:pt x="8998997" y="805209"/>
                </a:cubicBezTo>
                <a:lnTo>
                  <a:pt x="9137959" y="740529"/>
                </a:lnTo>
                <a:lnTo>
                  <a:pt x="9137959" y="780834"/>
                </a:lnTo>
                <a:lnTo>
                  <a:pt x="8979277" y="855961"/>
                </a:lnTo>
                <a:cubicBezTo>
                  <a:pt x="5529585" y="2412477"/>
                  <a:pt x="2674938" y="-1092436"/>
                  <a:pt x="0" y="777974"/>
                </a:cubicBezTo>
                <a:cubicBezTo>
                  <a:pt x="0" y="777974"/>
                  <a:pt x="0" y="777974"/>
                  <a:pt x="0" y="737717"/>
                </a:cubicBezTo>
                <a:cubicBezTo>
                  <a:pt x="786191" y="174129"/>
                  <a:pt x="1557262" y="-12560"/>
                  <a:pt x="2320018" y="649"/>
                </a:cubicBez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8219" y="2130458"/>
            <a:ext cx="1864624" cy="185708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4952" y="701567"/>
            <a:ext cx="7017658" cy="122147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000" b="0" spc="-4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  <p:grpSp>
        <p:nvGrpSpPr>
          <p:cNvPr id="16" name="Group 13"/>
          <p:cNvGrpSpPr>
            <a:grpSpLocks noChangeAspect="1"/>
          </p:cNvGrpSpPr>
          <p:nvPr userDrawn="1"/>
        </p:nvGrpSpPr>
        <p:grpSpPr bwMode="auto">
          <a:xfrm>
            <a:off x="772820" y="3472617"/>
            <a:ext cx="1860377" cy="522116"/>
            <a:chOff x="-937" y="2430"/>
            <a:chExt cx="2398" cy="673"/>
          </a:xfrm>
        </p:grpSpPr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-861" y="2503"/>
              <a:ext cx="489" cy="527"/>
            </a:xfrm>
            <a:custGeom>
              <a:avLst/>
              <a:gdLst>
                <a:gd name="T0" fmla="*/ 100 w 187"/>
                <a:gd name="T1" fmla="*/ 202 h 202"/>
                <a:gd name="T2" fmla="*/ 187 w 187"/>
                <a:gd name="T3" fmla="*/ 151 h 202"/>
                <a:gd name="T4" fmla="*/ 175 w 187"/>
                <a:gd name="T5" fmla="*/ 144 h 202"/>
                <a:gd name="T6" fmla="*/ 100 w 187"/>
                <a:gd name="T7" fmla="*/ 187 h 202"/>
                <a:gd name="T8" fmla="*/ 14 w 187"/>
                <a:gd name="T9" fmla="*/ 101 h 202"/>
                <a:gd name="T10" fmla="*/ 100 w 187"/>
                <a:gd name="T11" fmla="*/ 15 h 202"/>
                <a:gd name="T12" fmla="*/ 175 w 187"/>
                <a:gd name="T13" fmla="*/ 58 h 202"/>
                <a:gd name="T14" fmla="*/ 187 w 187"/>
                <a:gd name="T15" fmla="*/ 51 h 202"/>
                <a:gd name="T16" fmla="*/ 100 w 187"/>
                <a:gd name="T17" fmla="*/ 0 h 202"/>
                <a:gd name="T18" fmla="*/ 0 w 187"/>
                <a:gd name="T19" fmla="*/ 101 h 202"/>
                <a:gd name="T20" fmla="*/ 100 w 187"/>
                <a:gd name="T2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02">
                  <a:moveTo>
                    <a:pt x="100" y="202"/>
                  </a:moveTo>
                  <a:cubicBezTo>
                    <a:pt x="138" y="202"/>
                    <a:pt x="170" y="181"/>
                    <a:pt x="187" y="151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60" y="170"/>
                    <a:pt x="132" y="187"/>
                    <a:pt x="100" y="187"/>
                  </a:cubicBezTo>
                  <a:cubicBezTo>
                    <a:pt x="53" y="187"/>
                    <a:pt x="14" y="148"/>
                    <a:pt x="14" y="101"/>
                  </a:cubicBezTo>
                  <a:cubicBezTo>
                    <a:pt x="14" y="53"/>
                    <a:pt x="53" y="15"/>
                    <a:pt x="100" y="15"/>
                  </a:cubicBezTo>
                  <a:cubicBezTo>
                    <a:pt x="132" y="15"/>
                    <a:pt x="160" y="32"/>
                    <a:pt x="175" y="5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0" y="21"/>
                    <a:pt x="138" y="0"/>
                    <a:pt x="100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0" y="202"/>
                  </a:cubicBezTo>
                </a:path>
              </a:pathLst>
            </a:custGeom>
            <a:solidFill>
              <a:srgbClr val="70B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-937" y="2430"/>
              <a:ext cx="2220" cy="673"/>
            </a:xfrm>
            <a:custGeom>
              <a:avLst/>
              <a:gdLst>
                <a:gd name="T0" fmla="*/ 110 w 849"/>
                <a:gd name="T1" fmla="*/ 108 h 258"/>
                <a:gd name="T2" fmla="*/ 73 w 849"/>
                <a:gd name="T3" fmla="*/ 129 h 258"/>
                <a:gd name="T4" fmla="*/ 97 w 849"/>
                <a:gd name="T5" fmla="*/ 100 h 258"/>
                <a:gd name="T6" fmla="*/ 66 w 849"/>
                <a:gd name="T7" fmla="*/ 143 h 258"/>
                <a:gd name="T8" fmla="*/ 124 w 849"/>
                <a:gd name="T9" fmla="*/ 151 h 258"/>
                <a:gd name="T10" fmla="*/ 97 w 849"/>
                <a:gd name="T11" fmla="*/ 151 h 258"/>
                <a:gd name="T12" fmla="*/ 129 w 849"/>
                <a:gd name="T13" fmla="*/ 0 h 258"/>
                <a:gd name="T14" fmla="*/ 129 w 849"/>
                <a:gd name="T15" fmla="*/ 244 h 258"/>
                <a:gd name="T16" fmla="*/ 137 w 849"/>
                <a:gd name="T17" fmla="*/ 93 h 258"/>
                <a:gd name="T18" fmla="*/ 144 w 849"/>
                <a:gd name="T19" fmla="*/ 100 h 258"/>
                <a:gd name="T20" fmla="*/ 165 w 849"/>
                <a:gd name="T21" fmla="*/ 143 h 258"/>
                <a:gd name="T22" fmla="*/ 165 w 849"/>
                <a:gd name="T23" fmla="*/ 86 h 258"/>
                <a:gd name="T24" fmla="*/ 158 w 849"/>
                <a:gd name="T25" fmla="*/ 107 h 258"/>
                <a:gd name="T26" fmla="*/ 172 w 849"/>
                <a:gd name="T27" fmla="*/ 151 h 258"/>
                <a:gd name="T28" fmla="*/ 311 w 849"/>
                <a:gd name="T29" fmla="*/ 100 h 258"/>
                <a:gd name="T30" fmla="*/ 378 w 849"/>
                <a:gd name="T31" fmla="*/ 127 h 258"/>
                <a:gd name="T32" fmla="*/ 336 w 849"/>
                <a:gd name="T33" fmla="*/ 124 h 258"/>
                <a:gd name="T34" fmla="*/ 335 w 849"/>
                <a:gd name="T35" fmla="*/ 158 h 258"/>
                <a:gd name="T36" fmla="*/ 355 w 849"/>
                <a:gd name="T37" fmla="*/ 123 h 258"/>
                <a:gd name="T38" fmla="*/ 372 w 849"/>
                <a:gd name="T39" fmla="*/ 158 h 258"/>
                <a:gd name="T40" fmla="*/ 434 w 849"/>
                <a:gd name="T41" fmla="*/ 122 h 258"/>
                <a:gd name="T42" fmla="*/ 394 w 849"/>
                <a:gd name="T43" fmla="*/ 124 h 258"/>
                <a:gd name="T44" fmla="*/ 394 w 849"/>
                <a:gd name="T45" fmla="*/ 139 h 258"/>
                <a:gd name="T46" fmla="*/ 424 w 849"/>
                <a:gd name="T47" fmla="*/ 124 h 258"/>
                <a:gd name="T48" fmla="*/ 492 w 849"/>
                <a:gd name="T49" fmla="*/ 138 h 258"/>
                <a:gd name="T50" fmla="*/ 459 w 849"/>
                <a:gd name="T51" fmla="*/ 151 h 258"/>
                <a:gd name="T52" fmla="*/ 462 w 849"/>
                <a:gd name="T53" fmla="*/ 123 h 258"/>
                <a:gd name="T54" fmla="*/ 496 w 849"/>
                <a:gd name="T55" fmla="*/ 150 h 258"/>
                <a:gd name="T56" fmla="*/ 470 w 849"/>
                <a:gd name="T57" fmla="*/ 117 h 258"/>
                <a:gd name="T58" fmla="*/ 453 w 849"/>
                <a:gd name="T59" fmla="*/ 156 h 258"/>
                <a:gd name="T60" fmla="*/ 496 w 849"/>
                <a:gd name="T61" fmla="*/ 150 h 258"/>
                <a:gd name="T62" fmla="*/ 516 w 849"/>
                <a:gd name="T63" fmla="*/ 131 h 258"/>
                <a:gd name="T64" fmla="*/ 564 w 849"/>
                <a:gd name="T65" fmla="*/ 107 h 258"/>
                <a:gd name="T66" fmla="*/ 621 w 849"/>
                <a:gd name="T67" fmla="*/ 158 h 258"/>
                <a:gd name="T68" fmla="*/ 599 w 849"/>
                <a:gd name="T69" fmla="*/ 117 h 258"/>
                <a:gd name="T70" fmla="*/ 572 w 849"/>
                <a:gd name="T71" fmla="*/ 118 h 258"/>
                <a:gd name="T72" fmla="*/ 581 w 849"/>
                <a:gd name="T73" fmla="*/ 127 h 258"/>
                <a:gd name="T74" fmla="*/ 615 w 849"/>
                <a:gd name="T75" fmla="*/ 130 h 258"/>
                <a:gd name="T76" fmla="*/ 645 w 849"/>
                <a:gd name="T77" fmla="*/ 123 h 258"/>
                <a:gd name="T78" fmla="*/ 637 w 849"/>
                <a:gd name="T79" fmla="*/ 134 h 258"/>
                <a:gd name="T80" fmla="*/ 670 w 849"/>
                <a:gd name="T81" fmla="*/ 118 h 258"/>
                <a:gd name="T82" fmla="*/ 636 w 849"/>
                <a:gd name="T83" fmla="*/ 155 h 258"/>
                <a:gd name="T84" fmla="*/ 674 w 849"/>
                <a:gd name="T85" fmla="*/ 145 h 258"/>
                <a:gd name="T86" fmla="*/ 640 w 849"/>
                <a:gd name="T87" fmla="*/ 149 h 258"/>
                <a:gd name="T88" fmla="*/ 728 w 849"/>
                <a:gd name="T89" fmla="*/ 120 h 258"/>
                <a:gd name="T90" fmla="*/ 696 w 849"/>
                <a:gd name="T91" fmla="*/ 123 h 258"/>
                <a:gd name="T92" fmla="*/ 696 w 849"/>
                <a:gd name="T93" fmla="*/ 158 h 258"/>
                <a:gd name="T94" fmla="*/ 725 w 849"/>
                <a:gd name="T95" fmla="*/ 128 h 258"/>
                <a:gd name="T96" fmla="*/ 780 w 849"/>
                <a:gd name="T97" fmla="*/ 149 h 258"/>
                <a:gd name="T98" fmla="*/ 766 w 849"/>
                <a:gd name="T99" fmla="*/ 123 h 258"/>
                <a:gd name="T100" fmla="*/ 791 w 849"/>
                <a:gd name="T101" fmla="*/ 148 h 258"/>
                <a:gd name="T102" fmla="*/ 780 w 849"/>
                <a:gd name="T103" fmla="*/ 119 h 258"/>
                <a:gd name="T104" fmla="*/ 739 w 849"/>
                <a:gd name="T105" fmla="*/ 137 h 258"/>
                <a:gd name="T106" fmla="*/ 778 w 849"/>
                <a:gd name="T107" fmla="*/ 155 h 258"/>
                <a:gd name="T108" fmla="*/ 776 w 849"/>
                <a:gd name="T109" fmla="*/ 166 h 258"/>
                <a:gd name="T110" fmla="*/ 740 w 849"/>
                <a:gd name="T111" fmla="*/ 160 h 258"/>
                <a:gd name="T112" fmla="*/ 778 w 849"/>
                <a:gd name="T113" fmla="*/ 172 h 258"/>
                <a:gd name="T114" fmla="*/ 824 w 849"/>
                <a:gd name="T115" fmla="*/ 153 h 258"/>
                <a:gd name="T116" fmla="*/ 821 w 849"/>
                <a:gd name="T117" fmla="*/ 158 h 258"/>
                <a:gd name="T118" fmla="*/ 807 w 849"/>
                <a:gd name="T119" fmla="*/ 172 h 258"/>
                <a:gd name="T120" fmla="*/ 849 w 849"/>
                <a:gd name="T121" fmla="*/ 1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258">
                  <a:moveTo>
                    <a:pt x="73" y="122"/>
                  </a:moveTo>
                  <a:cubicBezTo>
                    <a:pt x="73" y="116"/>
                    <a:pt x="75" y="113"/>
                    <a:pt x="77" y="111"/>
                  </a:cubicBezTo>
                  <a:cubicBezTo>
                    <a:pt x="79" y="109"/>
                    <a:pt x="81" y="108"/>
                    <a:pt x="84" y="108"/>
                  </a:cubicBezTo>
                  <a:cubicBezTo>
                    <a:pt x="87" y="107"/>
                    <a:pt x="91" y="107"/>
                    <a:pt x="97" y="107"/>
                  </a:cubicBezTo>
                  <a:cubicBezTo>
                    <a:pt x="103" y="107"/>
                    <a:pt x="107" y="107"/>
                    <a:pt x="110" y="108"/>
                  </a:cubicBezTo>
                  <a:cubicBezTo>
                    <a:pt x="113" y="108"/>
                    <a:pt x="116" y="109"/>
                    <a:pt x="117" y="111"/>
                  </a:cubicBezTo>
                  <a:cubicBezTo>
                    <a:pt x="120" y="113"/>
                    <a:pt x="121" y="116"/>
                    <a:pt x="121" y="122"/>
                  </a:cubicBezTo>
                  <a:lnTo>
                    <a:pt x="73" y="122"/>
                  </a:lnTo>
                  <a:close/>
                  <a:moveTo>
                    <a:pt x="73" y="138"/>
                  </a:moveTo>
                  <a:cubicBezTo>
                    <a:pt x="73" y="135"/>
                    <a:pt x="73" y="132"/>
                    <a:pt x="73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23"/>
                    <a:pt x="129" y="118"/>
                    <a:pt x="128" y="115"/>
                  </a:cubicBezTo>
                  <a:cubicBezTo>
                    <a:pt x="128" y="112"/>
                    <a:pt x="126" y="109"/>
                    <a:pt x="124" y="107"/>
                  </a:cubicBezTo>
                  <a:cubicBezTo>
                    <a:pt x="122" y="104"/>
                    <a:pt x="119" y="102"/>
                    <a:pt x="115" y="101"/>
                  </a:cubicBezTo>
                  <a:cubicBezTo>
                    <a:pt x="112" y="100"/>
                    <a:pt x="106" y="100"/>
                    <a:pt x="97" y="100"/>
                  </a:cubicBezTo>
                  <a:cubicBezTo>
                    <a:pt x="89" y="100"/>
                    <a:pt x="83" y="100"/>
                    <a:pt x="79" y="101"/>
                  </a:cubicBezTo>
                  <a:cubicBezTo>
                    <a:pt x="75" y="102"/>
                    <a:pt x="72" y="104"/>
                    <a:pt x="70" y="107"/>
                  </a:cubicBezTo>
                  <a:cubicBezTo>
                    <a:pt x="68" y="109"/>
                    <a:pt x="67" y="112"/>
                    <a:pt x="66" y="115"/>
                  </a:cubicBezTo>
                  <a:cubicBezTo>
                    <a:pt x="65" y="118"/>
                    <a:pt x="65" y="123"/>
                    <a:pt x="65" y="129"/>
                  </a:cubicBezTo>
                  <a:cubicBezTo>
                    <a:pt x="65" y="135"/>
                    <a:pt x="65" y="140"/>
                    <a:pt x="66" y="143"/>
                  </a:cubicBezTo>
                  <a:cubicBezTo>
                    <a:pt x="67" y="146"/>
                    <a:pt x="68" y="149"/>
                    <a:pt x="70" y="151"/>
                  </a:cubicBezTo>
                  <a:cubicBezTo>
                    <a:pt x="72" y="154"/>
                    <a:pt x="75" y="156"/>
                    <a:pt x="79" y="157"/>
                  </a:cubicBezTo>
                  <a:cubicBezTo>
                    <a:pt x="83" y="158"/>
                    <a:pt x="89" y="158"/>
                    <a:pt x="97" y="158"/>
                  </a:cubicBezTo>
                  <a:cubicBezTo>
                    <a:pt x="106" y="158"/>
                    <a:pt x="112" y="158"/>
                    <a:pt x="115" y="157"/>
                  </a:cubicBezTo>
                  <a:cubicBezTo>
                    <a:pt x="119" y="156"/>
                    <a:pt x="122" y="154"/>
                    <a:pt x="124" y="151"/>
                  </a:cubicBezTo>
                  <a:cubicBezTo>
                    <a:pt x="126" y="149"/>
                    <a:pt x="127" y="147"/>
                    <a:pt x="128" y="14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46"/>
                    <a:pt x="118" y="147"/>
                    <a:pt x="117" y="147"/>
                  </a:cubicBezTo>
                  <a:cubicBezTo>
                    <a:pt x="116" y="149"/>
                    <a:pt x="113" y="150"/>
                    <a:pt x="110" y="150"/>
                  </a:cubicBezTo>
                  <a:cubicBezTo>
                    <a:pt x="107" y="151"/>
                    <a:pt x="103" y="151"/>
                    <a:pt x="97" y="151"/>
                  </a:cubicBezTo>
                  <a:cubicBezTo>
                    <a:pt x="91" y="151"/>
                    <a:pt x="87" y="151"/>
                    <a:pt x="84" y="150"/>
                  </a:cubicBezTo>
                  <a:cubicBezTo>
                    <a:pt x="81" y="150"/>
                    <a:pt x="79" y="149"/>
                    <a:pt x="77" y="147"/>
                  </a:cubicBezTo>
                  <a:cubicBezTo>
                    <a:pt x="75" y="145"/>
                    <a:pt x="74" y="142"/>
                    <a:pt x="73" y="138"/>
                  </a:cubicBezTo>
                  <a:moveTo>
                    <a:pt x="259" y="129"/>
                  </a:moveTo>
                  <a:cubicBezTo>
                    <a:pt x="259" y="58"/>
                    <a:pt x="201" y="0"/>
                    <a:pt x="129" y="0"/>
                  </a:cubicBezTo>
                  <a:cubicBezTo>
                    <a:pt x="106" y="0"/>
                    <a:pt x="84" y="6"/>
                    <a:pt x="65" y="17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89" y="20"/>
                    <a:pt x="108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92"/>
                    <a:pt x="193" y="244"/>
                    <a:pt x="129" y="244"/>
                  </a:cubicBezTo>
                  <a:cubicBezTo>
                    <a:pt x="66" y="244"/>
                    <a:pt x="15" y="192"/>
                    <a:pt x="15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201" y="258"/>
                    <a:pt x="259" y="200"/>
                    <a:pt x="259" y="129"/>
                  </a:cubicBezTo>
                  <a:moveTo>
                    <a:pt x="137" y="93"/>
                  </a:moveTo>
                  <a:cubicBezTo>
                    <a:pt x="144" y="93"/>
                    <a:pt x="144" y="93"/>
                    <a:pt x="144" y="9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37" y="86"/>
                    <a:pt x="137" y="86"/>
                    <a:pt x="137" y="86"/>
                  </a:cubicBezTo>
                  <a:lnTo>
                    <a:pt x="137" y="93"/>
                  </a:lnTo>
                  <a:close/>
                  <a:moveTo>
                    <a:pt x="144" y="100"/>
                  </a:moveTo>
                  <a:cubicBezTo>
                    <a:pt x="137" y="100"/>
                    <a:pt x="137" y="100"/>
                    <a:pt x="137" y="100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44" y="158"/>
                    <a:pt x="144" y="158"/>
                    <a:pt x="144" y="158"/>
                  </a:cubicBezTo>
                  <a:lnTo>
                    <a:pt x="144" y="100"/>
                  </a:lnTo>
                  <a:close/>
                  <a:moveTo>
                    <a:pt x="165" y="143"/>
                  </a:moveTo>
                  <a:cubicBezTo>
                    <a:pt x="165" y="107"/>
                    <a:pt x="165" y="107"/>
                    <a:pt x="165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52"/>
                    <a:pt x="165" y="158"/>
                    <a:pt x="172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68" y="151"/>
                    <a:pt x="165" y="147"/>
                    <a:pt x="165" y="143"/>
                  </a:cubicBezTo>
                  <a:moveTo>
                    <a:pt x="311" y="158"/>
                  </a:moveTo>
                  <a:cubicBezTo>
                    <a:pt x="318" y="158"/>
                    <a:pt x="318" y="158"/>
                    <a:pt x="318" y="158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1" y="100"/>
                    <a:pt x="311" y="100"/>
                    <a:pt x="311" y="100"/>
                  </a:cubicBezTo>
                  <a:lnTo>
                    <a:pt x="311" y="158"/>
                  </a:lnTo>
                  <a:close/>
                  <a:moveTo>
                    <a:pt x="372" y="158"/>
                  </a:moveTo>
                  <a:cubicBezTo>
                    <a:pt x="378" y="158"/>
                    <a:pt x="378" y="158"/>
                    <a:pt x="378" y="158"/>
                  </a:cubicBezTo>
                  <a:cubicBezTo>
                    <a:pt x="378" y="135"/>
                    <a:pt x="378" y="135"/>
                    <a:pt x="378" y="135"/>
                  </a:cubicBezTo>
                  <a:cubicBezTo>
                    <a:pt x="378" y="131"/>
                    <a:pt x="378" y="129"/>
                    <a:pt x="378" y="127"/>
                  </a:cubicBezTo>
                  <a:cubicBezTo>
                    <a:pt x="377" y="125"/>
                    <a:pt x="376" y="123"/>
                    <a:pt x="375" y="122"/>
                  </a:cubicBezTo>
                  <a:cubicBezTo>
                    <a:pt x="374" y="120"/>
                    <a:pt x="371" y="119"/>
                    <a:pt x="369" y="118"/>
                  </a:cubicBezTo>
                  <a:cubicBezTo>
                    <a:pt x="366" y="118"/>
                    <a:pt x="362" y="117"/>
                    <a:pt x="356" y="117"/>
                  </a:cubicBezTo>
                  <a:cubicBezTo>
                    <a:pt x="349" y="117"/>
                    <a:pt x="345" y="118"/>
                    <a:pt x="342" y="119"/>
                  </a:cubicBezTo>
                  <a:cubicBezTo>
                    <a:pt x="339" y="120"/>
                    <a:pt x="337" y="121"/>
                    <a:pt x="336" y="124"/>
                  </a:cubicBezTo>
                  <a:cubicBezTo>
                    <a:pt x="335" y="124"/>
                    <a:pt x="335" y="124"/>
                    <a:pt x="335" y="124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35" y="158"/>
                    <a:pt x="335" y="158"/>
                    <a:pt x="335" y="158"/>
                  </a:cubicBezTo>
                  <a:cubicBezTo>
                    <a:pt x="335" y="139"/>
                    <a:pt x="335" y="139"/>
                    <a:pt x="335" y="139"/>
                  </a:cubicBezTo>
                  <a:cubicBezTo>
                    <a:pt x="335" y="135"/>
                    <a:pt x="335" y="133"/>
                    <a:pt x="336" y="131"/>
                  </a:cubicBezTo>
                  <a:cubicBezTo>
                    <a:pt x="336" y="130"/>
                    <a:pt x="337" y="129"/>
                    <a:pt x="338" y="127"/>
                  </a:cubicBezTo>
                  <a:cubicBezTo>
                    <a:pt x="339" y="126"/>
                    <a:pt x="341" y="125"/>
                    <a:pt x="344" y="124"/>
                  </a:cubicBezTo>
                  <a:cubicBezTo>
                    <a:pt x="346" y="123"/>
                    <a:pt x="350" y="123"/>
                    <a:pt x="355" y="123"/>
                  </a:cubicBezTo>
                  <a:cubicBezTo>
                    <a:pt x="360" y="123"/>
                    <a:pt x="363" y="123"/>
                    <a:pt x="365" y="124"/>
                  </a:cubicBezTo>
                  <a:cubicBezTo>
                    <a:pt x="367" y="124"/>
                    <a:pt x="369" y="125"/>
                    <a:pt x="370" y="126"/>
                  </a:cubicBezTo>
                  <a:cubicBezTo>
                    <a:pt x="371" y="127"/>
                    <a:pt x="371" y="129"/>
                    <a:pt x="372" y="130"/>
                  </a:cubicBezTo>
                  <a:cubicBezTo>
                    <a:pt x="372" y="132"/>
                    <a:pt x="372" y="134"/>
                    <a:pt x="372" y="138"/>
                  </a:cubicBezTo>
                  <a:lnTo>
                    <a:pt x="372" y="158"/>
                  </a:lnTo>
                  <a:close/>
                  <a:moveTo>
                    <a:pt x="431" y="158"/>
                  </a:moveTo>
                  <a:cubicBezTo>
                    <a:pt x="437" y="158"/>
                    <a:pt x="437" y="158"/>
                    <a:pt x="437" y="158"/>
                  </a:cubicBezTo>
                  <a:cubicBezTo>
                    <a:pt x="437" y="135"/>
                    <a:pt x="437" y="135"/>
                    <a:pt x="437" y="135"/>
                  </a:cubicBezTo>
                  <a:cubicBezTo>
                    <a:pt x="437" y="131"/>
                    <a:pt x="437" y="129"/>
                    <a:pt x="437" y="127"/>
                  </a:cubicBezTo>
                  <a:cubicBezTo>
                    <a:pt x="436" y="125"/>
                    <a:pt x="435" y="123"/>
                    <a:pt x="434" y="122"/>
                  </a:cubicBezTo>
                  <a:cubicBezTo>
                    <a:pt x="432" y="120"/>
                    <a:pt x="430" y="119"/>
                    <a:pt x="427" y="118"/>
                  </a:cubicBezTo>
                  <a:cubicBezTo>
                    <a:pt x="425" y="118"/>
                    <a:pt x="420" y="117"/>
                    <a:pt x="415" y="117"/>
                  </a:cubicBezTo>
                  <a:cubicBezTo>
                    <a:pt x="408" y="117"/>
                    <a:pt x="404" y="118"/>
                    <a:pt x="401" y="119"/>
                  </a:cubicBezTo>
                  <a:cubicBezTo>
                    <a:pt x="398" y="120"/>
                    <a:pt x="396" y="121"/>
                    <a:pt x="395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58"/>
                    <a:pt x="388" y="158"/>
                    <a:pt x="388" y="158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4" y="135"/>
                    <a:pt x="394" y="133"/>
                    <a:pt x="395" y="131"/>
                  </a:cubicBezTo>
                  <a:cubicBezTo>
                    <a:pt x="395" y="130"/>
                    <a:pt x="396" y="129"/>
                    <a:pt x="396" y="127"/>
                  </a:cubicBezTo>
                  <a:cubicBezTo>
                    <a:pt x="398" y="126"/>
                    <a:pt x="400" y="125"/>
                    <a:pt x="403" y="124"/>
                  </a:cubicBezTo>
                  <a:cubicBezTo>
                    <a:pt x="405" y="123"/>
                    <a:pt x="409" y="123"/>
                    <a:pt x="414" y="123"/>
                  </a:cubicBezTo>
                  <a:cubicBezTo>
                    <a:pt x="418" y="123"/>
                    <a:pt x="422" y="123"/>
                    <a:pt x="424" y="124"/>
                  </a:cubicBezTo>
                  <a:cubicBezTo>
                    <a:pt x="426" y="124"/>
                    <a:pt x="428" y="125"/>
                    <a:pt x="429" y="126"/>
                  </a:cubicBezTo>
                  <a:cubicBezTo>
                    <a:pt x="430" y="127"/>
                    <a:pt x="430" y="129"/>
                    <a:pt x="431" y="130"/>
                  </a:cubicBezTo>
                  <a:cubicBezTo>
                    <a:pt x="431" y="132"/>
                    <a:pt x="431" y="134"/>
                    <a:pt x="431" y="138"/>
                  </a:cubicBezTo>
                  <a:lnTo>
                    <a:pt x="431" y="158"/>
                  </a:lnTo>
                  <a:close/>
                  <a:moveTo>
                    <a:pt x="492" y="138"/>
                  </a:moveTo>
                  <a:cubicBezTo>
                    <a:pt x="492" y="141"/>
                    <a:pt x="491" y="144"/>
                    <a:pt x="491" y="146"/>
                  </a:cubicBezTo>
                  <a:cubicBezTo>
                    <a:pt x="490" y="148"/>
                    <a:pt x="489" y="149"/>
                    <a:pt x="488" y="150"/>
                  </a:cubicBezTo>
                  <a:cubicBezTo>
                    <a:pt x="487" y="151"/>
                    <a:pt x="485" y="152"/>
                    <a:pt x="483" y="152"/>
                  </a:cubicBezTo>
                  <a:cubicBezTo>
                    <a:pt x="481" y="152"/>
                    <a:pt x="477" y="153"/>
                    <a:pt x="473" y="153"/>
                  </a:cubicBezTo>
                  <a:cubicBezTo>
                    <a:pt x="466" y="153"/>
                    <a:pt x="461" y="152"/>
                    <a:pt x="459" y="151"/>
                  </a:cubicBezTo>
                  <a:cubicBezTo>
                    <a:pt x="456" y="150"/>
                    <a:pt x="455" y="149"/>
                    <a:pt x="454" y="147"/>
                  </a:cubicBezTo>
                  <a:cubicBezTo>
                    <a:pt x="453" y="145"/>
                    <a:pt x="453" y="142"/>
                    <a:pt x="453" y="138"/>
                  </a:cubicBezTo>
                  <a:cubicBezTo>
                    <a:pt x="453" y="134"/>
                    <a:pt x="453" y="132"/>
                    <a:pt x="454" y="130"/>
                  </a:cubicBezTo>
                  <a:cubicBezTo>
                    <a:pt x="454" y="127"/>
                    <a:pt x="455" y="126"/>
                    <a:pt x="457" y="125"/>
                  </a:cubicBezTo>
                  <a:cubicBezTo>
                    <a:pt x="458" y="124"/>
                    <a:pt x="460" y="124"/>
                    <a:pt x="462" y="123"/>
                  </a:cubicBezTo>
                  <a:cubicBezTo>
                    <a:pt x="464" y="123"/>
                    <a:pt x="467" y="123"/>
                    <a:pt x="471" y="123"/>
                  </a:cubicBezTo>
                  <a:cubicBezTo>
                    <a:pt x="478" y="123"/>
                    <a:pt x="483" y="123"/>
                    <a:pt x="485" y="124"/>
                  </a:cubicBezTo>
                  <a:cubicBezTo>
                    <a:pt x="487" y="125"/>
                    <a:pt x="489" y="126"/>
                    <a:pt x="490" y="128"/>
                  </a:cubicBezTo>
                  <a:cubicBezTo>
                    <a:pt x="491" y="130"/>
                    <a:pt x="492" y="133"/>
                    <a:pt x="492" y="138"/>
                  </a:cubicBezTo>
                  <a:moveTo>
                    <a:pt x="496" y="150"/>
                  </a:moveTo>
                  <a:cubicBezTo>
                    <a:pt x="498" y="147"/>
                    <a:pt x="498" y="143"/>
                    <a:pt x="498" y="138"/>
                  </a:cubicBezTo>
                  <a:cubicBezTo>
                    <a:pt x="498" y="133"/>
                    <a:pt x="498" y="129"/>
                    <a:pt x="497" y="126"/>
                  </a:cubicBezTo>
                  <a:cubicBezTo>
                    <a:pt x="496" y="124"/>
                    <a:pt x="494" y="121"/>
                    <a:pt x="491" y="120"/>
                  </a:cubicBezTo>
                  <a:cubicBezTo>
                    <a:pt x="490" y="119"/>
                    <a:pt x="487" y="118"/>
                    <a:pt x="484" y="118"/>
                  </a:cubicBezTo>
                  <a:cubicBezTo>
                    <a:pt x="481" y="117"/>
                    <a:pt x="477" y="117"/>
                    <a:pt x="470" y="117"/>
                  </a:cubicBezTo>
                  <a:cubicBezTo>
                    <a:pt x="463" y="117"/>
                    <a:pt x="458" y="118"/>
                    <a:pt x="455" y="119"/>
                  </a:cubicBezTo>
                  <a:cubicBezTo>
                    <a:pt x="452" y="120"/>
                    <a:pt x="450" y="122"/>
                    <a:pt x="448" y="125"/>
                  </a:cubicBezTo>
                  <a:cubicBezTo>
                    <a:pt x="447" y="128"/>
                    <a:pt x="446" y="132"/>
                    <a:pt x="446" y="138"/>
                  </a:cubicBezTo>
                  <a:cubicBezTo>
                    <a:pt x="446" y="143"/>
                    <a:pt x="446" y="146"/>
                    <a:pt x="448" y="149"/>
                  </a:cubicBezTo>
                  <a:cubicBezTo>
                    <a:pt x="449" y="152"/>
                    <a:pt x="451" y="154"/>
                    <a:pt x="453" y="156"/>
                  </a:cubicBezTo>
                  <a:cubicBezTo>
                    <a:pt x="455" y="157"/>
                    <a:pt x="457" y="157"/>
                    <a:pt x="460" y="158"/>
                  </a:cubicBezTo>
                  <a:cubicBezTo>
                    <a:pt x="463" y="158"/>
                    <a:pt x="468" y="158"/>
                    <a:pt x="473" y="158"/>
                  </a:cubicBezTo>
                  <a:cubicBezTo>
                    <a:pt x="479" y="158"/>
                    <a:pt x="483" y="158"/>
                    <a:pt x="486" y="157"/>
                  </a:cubicBezTo>
                  <a:cubicBezTo>
                    <a:pt x="489" y="157"/>
                    <a:pt x="491" y="156"/>
                    <a:pt x="493" y="155"/>
                  </a:cubicBezTo>
                  <a:cubicBezTo>
                    <a:pt x="494" y="154"/>
                    <a:pt x="495" y="152"/>
                    <a:pt x="496" y="150"/>
                  </a:cubicBezTo>
                  <a:moveTo>
                    <a:pt x="508" y="158"/>
                  </a:moveTo>
                  <a:cubicBezTo>
                    <a:pt x="564" y="158"/>
                    <a:pt x="564" y="158"/>
                    <a:pt x="564" y="158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31"/>
                    <a:pt x="516" y="131"/>
                    <a:pt x="516" y="131"/>
                  </a:cubicBezTo>
                  <a:cubicBezTo>
                    <a:pt x="562" y="131"/>
                    <a:pt x="562" y="131"/>
                    <a:pt x="562" y="131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16" y="125"/>
                    <a:pt x="516" y="125"/>
                    <a:pt x="516" y="125"/>
                  </a:cubicBezTo>
                  <a:cubicBezTo>
                    <a:pt x="516" y="107"/>
                    <a:pt x="516" y="107"/>
                    <a:pt x="516" y="107"/>
                  </a:cubicBezTo>
                  <a:cubicBezTo>
                    <a:pt x="564" y="107"/>
                    <a:pt x="564" y="107"/>
                    <a:pt x="564" y="107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08" y="100"/>
                    <a:pt x="508" y="100"/>
                    <a:pt x="508" y="100"/>
                  </a:cubicBezTo>
                  <a:lnTo>
                    <a:pt x="508" y="158"/>
                  </a:lnTo>
                  <a:close/>
                  <a:moveTo>
                    <a:pt x="615" y="158"/>
                  </a:moveTo>
                  <a:cubicBezTo>
                    <a:pt x="621" y="158"/>
                    <a:pt x="621" y="158"/>
                    <a:pt x="621" y="158"/>
                  </a:cubicBezTo>
                  <a:cubicBezTo>
                    <a:pt x="621" y="135"/>
                    <a:pt x="621" y="135"/>
                    <a:pt x="621" y="135"/>
                  </a:cubicBezTo>
                  <a:cubicBezTo>
                    <a:pt x="621" y="131"/>
                    <a:pt x="621" y="129"/>
                    <a:pt x="621" y="127"/>
                  </a:cubicBezTo>
                  <a:cubicBezTo>
                    <a:pt x="620" y="125"/>
                    <a:pt x="619" y="123"/>
                    <a:pt x="618" y="122"/>
                  </a:cubicBezTo>
                  <a:cubicBezTo>
                    <a:pt x="616" y="120"/>
                    <a:pt x="614" y="119"/>
                    <a:pt x="612" y="118"/>
                  </a:cubicBezTo>
                  <a:cubicBezTo>
                    <a:pt x="609" y="118"/>
                    <a:pt x="605" y="117"/>
                    <a:pt x="599" y="117"/>
                  </a:cubicBezTo>
                  <a:cubicBezTo>
                    <a:pt x="592" y="117"/>
                    <a:pt x="588" y="118"/>
                    <a:pt x="585" y="119"/>
                  </a:cubicBezTo>
                  <a:cubicBezTo>
                    <a:pt x="582" y="120"/>
                    <a:pt x="580" y="121"/>
                    <a:pt x="579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18"/>
                    <a:pt x="578" y="118"/>
                    <a:pt x="578" y="118"/>
                  </a:cubicBezTo>
                  <a:cubicBezTo>
                    <a:pt x="572" y="118"/>
                    <a:pt x="572" y="118"/>
                    <a:pt x="572" y="118"/>
                  </a:cubicBezTo>
                  <a:cubicBezTo>
                    <a:pt x="572" y="158"/>
                    <a:pt x="572" y="158"/>
                    <a:pt x="572" y="158"/>
                  </a:cubicBezTo>
                  <a:cubicBezTo>
                    <a:pt x="578" y="158"/>
                    <a:pt x="578" y="158"/>
                    <a:pt x="578" y="158"/>
                  </a:cubicBezTo>
                  <a:cubicBezTo>
                    <a:pt x="578" y="139"/>
                    <a:pt x="578" y="139"/>
                    <a:pt x="578" y="139"/>
                  </a:cubicBezTo>
                  <a:cubicBezTo>
                    <a:pt x="578" y="135"/>
                    <a:pt x="578" y="133"/>
                    <a:pt x="579" y="131"/>
                  </a:cubicBezTo>
                  <a:cubicBezTo>
                    <a:pt x="579" y="130"/>
                    <a:pt x="580" y="129"/>
                    <a:pt x="581" y="127"/>
                  </a:cubicBezTo>
                  <a:cubicBezTo>
                    <a:pt x="582" y="126"/>
                    <a:pt x="584" y="125"/>
                    <a:pt x="587" y="124"/>
                  </a:cubicBezTo>
                  <a:cubicBezTo>
                    <a:pt x="589" y="123"/>
                    <a:pt x="593" y="123"/>
                    <a:pt x="598" y="123"/>
                  </a:cubicBezTo>
                  <a:cubicBezTo>
                    <a:pt x="602" y="123"/>
                    <a:pt x="606" y="123"/>
                    <a:pt x="608" y="124"/>
                  </a:cubicBezTo>
                  <a:cubicBezTo>
                    <a:pt x="610" y="124"/>
                    <a:pt x="612" y="125"/>
                    <a:pt x="613" y="126"/>
                  </a:cubicBezTo>
                  <a:cubicBezTo>
                    <a:pt x="614" y="127"/>
                    <a:pt x="614" y="129"/>
                    <a:pt x="615" y="130"/>
                  </a:cubicBezTo>
                  <a:cubicBezTo>
                    <a:pt x="615" y="132"/>
                    <a:pt x="615" y="134"/>
                    <a:pt x="615" y="138"/>
                  </a:cubicBezTo>
                  <a:lnTo>
                    <a:pt x="615" y="158"/>
                  </a:lnTo>
                  <a:close/>
                  <a:moveTo>
                    <a:pt x="637" y="134"/>
                  </a:moveTo>
                  <a:cubicBezTo>
                    <a:pt x="637" y="130"/>
                    <a:pt x="638" y="127"/>
                    <a:pt x="640" y="125"/>
                  </a:cubicBezTo>
                  <a:cubicBezTo>
                    <a:pt x="642" y="124"/>
                    <a:pt x="643" y="124"/>
                    <a:pt x="645" y="123"/>
                  </a:cubicBezTo>
                  <a:cubicBezTo>
                    <a:pt x="648" y="123"/>
                    <a:pt x="651" y="123"/>
                    <a:pt x="655" y="123"/>
                  </a:cubicBezTo>
                  <a:cubicBezTo>
                    <a:pt x="659" y="123"/>
                    <a:pt x="663" y="123"/>
                    <a:pt x="665" y="123"/>
                  </a:cubicBezTo>
                  <a:cubicBezTo>
                    <a:pt x="668" y="124"/>
                    <a:pt x="670" y="125"/>
                    <a:pt x="671" y="126"/>
                  </a:cubicBezTo>
                  <a:cubicBezTo>
                    <a:pt x="673" y="127"/>
                    <a:pt x="674" y="130"/>
                    <a:pt x="674" y="134"/>
                  </a:cubicBezTo>
                  <a:lnTo>
                    <a:pt x="637" y="134"/>
                  </a:lnTo>
                  <a:close/>
                  <a:moveTo>
                    <a:pt x="637" y="139"/>
                  </a:moveTo>
                  <a:cubicBezTo>
                    <a:pt x="681" y="139"/>
                    <a:pt x="681" y="139"/>
                    <a:pt x="681" y="139"/>
                  </a:cubicBezTo>
                  <a:cubicBezTo>
                    <a:pt x="681" y="134"/>
                    <a:pt x="681" y="131"/>
                    <a:pt x="680" y="129"/>
                  </a:cubicBezTo>
                  <a:cubicBezTo>
                    <a:pt x="680" y="126"/>
                    <a:pt x="679" y="124"/>
                    <a:pt x="677" y="123"/>
                  </a:cubicBezTo>
                  <a:cubicBezTo>
                    <a:pt x="675" y="121"/>
                    <a:pt x="673" y="119"/>
                    <a:pt x="670" y="118"/>
                  </a:cubicBezTo>
                  <a:cubicBezTo>
                    <a:pt x="667" y="118"/>
                    <a:pt x="662" y="117"/>
                    <a:pt x="655" y="117"/>
                  </a:cubicBezTo>
                  <a:cubicBezTo>
                    <a:pt x="648" y="117"/>
                    <a:pt x="643" y="118"/>
                    <a:pt x="640" y="119"/>
                  </a:cubicBezTo>
                  <a:cubicBezTo>
                    <a:pt x="636" y="120"/>
                    <a:pt x="634" y="122"/>
                    <a:pt x="632" y="125"/>
                  </a:cubicBezTo>
                  <a:cubicBezTo>
                    <a:pt x="631" y="128"/>
                    <a:pt x="630" y="132"/>
                    <a:pt x="630" y="138"/>
                  </a:cubicBezTo>
                  <a:cubicBezTo>
                    <a:pt x="630" y="146"/>
                    <a:pt x="632" y="152"/>
                    <a:pt x="636" y="155"/>
                  </a:cubicBezTo>
                  <a:cubicBezTo>
                    <a:pt x="638" y="156"/>
                    <a:pt x="640" y="157"/>
                    <a:pt x="644" y="157"/>
                  </a:cubicBezTo>
                  <a:cubicBezTo>
                    <a:pt x="647" y="158"/>
                    <a:pt x="652" y="158"/>
                    <a:pt x="659" y="158"/>
                  </a:cubicBezTo>
                  <a:cubicBezTo>
                    <a:pt x="667" y="158"/>
                    <a:pt x="673" y="157"/>
                    <a:pt x="676" y="155"/>
                  </a:cubicBezTo>
                  <a:cubicBezTo>
                    <a:pt x="679" y="153"/>
                    <a:pt x="681" y="150"/>
                    <a:pt x="681" y="145"/>
                  </a:cubicBezTo>
                  <a:cubicBezTo>
                    <a:pt x="674" y="145"/>
                    <a:pt x="674" y="145"/>
                    <a:pt x="674" y="145"/>
                  </a:cubicBezTo>
                  <a:cubicBezTo>
                    <a:pt x="674" y="147"/>
                    <a:pt x="674" y="149"/>
                    <a:pt x="673" y="150"/>
                  </a:cubicBezTo>
                  <a:cubicBezTo>
                    <a:pt x="672" y="151"/>
                    <a:pt x="670" y="152"/>
                    <a:pt x="668" y="152"/>
                  </a:cubicBezTo>
                  <a:cubicBezTo>
                    <a:pt x="666" y="152"/>
                    <a:pt x="663" y="153"/>
                    <a:pt x="658" y="153"/>
                  </a:cubicBezTo>
                  <a:cubicBezTo>
                    <a:pt x="652" y="153"/>
                    <a:pt x="648" y="152"/>
                    <a:pt x="645" y="152"/>
                  </a:cubicBezTo>
                  <a:cubicBezTo>
                    <a:pt x="643" y="152"/>
                    <a:pt x="641" y="151"/>
                    <a:pt x="640" y="149"/>
                  </a:cubicBezTo>
                  <a:cubicBezTo>
                    <a:pt x="638" y="148"/>
                    <a:pt x="637" y="144"/>
                    <a:pt x="637" y="139"/>
                  </a:cubicBezTo>
                  <a:moveTo>
                    <a:pt x="726" y="136"/>
                  </a:moveTo>
                  <a:cubicBezTo>
                    <a:pt x="732" y="136"/>
                    <a:pt x="732" y="136"/>
                    <a:pt x="732" y="136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26"/>
                    <a:pt x="731" y="123"/>
                    <a:pt x="728" y="120"/>
                  </a:cubicBezTo>
                  <a:cubicBezTo>
                    <a:pt x="727" y="119"/>
                    <a:pt x="725" y="118"/>
                    <a:pt x="723" y="118"/>
                  </a:cubicBezTo>
                  <a:cubicBezTo>
                    <a:pt x="721" y="118"/>
                    <a:pt x="719" y="117"/>
                    <a:pt x="715" y="117"/>
                  </a:cubicBezTo>
                  <a:cubicBezTo>
                    <a:pt x="711" y="117"/>
                    <a:pt x="708" y="117"/>
                    <a:pt x="706" y="118"/>
                  </a:cubicBezTo>
                  <a:cubicBezTo>
                    <a:pt x="704" y="118"/>
                    <a:pt x="702" y="118"/>
                    <a:pt x="701" y="119"/>
                  </a:cubicBezTo>
                  <a:cubicBezTo>
                    <a:pt x="699" y="120"/>
                    <a:pt x="697" y="121"/>
                    <a:pt x="696" y="123"/>
                  </a:cubicBezTo>
                  <a:cubicBezTo>
                    <a:pt x="696" y="123"/>
                    <a:pt x="696" y="123"/>
                    <a:pt x="696" y="123"/>
                  </a:cubicBezTo>
                  <a:cubicBezTo>
                    <a:pt x="696" y="118"/>
                    <a:pt x="696" y="118"/>
                    <a:pt x="696" y="118"/>
                  </a:cubicBezTo>
                  <a:cubicBezTo>
                    <a:pt x="690" y="118"/>
                    <a:pt x="690" y="118"/>
                    <a:pt x="690" y="118"/>
                  </a:cubicBezTo>
                  <a:cubicBezTo>
                    <a:pt x="690" y="158"/>
                    <a:pt x="690" y="158"/>
                    <a:pt x="690" y="158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96" y="139"/>
                    <a:pt x="696" y="139"/>
                    <a:pt x="696" y="139"/>
                  </a:cubicBezTo>
                  <a:cubicBezTo>
                    <a:pt x="696" y="132"/>
                    <a:pt x="697" y="128"/>
                    <a:pt x="699" y="126"/>
                  </a:cubicBezTo>
                  <a:cubicBezTo>
                    <a:pt x="701" y="124"/>
                    <a:pt x="706" y="123"/>
                    <a:pt x="714" y="123"/>
                  </a:cubicBezTo>
                  <a:cubicBezTo>
                    <a:pt x="719" y="123"/>
                    <a:pt x="722" y="124"/>
                    <a:pt x="724" y="125"/>
                  </a:cubicBezTo>
                  <a:cubicBezTo>
                    <a:pt x="725" y="126"/>
                    <a:pt x="725" y="127"/>
                    <a:pt x="725" y="128"/>
                  </a:cubicBezTo>
                  <a:cubicBezTo>
                    <a:pt x="726" y="129"/>
                    <a:pt x="726" y="131"/>
                    <a:pt x="726" y="133"/>
                  </a:cubicBezTo>
                  <a:lnTo>
                    <a:pt x="726" y="136"/>
                  </a:lnTo>
                  <a:close/>
                  <a:moveTo>
                    <a:pt x="785" y="136"/>
                  </a:moveTo>
                  <a:cubicBezTo>
                    <a:pt x="785" y="140"/>
                    <a:pt x="784" y="142"/>
                    <a:pt x="784" y="144"/>
                  </a:cubicBezTo>
                  <a:cubicBezTo>
                    <a:pt x="783" y="146"/>
                    <a:pt x="782" y="148"/>
                    <a:pt x="780" y="149"/>
                  </a:cubicBezTo>
                  <a:cubicBezTo>
                    <a:pt x="778" y="150"/>
                    <a:pt x="773" y="151"/>
                    <a:pt x="765" y="151"/>
                  </a:cubicBezTo>
                  <a:cubicBezTo>
                    <a:pt x="758" y="151"/>
                    <a:pt x="753" y="150"/>
                    <a:pt x="751" y="149"/>
                  </a:cubicBezTo>
                  <a:cubicBezTo>
                    <a:pt x="748" y="147"/>
                    <a:pt x="746" y="143"/>
                    <a:pt x="746" y="137"/>
                  </a:cubicBezTo>
                  <a:cubicBezTo>
                    <a:pt x="746" y="130"/>
                    <a:pt x="747" y="126"/>
                    <a:pt x="750" y="125"/>
                  </a:cubicBezTo>
                  <a:cubicBezTo>
                    <a:pt x="753" y="123"/>
                    <a:pt x="758" y="123"/>
                    <a:pt x="766" y="123"/>
                  </a:cubicBezTo>
                  <a:cubicBezTo>
                    <a:pt x="773" y="123"/>
                    <a:pt x="777" y="123"/>
                    <a:pt x="780" y="125"/>
                  </a:cubicBezTo>
                  <a:cubicBezTo>
                    <a:pt x="781" y="125"/>
                    <a:pt x="783" y="127"/>
                    <a:pt x="783" y="128"/>
                  </a:cubicBezTo>
                  <a:cubicBezTo>
                    <a:pt x="784" y="130"/>
                    <a:pt x="785" y="133"/>
                    <a:pt x="785" y="136"/>
                  </a:cubicBezTo>
                  <a:moveTo>
                    <a:pt x="790" y="162"/>
                  </a:moveTo>
                  <a:cubicBezTo>
                    <a:pt x="791" y="159"/>
                    <a:pt x="791" y="154"/>
                    <a:pt x="791" y="148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85" y="118"/>
                    <a:pt x="785" y="118"/>
                    <a:pt x="785" y="118"/>
                  </a:cubicBezTo>
                  <a:cubicBezTo>
                    <a:pt x="785" y="123"/>
                    <a:pt x="785" y="123"/>
                    <a:pt x="785" y="123"/>
                  </a:cubicBezTo>
                  <a:cubicBezTo>
                    <a:pt x="784" y="123"/>
                    <a:pt x="784" y="123"/>
                    <a:pt x="784" y="123"/>
                  </a:cubicBezTo>
                  <a:cubicBezTo>
                    <a:pt x="783" y="121"/>
                    <a:pt x="782" y="120"/>
                    <a:pt x="780" y="119"/>
                  </a:cubicBezTo>
                  <a:cubicBezTo>
                    <a:pt x="779" y="118"/>
                    <a:pt x="777" y="118"/>
                    <a:pt x="775" y="118"/>
                  </a:cubicBezTo>
                  <a:cubicBezTo>
                    <a:pt x="773" y="117"/>
                    <a:pt x="770" y="117"/>
                    <a:pt x="766" y="117"/>
                  </a:cubicBezTo>
                  <a:cubicBezTo>
                    <a:pt x="761" y="117"/>
                    <a:pt x="757" y="117"/>
                    <a:pt x="754" y="118"/>
                  </a:cubicBezTo>
                  <a:cubicBezTo>
                    <a:pt x="751" y="118"/>
                    <a:pt x="749" y="119"/>
                    <a:pt x="747" y="119"/>
                  </a:cubicBezTo>
                  <a:cubicBezTo>
                    <a:pt x="742" y="122"/>
                    <a:pt x="739" y="128"/>
                    <a:pt x="739" y="137"/>
                  </a:cubicBezTo>
                  <a:cubicBezTo>
                    <a:pt x="739" y="141"/>
                    <a:pt x="740" y="144"/>
                    <a:pt x="741" y="147"/>
                  </a:cubicBezTo>
                  <a:cubicBezTo>
                    <a:pt x="742" y="149"/>
                    <a:pt x="743" y="151"/>
                    <a:pt x="745" y="153"/>
                  </a:cubicBezTo>
                  <a:cubicBezTo>
                    <a:pt x="747" y="154"/>
                    <a:pt x="749" y="155"/>
                    <a:pt x="752" y="156"/>
                  </a:cubicBezTo>
                  <a:cubicBezTo>
                    <a:pt x="755" y="156"/>
                    <a:pt x="759" y="156"/>
                    <a:pt x="765" y="156"/>
                  </a:cubicBezTo>
                  <a:cubicBezTo>
                    <a:pt x="771" y="156"/>
                    <a:pt x="776" y="156"/>
                    <a:pt x="778" y="155"/>
                  </a:cubicBezTo>
                  <a:cubicBezTo>
                    <a:pt x="780" y="155"/>
                    <a:pt x="782" y="153"/>
                    <a:pt x="784" y="151"/>
                  </a:cubicBezTo>
                  <a:cubicBezTo>
                    <a:pt x="785" y="151"/>
                    <a:pt x="785" y="151"/>
                    <a:pt x="785" y="151"/>
                  </a:cubicBezTo>
                  <a:cubicBezTo>
                    <a:pt x="784" y="155"/>
                    <a:pt x="784" y="158"/>
                    <a:pt x="784" y="159"/>
                  </a:cubicBezTo>
                  <a:cubicBezTo>
                    <a:pt x="784" y="161"/>
                    <a:pt x="783" y="162"/>
                    <a:pt x="782" y="163"/>
                  </a:cubicBezTo>
                  <a:cubicBezTo>
                    <a:pt x="781" y="165"/>
                    <a:pt x="779" y="166"/>
                    <a:pt x="776" y="166"/>
                  </a:cubicBezTo>
                  <a:cubicBezTo>
                    <a:pt x="774" y="167"/>
                    <a:pt x="769" y="167"/>
                    <a:pt x="763" y="167"/>
                  </a:cubicBezTo>
                  <a:cubicBezTo>
                    <a:pt x="756" y="167"/>
                    <a:pt x="752" y="166"/>
                    <a:pt x="750" y="165"/>
                  </a:cubicBezTo>
                  <a:cubicBezTo>
                    <a:pt x="749" y="165"/>
                    <a:pt x="748" y="164"/>
                    <a:pt x="747" y="163"/>
                  </a:cubicBezTo>
                  <a:cubicBezTo>
                    <a:pt x="747" y="162"/>
                    <a:pt x="747" y="161"/>
                    <a:pt x="747" y="160"/>
                  </a:cubicBezTo>
                  <a:cubicBezTo>
                    <a:pt x="740" y="160"/>
                    <a:pt x="740" y="160"/>
                    <a:pt x="740" y="160"/>
                  </a:cubicBezTo>
                  <a:cubicBezTo>
                    <a:pt x="740" y="161"/>
                    <a:pt x="740" y="163"/>
                    <a:pt x="740" y="164"/>
                  </a:cubicBezTo>
                  <a:cubicBezTo>
                    <a:pt x="741" y="165"/>
                    <a:pt x="741" y="166"/>
                    <a:pt x="742" y="167"/>
                  </a:cubicBezTo>
                  <a:cubicBezTo>
                    <a:pt x="743" y="169"/>
                    <a:pt x="746" y="170"/>
                    <a:pt x="749" y="171"/>
                  </a:cubicBezTo>
                  <a:cubicBezTo>
                    <a:pt x="752" y="172"/>
                    <a:pt x="757" y="173"/>
                    <a:pt x="764" y="173"/>
                  </a:cubicBezTo>
                  <a:cubicBezTo>
                    <a:pt x="770" y="173"/>
                    <a:pt x="775" y="172"/>
                    <a:pt x="778" y="172"/>
                  </a:cubicBezTo>
                  <a:cubicBezTo>
                    <a:pt x="781" y="171"/>
                    <a:pt x="783" y="171"/>
                    <a:pt x="785" y="169"/>
                  </a:cubicBezTo>
                  <a:cubicBezTo>
                    <a:pt x="788" y="167"/>
                    <a:pt x="789" y="165"/>
                    <a:pt x="790" y="162"/>
                  </a:cubicBezTo>
                  <a:moveTo>
                    <a:pt x="849" y="118"/>
                  </a:moveTo>
                  <a:cubicBezTo>
                    <a:pt x="842" y="118"/>
                    <a:pt x="842" y="118"/>
                    <a:pt x="842" y="118"/>
                  </a:cubicBezTo>
                  <a:cubicBezTo>
                    <a:pt x="824" y="153"/>
                    <a:pt x="824" y="153"/>
                    <a:pt x="824" y="153"/>
                  </a:cubicBezTo>
                  <a:cubicBezTo>
                    <a:pt x="823" y="153"/>
                    <a:pt x="823" y="153"/>
                    <a:pt x="823" y="153"/>
                  </a:cubicBezTo>
                  <a:cubicBezTo>
                    <a:pt x="804" y="118"/>
                    <a:pt x="804" y="118"/>
                    <a:pt x="804" y="118"/>
                  </a:cubicBezTo>
                  <a:cubicBezTo>
                    <a:pt x="796" y="118"/>
                    <a:pt x="796" y="118"/>
                    <a:pt x="796" y="118"/>
                  </a:cubicBezTo>
                  <a:cubicBezTo>
                    <a:pt x="819" y="158"/>
                    <a:pt x="819" y="158"/>
                    <a:pt x="819" y="158"/>
                  </a:cubicBezTo>
                  <a:cubicBezTo>
                    <a:pt x="821" y="158"/>
                    <a:pt x="821" y="158"/>
                    <a:pt x="821" y="158"/>
                  </a:cubicBezTo>
                  <a:cubicBezTo>
                    <a:pt x="819" y="161"/>
                    <a:pt x="817" y="163"/>
                    <a:pt x="816" y="164"/>
                  </a:cubicBezTo>
                  <a:cubicBezTo>
                    <a:pt x="814" y="165"/>
                    <a:pt x="811" y="166"/>
                    <a:pt x="807" y="166"/>
                  </a:cubicBezTo>
                  <a:cubicBezTo>
                    <a:pt x="806" y="166"/>
                    <a:pt x="805" y="166"/>
                    <a:pt x="804" y="166"/>
                  </a:cubicBezTo>
                  <a:cubicBezTo>
                    <a:pt x="804" y="172"/>
                    <a:pt x="804" y="172"/>
                    <a:pt x="804" y="172"/>
                  </a:cubicBezTo>
                  <a:cubicBezTo>
                    <a:pt x="805" y="172"/>
                    <a:pt x="806" y="172"/>
                    <a:pt x="807" y="172"/>
                  </a:cubicBezTo>
                  <a:cubicBezTo>
                    <a:pt x="811" y="172"/>
                    <a:pt x="813" y="171"/>
                    <a:pt x="815" y="171"/>
                  </a:cubicBezTo>
                  <a:cubicBezTo>
                    <a:pt x="817" y="171"/>
                    <a:pt x="818" y="170"/>
                    <a:pt x="820" y="169"/>
                  </a:cubicBezTo>
                  <a:cubicBezTo>
                    <a:pt x="821" y="168"/>
                    <a:pt x="823" y="166"/>
                    <a:pt x="824" y="164"/>
                  </a:cubicBezTo>
                  <a:cubicBezTo>
                    <a:pt x="826" y="162"/>
                    <a:pt x="827" y="159"/>
                    <a:pt x="830" y="155"/>
                  </a:cubicBezTo>
                  <a:lnTo>
                    <a:pt x="849" y="118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-121" y="2939"/>
              <a:ext cx="1582" cy="112"/>
            </a:xfrm>
            <a:custGeom>
              <a:avLst/>
              <a:gdLst>
                <a:gd name="T0" fmla="*/ 605 w 605"/>
                <a:gd name="T1" fmla="*/ 10 h 43"/>
                <a:gd name="T2" fmla="*/ 585 w 605"/>
                <a:gd name="T3" fmla="*/ 13 h 43"/>
                <a:gd name="T4" fmla="*/ 572 w 605"/>
                <a:gd name="T5" fmla="*/ 10 h 43"/>
                <a:gd name="T6" fmla="*/ 585 w 605"/>
                <a:gd name="T7" fmla="*/ 30 h 43"/>
                <a:gd name="T8" fmla="*/ 568 w 605"/>
                <a:gd name="T9" fmla="*/ 5 h 43"/>
                <a:gd name="T10" fmla="*/ 568 w 605"/>
                <a:gd name="T11" fmla="*/ 10 h 43"/>
                <a:gd name="T12" fmla="*/ 556 w 605"/>
                <a:gd name="T13" fmla="*/ 20 h 43"/>
                <a:gd name="T14" fmla="*/ 545 w 605"/>
                <a:gd name="T15" fmla="*/ 10 h 43"/>
                <a:gd name="T16" fmla="*/ 527 w 605"/>
                <a:gd name="T17" fmla="*/ 31 h 43"/>
                <a:gd name="T18" fmla="*/ 533 w 605"/>
                <a:gd name="T19" fmla="*/ 29 h 43"/>
                <a:gd name="T20" fmla="*/ 500 w 605"/>
                <a:gd name="T21" fmla="*/ 19 h 43"/>
                <a:gd name="T22" fmla="*/ 513 w 605"/>
                <a:gd name="T23" fmla="*/ 19 h 43"/>
                <a:gd name="T24" fmla="*/ 484 w 605"/>
                <a:gd name="T25" fmla="*/ 10 h 43"/>
                <a:gd name="T26" fmla="*/ 498 w 605"/>
                <a:gd name="T27" fmla="*/ 33 h 43"/>
                <a:gd name="T28" fmla="*/ 475 w 605"/>
                <a:gd name="T29" fmla="*/ 20 h 43"/>
                <a:gd name="T30" fmla="*/ 459 w 605"/>
                <a:gd name="T31" fmla="*/ 10 h 43"/>
                <a:gd name="T32" fmla="*/ 452 w 605"/>
                <a:gd name="T33" fmla="*/ 17 h 43"/>
                <a:gd name="T34" fmla="*/ 429 w 605"/>
                <a:gd name="T35" fmla="*/ 21 h 43"/>
                <a:gd name="T36" fmla="*/ 435 w 605"/>
                <a:gd name="T37" fmla="*/ 33 h 43"/>
                <a:gd name="T38" fmla="*/ 415 w 605"/>
                <a:gd name="T39" fmla="*/ 4 h 43"/>
                <a:gd name="T40" fmla="*/ 422 w 605"/>
                <a:gd name="T41" fmla="*/ 32 h 43"/>
                <a:gd name="T42" fmla="*/ 385 w 605"/>
                <a:gd name="T43" fmla="*/ 33 h 43"/>
                <a:gd name="T44" fmla="*/ 372 w 605"/>
                <a:gd name="T45" fmla="*/ 10 h 43"/>
                <a:gd name="T46" fmla="*/ 363 w 605"/>
                <a:gd name="T47" fmla="*/ 21 h 43"/>
                <a:gd name="T48" fmla="*/ 357 w 605"/>
                <a:gd name="T49" fmla="*/ 10 h 43"/>
                <a:gd name="T50" fmla="*/ 340 w 605"/>
                <a:gd name="T51" fmla="*/ 33 h 43"/>
                <a:gd name="T52" fmla="*/ 336 w 605"/>
                <a:gd name="T53" fmla="*/ 10 h 43"/>
                <a:gd name="T54" fmla="*/ 323 w 605"/>
                <a:gd name="T55" fmla="*/ 13 h 43"/>
                <a:gd name="T56" fmla="*/ 332 w 605"/>
                <a:gd name="T57" fmla="*/ 31 h 43"/>
                <a:gd name="T58" fmla="*/ 316 w 605"/>
                <a:gd name="T59" fmla="*/ 26 h 43"/>
                <a:gd name="T60" fmla="*/ 316 w 605"/>
                <a:gd name="T61" fmla="*/ 33 h 43"/>
                <a:gd name="T62" fmla="*/ 309 w 605"/>
                <a:gd name="T63" fmla="*/ 33 h 43"/>
                <a:gd name="T64" fmla="*/ 290 w 605"/>
                <a:gd name="T65" fmla="*/ 30 h 43"/>
                <a:gd name="T66" fmla="*/ 269 w 605"/>
                <a:gd name="T67" fmla="*/ 12 h 43"/>
                <a:gd name="T68" fmla="*/ 277 w 605"/>
                <a:gd name="T69" fmla="*/ 21 h 43"/>
                <a:gd name="T70" fmla="*/ 252 w 605"/>
                <a:gd name="T71" fmla="*/ 33 h 43"/>
                <a:gd name="T72" fmla="*/ 238 w 605"/>
                <a:gd name="T73" fmla="*/ 10 h 43"/>
                <a:gd name="T74" fmla="*/ 229 w 605"/>
                <a:gd name="T75" fmla="*/ 20 h 43"/>
                <a:gd name="T76" fmla="*/ 218 w 605"/>
                <a:gd name="T77" fmla="*/ 10 h 43"/>
                <a:gd name="T78" fmla="*/ 208 w 605"/>
                <a:gd name="T79" fmla="*/ 1 h 43"/>
                <a:gd name="T80" fmla="*/ 179 w 605"/>
                <a:gd name="T81" fmla="*/ 20 h 43"/>
                <a:gd name="T82" fmla="*/ 189 w 605"/>
                <a:gd name="T83" fmla="*/ 16 h 43"/>
                <a:gd name="T84" fmla="*/ 182 w 605"/>
                <a:gd name="T85" fmla="*/ 31 h 43"/>
                <a:gd name="T86" fmla="*/ 162 w 605"/>
                <a:gd name="T87" fmla="*/ 32 h 43"/>
                <a:gd name="T88" fmla="*/ 160 w 605"/>
                <a:gd name="T89" fmla="*/ 43 h 43"/>
                <a:gd name="T90" fmla="*/ 167 w 605"/>
                <a:gd name="T91" fmla="*/ 17 h 43"/>
                <a:gd name="T92" fmla="*/ 152 w 605"/>
                <a:gd name="T93" fmla="*/ 17 h 43"/>
                <a:gd name="T94" fmla="*/ 144 w 605"/>
                <a:gd name="T95" fmla="*/ 26 h 43"/>
                <a:gd name="T96" fmla="*/ 146 w 605"/>
                <a:gd name="T97" fmla="*/ 0 h 43"/>
                <a:gd name="T98" fmla="*/ 144 w 605"/>
                <a:gd name="T99" fmla="*/ 29 h 43"/>
                <a:gd name="T100" fmla="*/ 122 w 605"/>
                <a:gd name="T101" fmla="*/ 16 h 43"/>
                <a:gd name="T102" fmla="*/ 114 w 605"/>
                <a:gd name="T103" fmla="*/ 22 h 43"/>
                <a:gd name="T104" fmla="*/ 124 w 605"/>
                <a:gd name="T105" fmla="*/ 30 h 43"/>
                <a:gd name="T106" fmla="*/ 100 w 605"/>
                <a:gd name="T107" fmla="*/ 33 h 43"/>
                <a:gd name="T108" fmla="*/ 90 w 605"/>
                <a:gd name="T109" fmla="*/ 33 h 43"/>
                <a:gd name="T110" fmla="*/ 79 w 605"/>
                <a:gd name="T111" fmla="*/ 11 h 43"/>
                <a:gd name="T112" fmla="*/ 47 w 605"/>
                <a:gd name="T113" fmla="*/ 21 h 43"/>
                <a:gd name="T114" fmla="*/ 53 w 605"/>
                <a:gd name="T115" fmla="*/ 33 h 43"/>
                <a:gd name="T116" fmla="*/ 36 w 605"/>
                <a:gd name="T117" fmla="*/ 20 h 43"/>
                <a:gd name="T118" fmla="*/ 25 w 605"/>
                <a:gd name="T119" fmla="*/ 10 h 43"/>
                <a:gd name="T120" fmla="*/ 9 w 605"/>
                <a:gd name="T121" fmla="*/ 17 h 43"/>
                <a:gd name="T122" fmla="*/ 0 w 605"/>
                <a:gd name="T1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5" h="43">
                  <a:moveTo>
                    <a:pt x="587" y="10"/>
                  </a:moveTo>
                  <a:cubicBezTo>
                    <a:pt x="593" y="33"/>
                    <a:pt x="593" y="33"/>
                    <a:pt x="593" y="33"/>
                  </a:cubicBezTo>
                  <a:cubicBezTo>
                    <a:pt x="596" y="33"/>
                    <a:pt x="596" y="33"/>
                    <a:pt x="596" y="33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596" y="43"/>
                    <a:pt x="596" y="43"/>
                    <a:pt x="596" y="43"/>
                  </a:cubicBezTo>
                  <a:cubicBezTo>
                    <a:pt x="605" y="10"/>
                    <a:pt x="605" y="10"/>
                    <a:pt x="605" y="10"/>
                  </a:cubicBezTo>
                  <a:cubicBezTo>
                    <a:pt x="602" y="10"/>
                    <a:pt x="602" y="10"/>
                    <a:pt x="602" y="1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5" y="30"/>
                    <a:pt x="595" y="30"/>
                    <a:pt x="595" y="30"/>
                  </a:cubicBezTo>
                  <a:cubicBezTo>
                    <a:pt x="590" y="10"/>
                    <a:pt x="590" y="10"/>
                    <a:pt x="590" y="10"/>
                  </a:cubicBezTo>
                  <a:lnTo>
                    <a:pt x="587" y="10"/>
                  </a:lnTo>
                  <a:close/>
                  <a:moveTo>
                    <a:pt x="585" y="13"/>
                  </a:moveTo>
                  <a:cubicBezTo>
                    <a:pt x="585" y="10"/>
                    <a:pt x="585" y="10"/>
                    <a:pt x="585" y="10"/>
                  </a:cubicBezTo>
                  <a:cubicBezTo>
                    <a:pt x="578" y="10"/>
                    <a:pt x="578" y="10"/>
                    <a:pt x="578" y="10"/>
                  </a:cubicBezTo>
                  <a:cubicBezTo>
                    <a:pt x="578" y="3"/>
                    <a:pt x="578" y="3"/>
                    <a:pt x="578" y="3"/>
                  </a:cubicBezTo>
                  <a:cubicBezTo>
                    <a:pt x="576" y="3"/>
                    <a:pt x="576" y="3"/>
                    <a:pt x="576" y="3"/>
                  </a:cubicBezTo>
                  <a:cubicBezTo>
                    <a:pt x="576" y="10"/>
                    <a:pt x="576" y="10"/>
                    <a:pt x="576" y="10"/>
                  </a:cubicBezTo>
                  <a:cubicBezTo>
                    <a:pt x="572" y="10"/>
                    <a:pt x="572" y="10"/>
                    <a:pt x="572" y="10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6" y="13"/>
                    <a:pt x="576" y="13"/>
                    <a:pt x="576" y="1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6" y="31"/>
                    <a:pt x="577" y="33"/>
                    <a:pt x="581" y="33"/>
                  </a:cubicBezTo>
                  <a:cubicBezTo>
                    <a:pt x="583" y="33"/>
                    <a:pt x="585" y="33"/>
                    <a:pt x="585" y="33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5" y="30"/>
                    <a:pt x="583" y="31"/>
                    <a:pt x="581" y="31"/>
                  </a:cubicBezTo>
                  <a:cubicBezTo>
                    <a:pt x="579" y="31"/>
                    <a:pt x="578" y="29"/>
                    <a:pt x="578" y="26"/>
                  </a:cubicBezTo>
                  <a:cubicBezTo>
                    <a:pt x="578" y="13"/>
                    <a:pt x="578" y="13"/>
                    <a:pt x="578" y="13"/>
                  </a:cubicBezTo>
                  <a:lnTo>
                    <a:pt x="585" y="13"/>
                  </a:lnTo>
                  <a:close/>
                  <a:moveTo>
                    <a:pt x="565" y="5"/>
                  </a:moveTo>
                  <a:cubicBezTo>
                    <a:pt x="568" y="5"/>
                    <a:pt x="568" y="5"/>
                    <a:pt x="568" y="5"/>
                  </a:cubicBezTo>
                  <a:cubicBezTo>
                    <a:pt x="568" y="1"/>
                    <a:pt x="568" y="1"/>
                    <a:pt x="568" y="1"/>
                  </a:cubicBezTo>
                  <a:cubicBezTo>
                    <a:pt x="565" y="1"/>
                    <a:pt x="565" y="1"/>
                    <a:pt x="565" y="1"/>
                  </a:cubicBezTo>
                  <a:lnTo>
                    <a:pt x="565" y="5"/>
                  </a:lnTo>
                  <a:close/>
                  <a:moveTo>
                    <a:pt x="565" y="33"/>
                  </a:moveTo>
                  <a:cubicBezTo>
                    <a:pt x="568" y="33"/>
                    <a:pt x="568" y="33"/>
                    <a:pt x="568" y="33"/>
                  </a:cubicBezTo>
                  <a:cubicBezTo>
                    <a:pt x="568" y="10"/>
                    <a:pt x="568" y="10"/>
                    <a:pt x="568" y="10"/>
                  </a:cubicBezTo>
                  <a:cubicBezTo>
                    <a:pt x="565" y="10"/>
                    <a:pt x="565" y="10"/>
                    <a:pt x="565" y="10"/>
                  </a:cubicBezTo>
                  <a:lnTo>
                    <a:pt x="565" y="33"/>
                  </a:lnTo>
                  <a:close/>
                  <a:moveTo>
                    <a:pt x="545" y="33"/>
                  </a:moveTo>
                  <a:cubicBezTo>
                    <a:pt x="545" y="17"/>
                    <a:pt x="545" y="17"/>
                    <a:pt x="545" y="17"/>
                  </a:cubicBezTo>
                  <a:cubicBezTo>
                    <a:pt x="545" y="17"/>
                    <a:pt x="548" y="12"/>
                    <a:pt x="551" y="12"/>
                  </a:cubicBezTo>
                  <a:cubicBezTo>
                    <a:pt x="555" y="12"/>
                    <a:pt x="556" y="14"/>
                    <a:pt x="556" y="20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59" y="13"/>
                    <a:pt x="557" y="10"/>
                    <a:pt x="552" y="10"/>
                  </a:cubicBezTo>
                  <a:cubicBezTo>
                    <a:pt x="548" y="10"/>
                    <a:pt x="545" y="14"/>
                    <a:pt x="545" y="14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2" y="10"/>
                    <a:pt x="542" y="10"/>
                    <a:pt x="542" y="10"/>
                  </a:cubicBezTo>
                  <a:cubicBezTo>
                    <a:pt x="542" y="33"/>
                    <a:pt x="542" y="33"/>
                    <a:pt x="542" y="33"/>
                  </a:cubicBezTo>
                  <a:lnTo>
                    <a:pt x="545" y="33"/>
                  </a:lnTo>
                  <a:close/>
                  <a:moveTo>
                    <a:pt x="533" y="10"/>
                  </a:moveTo>
                  <a:cubicBezTo>
                    <a:pt x="533" y="26"/>
                    <a:pt x="533" y="26"/>
                    <a:pt x="533" y="26"/>
                  </a:cubicBezTo>
                  <a:cubicBezTo>
                    <a:pt x="533" y="26"/>
                    <a:pt x="530" y="31"/>
                    <a:pt x="527" y="31"/>
                  </a:cubicBezTo>
                  <a:cubicBezTo>
                    <a:pt x="523" y="31"/>
                    <a:pt x="522" y="28"/>
                    <a:pt x="522" y="23"/>
                  </a:cubicBezTo>
                  <a:cubicBezTo>
                    <a:pt x="522" y="10"/>
                    <a:pt x="522" y="10"/>
                    <a:pt x="522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19" y="24"/>
                    <a:pt x="519" y="24"/>
                    <a:pt x="519" y="24"/>
                  </a:cubicBezTo>
                  <a:cubicBezTo>
                    <a:pt x="519" y="30"/>
                    <a:pt x="521" y="33"/>
                    <a:pt x="526" y="33"/>
                  </a:cubicBezTo>
                  <a:cubicBezTo>
                    <a:pt x="530" y="33"/>
                    <a:pt x="533" y="29"/>
                    <a:pt x="533" y="29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36" y="33"/>
                    <a:pt x="536" y="33"/>
                    <a:pt x="536" y="33"/>
                  </a:cubicBezTo>
                  <a:cubicBezTo>
                    <a:pt x="536" y="10"/>
                    <a:pt x="536" y="10"/>
                    <a:pt x="536" y="10"/>
                  </a:cubicBezTo>
                  <a:lnTo>
                    <a:pt x="533" y="10"/>
                  </a:lnTo>
                  <a:close/>
                  <a:moveTo>
                    <a:pt x="500" y="33"/>
                  </a:moveTo>
                  <a:cubicBezTo>
                    <a:pt x="500" y="19"/>
                    <a:pt x="500" y="19"/>
                    <a:pt x="500" y="19"/>
                  </a:cubicBezTo>
                  <a:cubicBezTo>
                    <a:pt x="500" y="17"/>
                    <a:pt x="500" y="16"/>
                    <a:pt x="500" y="16"/>
                  </a:cubicBezTo>
                  <a:cubicBezTo>
                    <a:pt x="500" y="16"/>
                    <a:pt x="503" y="12"/>
                    <a:pt x="506" y="12"/>
                  </a:cubicBezTo>
                  <a:cubicBezTo>
                    <a:pt x="509" y="12"/>
                    <a:pt x="511" y="14"/>
                    <a:pt x="511" y="20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3" y="33"/>
                    <a:pt x="513" y="33"/>
                    <a:pt x="513" y="33"/>
                  </a:cubicBezTo>
                  <a:cubicBezTo>
                    <a:pt x="513" y="19"/>
                    <a:pt x="513" y="19"/>
                    <a:pt x="513" y="19"/>
                  </a:cubicBezTo>
                  <a:cubicBezTo>
                    <a:pt x="513" y="13"/>
                    <a:pt x="511" y="10"/>
                    <a:pt x="506" y="10"/>
                  </a:cubicBezTo>
                  <a:cubicBezTo>
                    <a:pt x="503" y="10"/>
                    <a:pt x="500" y="14"/>
                    <a:pt x="500" y="14"/>
                  </a:cubicBezTo>
                  <a:cubicBezTo>
                    <a:pt x="500" y="14"/>
                    <a:pt x="498" y="10"/>
                    <a:pt x="494" y="10"/>
                  </a:cubicBezTo>
                  <a:cubicBezTo>
                    <a:pt x="490" y="10"/>
                    <a:pt x="487" y="14"/>
                    <a:pt x="487" y="14"/>
                  </a:cubicBezTo>
                  <a:cubicBezTo>
                    <a:pt x="487" y="10"/>
                    <a:pt x="487" y="10"/>
                    <a:pt x="487" y="10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17"/>
                    <a:pt x="487" y="17"/>
                    <a:pt x="487" y="17"/>
                  </a:cubicBezTo>
                  <a:cubicBezTo>
                    <a:pt x="487" y="17"/>
                    <a:pt x="490" y="12"/>
                    <a:pt x="493" y="12"/>
                  </a:cubicBezTo>
                  <a:cubicBezTo>
                    <a:pt x="496" y="12"/>
                    <a:pt x="498" y="14"/>
                    <a:pt x="498" y="20"/>
                  </a:cubicBezTo>
                  <a:cubicBezTo>
                    <a:pt x="498" y="33"/>
                    <a:pt x="498" y="33"/>
                    <a:pt x="498" y="33"/>
                  </a:cubicBezTo>
                  <a:lnTo>
                    <a:pt x="500" y="33"/>
                  </a:lnTo>
                  <a:close/>
                  <a:moveTo>
                    <a:pt x="465" y="33"/>
                  </a:moveTo>
                  <a:cubicBezTo>
                    <a:pt x="465" y="19"/>
                    <a:pt x="465" y="19"/>
                    <a:pt x="465" y="19"/>
                  </a:cubicBezTo>
                  <a:cubicBezTo>
                    <a:pt x="465" y="17"/>
                    <a:pt x="465" y="16"/>
                    <a:pt x="465" y="16"/>
                  </a:cubicBezTo>
                  <a:cubicBezTo>
                    <a:pt x="465" y="16"/>
                    <a:pt x="468" y="12"/>
                    <a:pt x="471" y="12"/>
                  </a:cubicBezTo>
                  <a:cubicBezTo>
                    <a:pt x="474" y="12"/>
                    <a:pt x="475" y="14"/>
                    <a:pt x="475" y="20"/>
                  </a:cubicBezTo>
                  <a:cubicBezTo>
                    <a:pt x="475" y="33"/>
                    <a:pt x="475" y="33"/>
                    <a:pt x="475" y="33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8" y="19"/>
                    <a:pt x="478" y="19"/>
                    <a:pt x="478" y="19"/>
                  </a:cubicBezTo>
                  <a:cubicBezTo>
                    <a:pt x="478" y="13"/>
                    <a:pt x="476" y="10"/>
                    <a:pt x="471" y="10"/>
                  </a:cubicBezTo>
                  <a:cubicBezTo>
                    <a:pt x="467" y="10"/>
                    <a:pt x="464" y="14"/>
                    <a:pt x="464" y="14"/>
                  </a:cubicBezTo>
                  <a:cubicBezTo>
                    <a:pt x="464" y="14"/>
                    <a:pt x="463" y="10"/>
                    <a:pt x="459" y="10"/>
                  </a:cubicBezTo>
                  <a:cubicBezTo>
                    <a:pt x="455" y="10"/>
                    <a:pt x="452" y="14"/>
                    <a:pt x="452" y="14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5" y="12"/>
                    <a:pt x="458" y="12"/>
                  </a:cubicBezTo>
                  <a:cubicBezTo>
                    <a:pt x="461" y="12"/>
                    <a:pt x="463" y="14"/>
                    <a:pt x="463" y="20"/>
                  </a:cubicBezTo>
                  <a:cubicBezTo>
                    <a:pt x="463" y="33"/>
                    <a:pt x="463" y="33"/>
                    <a:pt x="463" y="33"/>
                  </a:cubicBezTo>
                  <a:lnTo>
                    <a:pt x="465" y="33"/>
                  </a:lnTo>
                  <a:close/>
                  <a:moveTo>
                    <a:pt x="435" y="31"/>
                  </a:moveTo>
                  <a:cubicBezTo>
                    <a:pt x="429" y="31"/>
                    <a:pt x="429" y="27"/>
                    <a:pt x="429" y="21"/>
                  </a:cubicBezTo>
                  <a:cubicBezTo>
                    <a:pt x="429" y="15"/>
                    <a:pt x="430" y="12"/>
                    <a:pt x="435" y="12"/>
                  </a:cubicBezTo>
                  <a:cubicBezTo>
                    <a:pt x="440" y="12"/>
                    <a:pt x="441" y="15"/>
                    <a:pt x="441" y="21"/>
                  </a:cubicBezTo>
                  <a:cubicBezTo>
                    <a:pt x="441" y="27"/>
                    <a:pt x="440" y="31"/>
                    <a:pt x="435" y="31"/>
                  </a:cubicBezTo>
                  <a:moveTo>
                    <a:pt x="435" y="10"/>
                  </a:moveTo>
                  <a:cubicBezTo>
                    <a:pt x="428" y="10"/>
                    <a:pt x="426" y="14"/>
                    <a:pt x="426" y="21"/>
                  </a:cubicBezTo>
                  <a:cubicBezTo>
                    <a:pt x="426" y="28"/>
                    <a:pt x="427" y="33"/>
                    <a:pt x="435" y="33"/>
                  </a:cubicBezTo>
                  <a:cubicBezTo>
                    <a:pt x="443" y="33"/>
                    <a:pt x="443" y="28"/>
                    <a:pt x="443" y="21"/>
                  </a:cubicBezTo>
                  <a:cubicBezTo>
                    <a:pt x="443" y="14"/>
                    <a:pt x="442" y="10"/>
                    <a:pt x="435" y="10"/>
                  </a:cubicBezTo>
                  <a:moveTo>
                    <a:pt x="422" y="30"/>
                  </a:moveTo>
                  <a:cubicBezTo>
                    <a:pt x="422" y="30"/>
                    <a:pt x="418" y="31"/>
                    <a:pt x="415" y="31"/>
                  </a:cubicBezTo>
                  <a:cubicBezTo>
                    <a:pt x="408" y="31"/>
                    <a:pt x="407" y="25"/>
                    <a:pt x="407" y="17"/>
                  </a:cubicBezTo>
                  <a:cubicBezTo>
                    <a:pt x="407" y="9"/>
                    <a:pt x="408" y="4"/>
                    <a:pt x="415" y="4"/>
                  </a:cubicBezTo>
                  <a:cubicBezTo>
                    <a:pt x="418" y="4"/>
                    <a:pt x="422" y="4"/>
                    <a:pt x="422" y="4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2" y="2"/>
                    <a:pt x="418" y="1"/>
                    <a:pt x="414" y="1"/>
                  </a:cubicBezTo>
                  <a:cubicBezTo>
                    <a:pt x="406" y="1"/>
                    <a:pt x="404" y="7"/>
                    <a:pt x="404" y="17"/>
                  </a:cubicBezTo>
                  <a:cubicBezTo>
                    <a:pt x="404" y="27"/>
                    <a:pt x="406" y="33"/>
                    <a:pt x="414" y="33"/>
                  </a:cubicBezTo>
                  <a:cubicBezTo>
                    <a:pt x="418" y="33"/>
                    <a:pt x="422" y="32"/>
                    <a:pt x="422" y="32"/>
                  </a:cubicBezTo>
                  <a:lnTo>
                    <a:pt x="422" y="30"/>
                  </a:lnTo>
                  <a:close/>
                  <a:moveTo>
                    <a:pt x="374" y="33"/>
                  </a:moveTo>
                  <a:cubicBezTo>
                    <a:pt x="374" y="17"/>
                    <a:pt x="374" y="17"/>
                    <a:pt x="374" y="17"/>
                  </a:cubicBezTo>
                  <a:cubicBezTo>
                    <a:pt x="374" y="17"/>
                    <a:pt x="377" y="12"/>
                    <a:pt x="381" y="12"/>
                  </a:cubicBezTo>
                  <a:cubicBezTo>
                    <a:pt x="384" y="12"/>
                    <a:pt x="385" y="14"/>
                    <a:pt x="385" y="2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3"/>
                    <a:pt x="386" y="10"/>
                    <a:pt x="381" y="10"/>
                  </a:cubicBezTo>
                  <a:cubicBezTo>
                    <a:pt x="377" y="10"/>
                    <a:pt x="374" y="14"/>
                    <a:pt x="374" y="14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33"/>
                    <a:pt x="372" y="33"/>
                    <a:pt x="372" y="33"/>
                  </a:cubicBezTo>
                  <a:lnTo>
                    <a:pt x="374" y="33"/>
                  </a:lnTo>
                  <a:close/>
                  <a:moveTo>
                    <a:pt x="357" y="31"/>
                  </a:moveTo>
                  <a:cubicBezTo>
                    <a:pt x="352" y="31"/>
                    <a:pt x="351" y="27"/>
                    <a:pt x="351" y="21"/>
                  </a:cubicBezTo>
                  <a:cubicBezTo>
                    <a:pt x="351" y="15"/>
                    <a:pt x="352" y="12"/>
                    <a:pt x="357" y="12"/>
                  </a:cubicBezTo>
                  <a:cubicBezTo>
                    <a:pt x="362" y="12"/>
                    <a:pt x="363" y="15"/>
                    <a:pt x="363" y="21"/>
                  </a:cubicBezTo>
                  <a:cubicBezTo>
                    <a:pt x="363" y="27"/>
                    <a:pt x="363" y="31"/>
                    <a:pt x="357" y="31"/>
                  </a:cubicBezTo>
                  <a:moveTo>
                    <a:pt x="357" y="10"/>
                  </a:moveTo>
                  <a:cubicBezTo>
                    <a:pt x="350" y="10"/>
                    <a:pt x="349" y="14"/>
                    <a:pt x="349" y="21"/>
                  </a:cubicBezTo>
                  <a:cubicBezTo>
                    <a:pt x="349" y="28"/>
                    <a:pt x="349" y="33"/>
                    <a:pt x="357" y="33"/>
                  </a:cubicBezTo>
                  <a:cubicBezTo>
                    <a:pt x="365" y="33"/>
                    <a:pt x="366" y="28"/>
                    <a:pt x="366" y="21"/>
                  </a:cubicBezTo>
                  <a:cubicBezTo>
                    <a:pt x="366" y="14"/>
                    <a:pt x="364" y="10"/>
                    <a:pt x="357" y="10"/>
                  </a:cubicBezTo>
                  <a:moveTo>
                    <a:pt x="340" y="5"/>
                  </a:moveTo>
                  <a:cubicBezTo>
                    <a:pt x="343" y="5"/>
                    <a:pt x="343" y="5"/>
                    <a:pt x="343" y="5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0" y="1"/>
                    <a:pt x="340" y="1"/>
                    <a:pt x="340" y="1"/>
                  </a:cubicBezTo>
                  <a:lnTo>
                    <a:pt x="340" y="5"/>
                  </a:lnTo>
                  <a:close/>
                  <a:moveTo>
                    <a:pt x="340" y="33"/>
                  </a:moveTo>
                  <a:cubicBezTo>
                    <a:pt x="343" y="33"/>
                    <a:pt x="343" y="33"/>
                    <a:pt x="343" y="33"/>
                  </a:cubicBezTo>
                  <a:cubicBezTo>
                    <a:pt x="343" y="10"/>
                    <a:pt x="343" y="10"/>
                    <a:pt x="343" y="10"/>
                  </a:cubicBezTo>
                  <a:cubicBezTo>
                    <a:pt x="340" y="10"/>
                    <a:pt x="340" y="10"/>
                    <a:pt x="340" y="10"/>
                  </a:cubicBezTo>
                  <a:lnTo>
                    <a:pt x="340" y="33"/>
                  </a:lnTo>
                  <a:close/>
                  <a:moveTo>
                    <a:pt x="336" y="13"/>
                  </a:moveTo>
                  <a:cubicBezTo>
                    <a:pt x="336" y="10"/>
                    <a:pt x="336" y="10"/>
                    <a:pt x="336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6" y="3"/>
                    <a:pt x="326" y="3"/>
                    <a:pt x="326" y="3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6" y="31"/>
                    <a:pt x="328" y="33"/>
                    <a:pt x="332" y="33"/>
                  </a:cubicBezTo>
                  <a:cubicBezTo>
                    <a:pt x="333" y="33"/>
                    <a:pt x="336" y="33"/>
                    <a:pt x="336" y="33"/>
                  </a:cubicBezTo>
                  <a:cubicBezTo>
                    <a:pt x="336" y="30"/>
                    <a:pt x="336" y="30"/>
                    <a:pt x="336" y="30"/>
                  </a:cubicBezTo>
                  <a:cubicBezTo>
                    <a:pt x="336" y="30"/>
                    <a:pt x="333" y="31"/>
                    <a:pt x="332" y="31"/>
                  </a:cubicBezTo>
                  <a:cubicBezTo>
                    <a:pt x="330" y="31"/>
                    <a:pt x="329" y="29"/>
                    <a:pt x="329" y="26"/>
                  </a:cubicBezTo>
                  <a:cubicBezTo>
                    <a:pt x="329" y="13"/>
                    <a:pt x="329" y="13"/>
                    <a:pt x="329" y="13"/>
                  </a:cubicBezTo>
                  <a:lnTo>
                    <a:pt x="336" y="13"/>
                  </a:lnTo>
                  <a:close/>
                  <a:moveTo>
                    <a:pt x="311" y="12"/>
                  </a:moveTo>
                  <a:cubicBezTo>
                    <a:pt x="312" y="12"/>
                    <a:pt x="316" y="13"/>
                    <a:pt x="316" y="13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6" y="26"/>
                    <a:pt x="313" y="31"/>
                    <a:pt x="309" y="31"/>
                  </a:cubicBezTo>
                  <a:cubicBezTo>
                    <a:pt x="306" y="31"/>
                    <a:pt x="305" y="27"/>
                    <a:pt x="305" y="22"/>
                  </a:cubicBezTo>
                  <a:cubicBezTo>
                    <a:pt x="305" y="16"/>
                    <a:pt x="306" y="12"/>
                    <a:pt x="311" y="12"/>
                  </a:cubicBezTo>
                  <a:moveTo>
                    <a:pt x="309" y="33"/>
                  </a:moveTo>
                  <a:cubicBezTo>
                    <a:pt x="313" y="33"/>
                    <a:pt x="316" y="29"/>
                    <a:pt x="316" y="29"/>
                  </a:cubicBezTo>
                  <a:cubicBezTo>
                    <a:pt x="316" y="31"/>
                    <a:pt x="316" y="33"/>
                    <a:pt x="316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9" y="33"/>
                    <a:pt x="318" y="30"/>
                    <a:pt x="318" y="27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3" y="10"/>
                    <a:pt x="311" y="10"/>
                  </a:cubicBezTo>
                  <a:cubicBezTo>
                    <a:pt x="304" y="10"/>
                    <a:pt x="302" y="15"/>
                    <a:pt x="302" y="22"/>
                  </a:cubicBezTo>
                  <a:cubicBezTo>
                    <a:pt x="302" y="29"/>
                    <a:pt x="304" y="33"/>
                    <a:pt x="309" y="33"/>
                  </a:cubicBezTo>
                  <a:moveTo>
                    <a:pt x="281" y="10"/>
                  </a:moveTo>
                  <a:cubicBezTo>
                    <a:pt x="287" y="33"/>
                    <a:pt x="287" y="33"/>
                    <a:pt x="287" y="33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298" y="10"/>
                    <a:pt x="298" y="10"/>
                    <a:pt x="298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89" y="30"/>
                    <a:pt x="289" y="30"/>
                    <a:pt x="289" y="30"/>
                  </a:cubicBezTo>
                  <a:cubicBezTo>
                    <a:pt x="284" y="10"/>
                    <a:pt x="284" y="10"/>
                    <a:pt x="284" y="10"/>
                  </a:cubicBezTo>
                  <a:lnTo>
                    <a:pt x="281" y="10"/>
                  </a:lnTo>
                  <a:close/>
                  <a:moveTo>
                    <a:pt x="269" y="31"/>
                  </a:moveTo>
                  <a:cubicBezTo>
                    <a:pt x="263" y="31"/>
                    <a:pt x="263" y="27"/>
                    <a:pt x="263" y="21"/>
                  </a:cubicBezTo>
                  <a:cubicBezTo>
                    <a:pt x="263" y="15"/>
                    <a:pt x="264" y="12"/>
                    <a:pt x="269" y="12"/>
                  </a:cubicBezTo>
                  <a:cubicBezTo>
                    <a:pt x="273" y="12"/>
                    <a:pt x="275" y="15"/>
                    <a:pt x="275" y="21"/>
                  </a:cubicBezTo>
                  <a:cubicBezTo>
                    <a:pt x="275" y="27"/>
                    <a:pt x="274" y="31"/>
                    <a:pt x="269" y="31"/>
                  </a:cubicBezTo>
                  <a:moveTo>
                    <a:pt x="269" y="10"/>
                  </a:moveTo>
                  <a:cubicBezTo>
                    <a:pt x="262" y="10"/>
                    <a:pt x="260" y="14"/>
                    <a:pt x="260" y="21"/>
                  </a:cubicBezTo>
                  <a:cubicBezTo>
                    <a:pt x="260" y="28"/>
                    <a:pt x="261" y="33"/>
                    <a:pt x="269" y="33"/>
                  </a:cubicBezTo>
                  <a:cubicBezTo>
                    <a:pt x="276" y="33"/>
                    <a:pt x="277" y="28"/>
                    <a:pt x="277" y="21"/>
                  </a:cubicBezTo>
                  <a:cubicBezTo>
                    <a:pt x="277" y="14"/>
                    <a:pt x="276" y="10"/>
                    <a:pt x="269" y="10"/>
                  </a:cubicBezTo>
                  <a:moveTo>
                    <a:pt x="241" y="33"/>
                  </a:move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4" y="12"/>
                    <a:pt x="247" y="12"/>
                  </a:cubicBezTo>
                  <a:cubicBezTo>
                    <a:pt x="251" y="12"/>
                    <a:pt x="252" y="14"/>
                    <a:pt x="252" y="20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3"/>
                    <a:pt x="252" y="10"/>
                    <a:pt x="248" y="10"/>
                  </a:cubicBezTo>
                  <a:cubicBezTo>
                    <a:pt x="244" y="10"/>
                    <a:pt x="241" y="14"/>
                    <a:pt x="241" y="14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38" y="10"/>
                    <a:pt x="238" y="10"/>
                    <a:pt x="238" y="10"/>
                  </a:cubicBezTo>
                  <a:cubicBezTo>
                    <a:pt x="238" y="33"/>
                    <a:pt x="238" y="33"/>
                    <a:pt x="238" y="33"/>
                  </a:cubicBezTo>
                  <a:lnTo>
                    <a:pt x="241" y="33"/>
                  </a:lnTo>
                  <a:close/>
                  <a:moveTo>
                    <a:pt x="218" y="33"/>
                  </a:moveTo>
                  <a:cubicBezTo>
                    <a:pt x="218" y="17"/>
                    <a:pt x="218" y="17"/>
                    <a:pt x="218" y="17"/>
                  </a:cubicBezTo>
                  <a:cubicBezTo>
                    <a:pt x="218" y="17"/>
                    <a:pt x="221" y="12"/>
                    <a:pt x="225" y="12"/>
                  </a:cubicBezTo>
                  <a:cubicBezTo>
                    <a:pt x="228" y="12"/>
                    <a:pt x="229" y="14"/>
                    <a:pt x="229" y="20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30" y="10"/>
                    <a:pt x="225" y="10"/>
                  </a:cubicBezTo>
                  <a:cubicBezTo>
                    <a:pt x="221" y="10"/>
                    <a:pt x="218" y="14"/>
                    <a:pt x="218" y="14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6" y="33"/>
                    <a:pt x="216" y="33"/>
                    <a:pt x="216" y="33"/>
                  </a:cubicBezTo>
                  <a:lnTo>
                    <a:pt x="218" y="33"/>
                  </a:lnTo>
                  <a:close/>
                  <a:moveTo>
                    <a:pt x="206" y="33"/>
                  </a:moveTo>
                  <a:cubicBezTo>
                    <a:pt x="208" y="33"/>
                    <a:pt x="208" y="33"/>
                    <a:pt x="208" y="33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1"/>
                    <a:pt x="206" y="1"/>
                    <a:pt x="206" y="1"/>
                  </a:cubicBezTo>
                  <a:lnTo>
                    <a:pt x="206" y="33"/>
                  </a:lnTo>
                  <a:close/>
                  <a:moveTo>
                    <a:pt x="176" y="20"/>
                  </a:moveTo>
                  <a:cubicBezTo>
                    <a:pt x="176" y="15"/>
                    <a:pt x="178" y="12"/>
                    <a:pt x="182" y="12"/>
                  </a:cubicBezTo>
                  <a:cubicBezTo>
                    <a:pt x="185" y="12"/>
                    <a:pt x="187" y="13"/>
                    <a:pt x="187" y="16"/>
                  </a:cubicBezTo>
                  <a:cubicBezTo>
                    <a:pt x="187" y="19"/>
                    <a:pt x="185" y="20"/>
                    <a:pt x="179" y="20"/>
                  </a:cubicBezTo>
                  <a:lnTo>
                    <a:pt x="176" y="20"/>
                  </a:lnTo>
                  <a:close/>
                  <a:moveTo>
                    <a:pt x="182" y="31"/>
                  </a:moveTo>
                  <a:cubicBezTo>
                    <a:pt x="178" y="31"/>
                    <a:pt x="176" y="28"/>
                    <a:pt x="176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6" y="22"/>
                    <a:pt x="189" y="21"/>
                    <a:pt x="189" y="16"/>
                  </a:cubicBezTo>
                  <a:cubicBezTo>
                    <a:pt x="189" y="12"/>
                    <a:pt x="187" y="10"/>
                    <a:pt x="182" y="10"/>
                  </a:cubicBezTo>
                  <a:cubicBezTo>
                    <a:pt x="176" y="10"/>
                    <a:pt x="173" y="14"/>
                    <a:pt x="173" y="22"/>
                  </a:cubicBezTo>
                  <a:cubicBezTo>
                    <a:pt x="173" y="30"/>
                    <a:pt x="176" y="33"/>
                    <a:pt x="182" y="33"/>
                  </a:cubicBezTo>
                  <a:cubicBezTo>
                    <a:pt x="186" y="33"/>
                    <a:pt x="189" y="32"/>
                    <a:pt x="189" y="32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5" y="31"/>
                    <a:pt x="182" y="31"/>
                  </a:cubicBezTo>
                  <a:moveTo>
                    <a:pt x="159" y="23"/>
                  </a:moveTo>
                  <a:cubicBezTo>
                    <a:pt x="156" y="23"/>
                    <a:pt x="155" y="21"/>
                    <a:pt x="155" y="17"/>
                  </a:cubicBezTo>
                  <a:cubicBezTo>
                    <a:pt x="155" y="14"/>
                    <a:pt x="156" y="12"/>
                    <a:pt x="159" y="12"/>
                  </a:cubicBezTo>
                  <a:cubicBezTo>
                    <a:pt x="163" y="12"/>
                    <a:pt x="165" y="14"/>
                    <a:pt x="165" y="17"/>
                  </a:cubicBezTo>
                  <a:cubicBezTo>
                    <a:pt x="165" y="21"/>
                    <a:pt x="163" y="23"/>
                    <a:pt x="159" y="23"/>
                  </a:cubicBezTo>
                  <a:moveTo>
                    <a:pt x="162" y="32"/>
                  </a:moveTo>
                  <a:cubicBezTo>
                    <a:pt x="165" y="32"/>
                    <a:pt x="167" y="32"/>
                    <a:pt x="167" y="36"/>
                  </a:cubicBezTo>
                  <a:cubicBezTo>
                    <a:pt x="167" y="39"/>
                    <a:pt x="164" y="41"/>
                    <a:pt x="160" y="41"/>
                  </a:cubicBezTo>
                  <a:cubicBezTo>
                    <a:pt x="157" y="41"/>
                    <a:pt x="154" y="40"/>
                    <a:pt x="154" y="37"/>
                  </a:cubicBezTo>
                  <a:cubicBezTo>
                    <a:pt x="154" y="35"/>
                    <a:pt x="156" y="32"/>
                    <a:pt x="158" y="32"/>
                  </a:cubicBezTo>
                  <a:cubicBezTo>
                    <a:pt x="159" y="32"/>
                    <a:pt x="160" y="32"/>
                    <a:pt x="162" y="32"/>
                  </a:cubicBezTo>
                  <a:moveTo>
                    <a:pt x="160" y="43"/>
                  </a:moveTo>
                  <a:cubicBezTo>
                    <a:pt x="166" y="43"/>
                    <a:pt x="170" y="40"/>
                    <a:pt x="170" y="36"/>
                  </a:cubicBezTo>
                  <a:cubicBezTo>
                    <a:pt x="170" y="30"/>
                    <a:pt x="166" y="30"/>
                    <a:pt x="162" y="30"/>
                  </a:cubicBezTo>
                  <a:cubicBezTo>
                    <a:pt x="158" y="30"/>
                    <a:pt x="157" y="29"/>
                    <a:pt x="157" y="28"/>
                  </a:cubicBezTo>
                  <a:cubicBezTo>
                    <a:pt x="157" y="27"/>
                    <a:pt x="158" y="25"/>
                    <a:pt x="158" y="25"/>
                  </a:cubicBezTo>
                  <a:cubicBezTo>
                    <a:pt x="158" y="25"/>
                    <a:pt x="159" y="25"/>
                    <a:pt x="159" y="25"/>
                  </a:cubicBezTo>
                  <a:cubicBezTo>
                    <a:pt x="164" y="25"/>
                    <a:pt x="167" y="22"/>
                    <a:pt x="167" y="17"/>
                  </a:cubicBezTo>
                  <a:cubicBezTo>
                    <a:pt x="167" y="15"/>
                    <a:pt x="167" y="13"/>
                    <a:pt x="165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1" y="10"/>
                    <a:pt x="159" y="10"/>
                  </a:cubicBezTo>
                  <a:cubicBezTo>
                    <a:pt x="155" y="10"/>
                    <a:pt x="152" y="13"/>
                    <a:pt x="152" y="17"/>
                  </a:cubicBezTo>
                  <a:cubicBezTo>
                    <a:pt x="152" y="21"/>
                    <a:pt x="153" y="23"/>
                    <a:pt x="156" y="24"/>
                  </a:cubicBezTo>
                  <a:cubicBezTo>
                    <a:pt x="156" y="24"/>
                    <a:pt x="155" y="27"/>
                    <a:pt x="155" y="28"/>
                  </a:cubicBezTo>
                  <a:cubicBezTo>
                    <a:pt x="155" y="29"/>
                    <a:pt x="155" y="30"/>
                    <a:pt x="156" y="31"/>
                  </a:cubicBezTo>
                  <a:cubicBezTo>
                    <a:pt x="154" y="32"/>
                    <a:pt x="152" y="34"/>
                    <a:pt x="152" y="37"/>
                  </a:cubicBezTo>
                  <a:cubicBezTo>
                    <a:pt x="152" y="42"/>
                    <a:pt x="155" y="43"/>
                    <a:pt x="160" y="43"/>
                  </a:cubicBezTo>
                  <a:moveTo>
                    <a:pt x="144" y="26"/>
                  </a:moveTo>
                  <a:cubicBezTo>
                    <a:pt x="144" y="26"/>
                    <a:pt x="141" y="31"/>
                    <a:pt x="137" y="31"/>
                  </a:cubicBezTo>
                  <a:cubicBezTo>
                    <a:pt x="133" y="31"/>
                    <a:pt x="132" y="27"/>
                    <a:pt x="132" y="22"/>
                  </a:cubicBezTo>
                  <a:cubicBezTo>
                    <a:pt x="132" y="16"/>
                    <a:pt x="134" y="12"/>
                    <a:pt x="139" y="12"/>
                  </a:cubicBezTo>
                  <a:cubicBezTo>
                    <a:pt x="141" y="12"/>
                    <a:pt x="144" y="13"/>
                    <a:pt x="144" y="13"/>
                  </a:cubicBezTo>
                  <a:lnTo>
                    <a:pt x="144" y="26"/>
                  </a:lnTo>
                  <a:close/>
                  <a:moveTo>
                    <a:pt x="146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1" y="10"/>
                    <a:pt x="138" y="10"/>
                  </a:cubicBezTo>
                  <a:cubicBezTo>
                    <a:pt x="132" y="10"/>
                    <a:pt x="130" y="14"/>
                    <a:pt x="130" y="22"/>
                  </a:cubicBezTo>
                  <a:cubicBezTo>
                    <a:pt x="130" y="29"/>
                    <a:pt x="131" y="33"/>
                    <a:pt x="137" y="33"/>
                  </a:cubicBezTo>
                  <a:cubicBezTo>
                    <a:pt x="141" y="33"/>
                    <a:pt x="144" y="29"/>
                    <a:pt x="144" y="29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6" y="33"/>
                    <a:pt x="146" y="33"/>
                    <a:pt x="146" y="33"/>
                  </a:cubicBezTo>
                  <a:lnTo>
                    <a:pt x="146" y="0"/>
                  </a:lnTo>
                  <a:close/>
                  <a:moveTo>
                    <a:pt x="112" y="20"/>
                  </a:moveTo>
                  <a:cubicBezTo>
                    <a:pt x="112" y="15"/>
                    <a:pt x="114" y="12"/>
                    <a:pt x="118" y="12"/>
                  </a:cubicBezTo>
                  <a:cubicBezTo>
                    <a:pt x="121" y="12"/>
                    <a:pt x="122" y="13"/>
                    <a:pt x="122" y="16"/>
                  </a:cubicBezTo>
                  <a:cubicBezTo>
                    <a:pt x="122" y="19"/>
                    <a:pt x="120" y="20"/>
                    <a:pt x="114" y="20"/>
                  </a:cubicBezTo>
                  <a:lnTo>
                    <a:pt x="112" y="20"/>
                  </a:lnTo>
                  <a:close/>
                  <a:moveTo>
                    <a:pt x="117" y="31"/>
                  </a:moveTo>
                  <a:cubicBezTo>
                    <a:pt x="113" y="31"/>
                    <a:pt x="112" y="28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22" y="22"/>
                    <a:pt x="125" y="21"/>
                    <a:pt x="125" y="16"/>
                  </a:cubicBezTo>
                  <a:cubicBezTo>
                    <a:pt x="125" y="12"/>
                    <a:pt x="122" y="10"/>
                    <a:pt x="118" y="10"/>
                  </a:cubicBezTo>
                  <a:cubicBezTo>
                    <a:pt x="112" y="10"/>
                    <a:pt x="109" y="14"/>
                    <a:pt x="109" y="22"/>
                  </a:cubicBezTo>
                  <a:cubicBezTo>
                    <a:pt x="109" y="30"/>
                    <a:pt x="111" y="33"/>
                    <a:pt x="117" y="33"/>
                  </a:cubicBezTo>
                  <a:cubicBezTo>
                    <a:pt x="121" y="33"/>
                    <a:pt x="124" y="32"/>
                    <a:pt x="124" y="32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30"/>
                    <a:pt x="120" y="31"/>
                    <a:pt x="117" y="31"/>
                  </a:cubicBezTo>
                  <a:moveTo>
                    <a:pt x="100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100" y="33"/>
                  </a:lnTo>
                  <a:close/>
                  <a:moveTo>
                    <a:pt x="66" y="10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8" y="10"/>
                    <a:pt x="68" y="10"/>
                    <a:pt x="68" y="10"/>
                  </a:cubicBezTo>
                  <a:lnTo>
                    <a:pt x="66" y="10"/>
                  </a:lnTo>
                  <a:close/>
                  <a:moveTo>
                    <a:pt x="53" y="31"/>
                  </a:moveTo>
                  <a:cubicBezTo>
                    <a:pt x="48" y="31"/>
                    <a:pt x="47" y="27"/>
                    <a:pt x="47" y="21"/>
                  </a:cubicBezTo>
                  <a:cubicBezTo>
                    <a:pt x="47" y="15"/>
                    <a:pt x="48" y="12"/>
                    <a:pt x="53" y="12"/>
                  </a:cubicBezTo>
                  <a:cubicBezTo>
                    <a:pt x="58" y="12"/>
                    <a:pt x="59" y="15"/>
                    <a:pt x="59" y="21"/>
                  </a:cubicBezTo>
                  <a:cubicBezTo>
                    <a:pt x="59" y="27"/>
                    <a:pt x="59" y="31"/>
                    <a:pt x="53" y="31"/>
                  </a:cubicBezTo>
                  <a:moveTo>
                    <a:pt x="53" y="10"/>
                  </a:moveTo>
                  <a:cubicBezTo>
                    <a:pt x="46" y="10"/>
                    <a:pt x="45" y="14"/>
                    <a:pt x="45" y="21"/>
                  </a:cubicBezTo>
                  <a:cubicBezTo>
                    <a:pt x="45" y="28"/>
                    <a:pt x="45" y="33"/>
                    <a:pt x="53" y="33"/>
                  </a:cubicBezTo>
                  <a:cubicBezTo>
                    <a:pt x="61" y="33"/>
                    <a:pt x="62" y="28"/>
                    <a:pt x="62" y="21"/>
                  </a:cubicBezTo>
                  <a:cubicBezTo>
                    <a:pt x="62" y="14"/>
                    <a:pt x="60" y="10"/>
                    <a:pt x="53" y="10"/>
                  </a:cubicBezTo>
                  <a:moveTo>
                    <a:pt x="25" y="3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8" y="12"/>
                    <a:pt x="32" y="12"/>
                  </a:cubicBezTo>
                  <a:cubicBezTo>
                    <a:pt x="35" y="12"/>
                    <a:pt x="36" y="14"/>
                    <a:pt x="36" y="2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3"/>
                    <a:pt x="37" y="10"/>
                    <a:pt x="32" y="10"/>
                  </a:cubicBezTo>
                  <a:cubicBezTo>
                    <a:pt x="28" y="10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5" y="33"/>
                  </a:lnTo>
                  <a:close/>
                  <a:moveTo>
                    <a:pt x="15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: Shape 35"/>
          <p:cNvSpPr/>
          <p:nvPr userDrawn="1"/>
        </p:nvSpPr>
        <p:spPr>
          <a:xfrm>
            <a:off x="9144001" y="3243676"/>
            <a:ext cx="6041" cy="43117"/>
          </a:xfrm>
          <a:custGeom>
            <a:avLst/>
            <a:gdLst>
              <a:gd name="connsiteX0" fmla="*/ 6041 w 6041"/>
              <a:gd name="connsiteY0" fmla="*/ 0 h 43117"/>
              <a:gd name="connsiteX1" fmla="*/ 6041 w 6041"/>
              <a:gd name="connsiteY1" fmla="*/ 40257 h 43117"/>
              <a:gd name="connsiteX2" fmla="*/ 0 w 6041"/>
              <a:gd name="connsiteY2" fmla="*/ 43117 h 43117"/>
              <a:gd name="connsiteX3" fmla="*/ 0 w 6041"/>
              <a:gd name="connsiteY3" fmla="*/ 2812 h 43117"/>
              <a:gd name="connsiteX4" fmla="*/ 6041 w 6041"/>
              <a:gd name="connsiteY4" fmla="*/ 0 h 4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" h="43117">
                <a:moveTo>
                  <a:pt x="6041" y="0"/>
                </a:moveTo>
                <a:cubicBezTo>
                  <a:pt x="6041" y="0"/>
                  <a:pt x="6041" y="0"/>
                  <a:pt x="6041" y="40257"/>
                </a:cubicBezTo>
                <a:lnTo>
                  <a:pt x="0" y="43117"/>
                </a:lnTo>
                <a:lnTo>
                  <a:pt x="0" y="2812"/>
                </a:lnTo>
                <a:lnTo>
                  <a:pt x="6041" y="0"/>
                </a:ln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481" y="425626"/>
            <a:ext cx="6912645" cy="385198"/>
          </a:xfrm>
        </p:spPr>
        <p:txBody>
          <a:bodyPr anchor="t" anchorCtr="0">
            <a:noAutofit/>
          </a:bodyPr>
          <a:lstStyle>
            <a:lvl1pPr marL="312484" indent="0" algn="l">
              <a:defRPr sz="1400"/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256" y="2100075"/>
            <a:ext cx="7846962" cy="41129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254451" indent="0">
              <a:buFontTx/>
              <a:buNone/>
              <a:defRPr sz="1400"/>
            </a:lvl2pPr>
            <a:lvl3pPr marL="502206" indent="0">
              <a:buFontTx/>
              <a:buNone/>
              <a:defRPr sz="1300"/>
            </a:lvl3pPr>
            <a:lvl4pPr marL="756656" indent="0">
              <a:buFontTx/>
              <a:buNone/>
              <a:defRPr sz="1100"/>
            </a:lvl4pPr>
            <a:lvl5pPr marL="1011107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330" y="387657"/>
            <a:ext cx="405045" cy="365125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61256" y="1120834"/>
            <a:ext cx="7948538" cy="607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4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" y="654252"/>
            <a:ext cx="9144000" cy="56286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2102" y="1413387"/>
            <a:ext cx="6532921" cy="914400"/>
          </a:xfrm>
        </p:spPr>
        <p:txBody>
          <a:bodyPr>
            <a:noAutofit/>
          </a:bodyPr>
          <a:lstStyle>
            <a:lvl1pPr marL="112713" indent="-112713">
              <a:spcBef>
                <a:spcPts val="600"/>
              </a:spcBef>
              <a:buFont typeface="Calibri" panose="020F0502020204030204" pitchFamily="34" charset="0"/>
              <a:buChar char="̶"/>
              <a:defRPr sz="2800">
                <a:latin typeface="+mj-lt"/>
              </a:defRPr>
            </a:lvl1pPr>
            <a:lvl2pPr>
              <a:spcBef>
                <a:spcPts val="600"/>
              </a:spcBef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3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7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5235" y="1755837"/>
            <a:ext cx="6543675" cy="220821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7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1448"/>
            <a:ext cx="5712488" cy="5616176"/>
          </a:xfrm>
          <a:prstGeom prst="rect">
            <a:avLst/>
          </a:prstGeom>
          <a:solidFill>
            <a:srgbClr val="98C1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1036970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98088" y="2092456"/>
            <a:ext cx="6543675" cy="2208213"/>
          </a:xfrm>
        </p:spPr>
        <p:txBody>
          <a:bodyPr/>
          <a:lstStyle>
            <a:lvl1pPr marL="115888" indent="-115888">
              <a:spcBef>
                <a:spcPts val="2400"/>
              </a:spcBef>
              <a:buFont typeface="Calibri Light" panose="020F0302020204030204" pitchFamily="34" charset="0"/>
              <a:buChar char="̶"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11825" y="661448"/>
            <a:ext cx="3432175" cy="561584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6436" y="1941923"/>
            <a:ext cx="2309485" cy="23001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17257" y="1941923"/>
            <a:ext cx="2309485" cy="23001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18078" y="1941923"/>
            <a:ext cx="2309485" cy="23001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884988" y="0"/>
            <a:ext cx="1876425" cy="6858000"/>
          </a:xfrm>
          <a:prstGeom prst="rect">
            <a:avLst/>
          </a:prstGeom>
          <a:solidFill>
            <a:srgbClr val="C8D57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926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17422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25918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ircles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884988" y="0"/>
            <a:ext cx="1876425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926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17422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25918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ircles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884988" y="0"/>
            <a:ext cx="1876425" cy="6858000"/>
          </a:xfrm>
          <a:prstGeom prst="rect">
            <a:avLst/>
          </a:prstGeom>
          <a:solidFill>
            <a:srgbClr val="D4EA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926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17422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25918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2330" y="387657"/>
            <a:ext cx="4050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270B78-2767-4B9A-91AE-E4DE4DC6EC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6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360" y="98323"/>
            <a:ext cx="6543551" cy="5763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441" y="318695"/>
            <a:ext cx="4433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fld id="{21CB1516-1F55-41A8-B9A9-A7CDA6426D9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9450"/>
            <a:ext cx="9144000" cy="0"/>
          </a:xfrm>
          <a:prstGeom prst="line">
            <a:avLst/>
          </a:prstGeom>
          <a:ln w="28575">
            <a:solidFill>
              <a:schemeClr val="accent4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050703" y="398253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tx1"/>
                </a:solidFill>
                <a:latin typeface="+mj-lt"/>
              </a:rPr>
              <a:t>www.powerhub.cz</a:t>
            </a:r>
            <a:endParaRPr lang="en-GB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1229" y="17764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2" r:id="rId10"/>
    <p:sldLayoutId id="2147483696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buFont typeface="Calibri Light" panose="020F030202020403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713" indent="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17145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9775" indent="-17145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94167" y="4539344"/>
            <a:ext cx="7017658" cy="1287384"/>
          </a:xfrm>
        </p:spPr>
        <p:txBody>
          <a:bodyPr>
            <a:normAutofit fontScale="92500" lnSpcReduction="20000"/>
          </a:bodyPr>
          <a:lstStyle/>
          <a:p>
            <a:r>
              <a:rPr lang="pl-PL" sz="4800" dirty="0" smtClean="0"/>
              <a:t>PowerHUB CZ</a:t>
            </a:r>
          </a:p>
          <a:p>
            <a:endParaRPr lang="pl-PL" sz="4800" dirty="0" smtClean="0"/>
          </a:p>
          <a:p>
            <a:r>
              <a:rPr lang="pl-PL" sz="4800" b="0" dirty="0" smtClean="0"/>
              <a:t>Nabídka partnerství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94167" y="5826728"/>
            <a:ext cx="5227604" cy="565150"/>
          </a:xfrm>
        </p:spPr>
        <p:txBody>
          <a:bodyPr/>
          <a:lstStyle/>
          <a:p>
            <a:r>
              <a:rPr lang="cs-CZ" dirty="0" smtClean="0"/>
              <a:t>Mobilita / Energie / Komunikační technologie</a:t>
            </a:r>
            <a:endParaRPr lang="en-GB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94166" y="6253378"/>
            <a:ext cx="382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Praha, 09.01.2019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PowerHUB CZ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0781" y="1024065"/>
            <a:ext cx="7948538" cy="6070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PowerHUB CZ - </a:t>
            </a:r>
            <a:r>
              <a:rPr lang="cs-CZ" sz="3200" dirty="0" err="1" smtClean="0"/>
              <a:t>Executive</a:t>
            </a:r>
            <a:r>
              <a:rPr lang="cs-CZ" sz="3200" dirty="0" smtClean="0"/>
              <a:t> </a:t>
            </a:r>
            <a:r>
              <a:rPr lang="cs-CZ" sz="3200" dirty="0" err="1" smtClean="0"/>
              <a:t>Summary</a:t>
            </a:r>
            <a:r>
              <a:rPr lang="cs-CZ" sz="3200" dirty="0" smtClean="0"/>
              <a:t> I. 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7151" y="4099595"/>
            <a:ext cx="6406448" cy="1215355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7496" t="7848"/>
          <a:stretch/>
        </p:blipFill>
        <p:spPr>
          <a:xfrm>
            <a:off x="97699" y="5710855"/>
            <a:ext cx="7127622" cy="98162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15460" y="1564411"/>
            <a:ext cx="6680670" cy="1254989"/>
          </a:xfrm>
          <a:prstGeom prst="rect">
            <a:avLst/>
          </a:prstGeom>
        </p:spPr>
      </p:pic>
      <p:sp>
        <p:nvSpPr>
          <p:cNvPr id="14" name="Marcador de título 1"/>
          <p:cNvSpPr txBox="1">
            <a:spLocks/>
          </p:cNvSpPr>
          <p:nvPr/>
        </p:nvSpPr>
        <p:spPr>
          <a:xfrm>
            <a:off x="825500" y="1551711"/>
            <a:ext cx="5403851" cy="5084039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b="1" dirty="0" smtClean="0"/>
              <a:t>Vyhledávání a výběr 10 projektů dle zaměření partnera v rámci  regionu CEE </a:t>
            </a:r>
          </a:p>
          <a:p>
            <a:pPr marL="266700" lvl="1" defTabSz="321412">
              <a:spcBef>
                <a:spcPts val="844"/>
              </a:spcBef>
            </a:pPr>
            <a:r>
              <a:rPr lang="cs-CZ" sz="2000" dirty="0" smtClean="0"/>
              <a:t>Zaměření na řešení konkrétních problémů definovaných partnerem – unikátní schopnost využít silné zastoupení PowerHUB v každé zemi CEE regionu i spolupráce v Evropě, USA a SEA</a:t>
            </a:r>
            <a:endParaRPr lang="cs-CZ" sz="2000" b="1" dirty="0" smtClean="0"/>
          </a:p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b="1" dirty="0" smtClean="0"/>
              <a:t>Mezinárodní partneři a nástroje </a:t>
            </a:r>
          </a:p>
          <a:p>
            <a:pPr marL="698259" lvl="2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dirty="0" smtClean="0"/>
              <a:t>EIT </a:t>
            </a:r>
            <a:r>
              <a:rPr lang="cs-CZ" dirty="0" err="1" smtClean="0"/>
              <a:t>InnoEnergy</a:t>
            </a:r>
            <a:r>
              <a:rPr lang="cs-CZ" dirty="0" smtClean="0"/>
              <a:t>, </a:t>
            </a:r>
            <a:r>
              <a:rPr lang="cs-CZ" dirty="0" err="1" smtClean="0"/>
              <a:t>ŠkodaAuto</a:t>
            </a:r>
            <a:r>
              <a:rPr lang="cs-CZ" dirty="0" smtClean="0"/>
              <a:t> (ŠA </a:t>
            </a:r>
            <a:r>
              <a:rPr lang="cs-CZ" dirty="0" err="1" smtClean="0"/>
              <a:t>Digilab</a:t>
            </a:r>
            <a:r>
              <a:rPr lang="cs-CZ" dirty="0" smtClean="0"/>
              <a:t>), </a:t>
            </a:r>
            <a:r>
              <a:rPr lang="cs-CZ" dirty="0" err="1" smtClean="0"/>
              <a:t>DeutscheTelekom</a:t>
            </a:r>
            <a:r>
              <a:rPr lang="cs-CZ" dirty="0" smtClean="0"/>
              <a:t>, Panasonic </a:t>
            </a:r>
          </a:p>
          <a:p>
            <a:pPr marL="698259" lvl="2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dirty="0" smtClean="0"/>
              <a:t>EIT &amp; PowerHUB </a:t>
            </a:r>
            <a:r>
              <a:rPr lang="cs-CZ" dirty="0" err="1" smtClean="0"/>
              <a:t>Selection</a:t>
            </a:r>
            <a:r>
              <a:rPr lang="cs-CZ" dirty="0" smtClean="0"/>
              <a:t> </a:t>
            </a:r>
            <a:r>
              <a:rPr lang="cs-CZ" dirty="0" err="1" smtClean="0"/>
              <a:t>Methodology</a:t>
            </a:r>
            <a:endParaRPr lang="cs-CZ" dirty="0" smtClean="0"/>
          </a:p>
          <a:p>
            <a:pPr marL="698259" lvl="2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b="1" dirty="0" smtClean="0"/>
              <a:t>Možnost co-</a:t>
            </a:r>
            <a:r>
              <a:rPr lang="cs-CZ" sz="2000" b="1" dirty="0" err="1" smtClean="0"/>
              <a:t>brandingu</a:t>
            </a:r>
            <a:r>
              <a:rPr lang="cs-CZ" sz="2000" b="1" dirty="0" smtClean="0"/>
              <a:t> / re-</a:t>
            </a:r>
            <a:r>
              <a:rPr lang="cs-CZ" sz="2000" b="1" dirty="0" err="1" smtClean="0"/>
              <a:t>brandingu</a:t>
            </a:r>
            <a:r>
              <a:rPr lang="cs-CZ" sz="2000" b="1" dirty="0" smtClean="0"/>
              <a:t> aktivit pro Generálního /Hlavního partnera</a:t>
            </a:r>
          </a:p>
          <a:p>
            <a:pPr marL="457200" lvl="2" defTabSz="321412">
              <a:spcBef>
                <a:spcPts val="844"/>
              </a:spcBef>
            </a:pPr>
            <a:endParaRPr lang="cs-CZ" dirty="0" smtClean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12330" y="387657"/>
            <a:ext cx="4050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270B78-2767-4B9A-91AE-E4DE4DC6EC23}" type="slidenum">
              <a:rPr lang="en-GB" smtClean="0">
                <a:solidFill>
                  <a:schemeClr val="tx1"/>
                </a:solidFill>
              </a:rPr>
              <a:pPr/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PowerHUB CZ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9306" y="852615"/>
            <a:ext cx="7948538" cy="6070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PowerHUB CZ - </a:t>
            </a:r>
            <a:r>
              <a:rPr lang="cs-CZ" sz="3200" dirty="0" err="1" smtClean="0"/>
              <a:t>Executive</a:t>
            </a:r>
            <a:r>
              <a:rPr lang="cs-CZ" sz="3200" dirty="0" smtClean="0"/>
              <a:t> </a:t>
            </a:r>
            <a:r>
              <a:rPr lang="cs-CZ" sz="3200" dirty="0" err="1" smtClean="0"/>
              <a:t>Summary</a:t>
            </a:r>
            <a:r>
              <a:rPr lang="cs-CZ" sz="3200" dirty="0" smtClean="0"/>
              <a:t> II. </a:t>
            </a:r>
            <a:endParaRPr lang="en-GB" sz="3200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12330" y="4343401"/>
            <a:ext cx="6475673" cy="9772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50939" y="5453986"/>
            <a:ext cx="6121094" cy="1045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3649" y="2676635"/>
            <a:ext cx="6475673" cy="104554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7496" t="7848"/>
          <a:stretch/>
        </p:blipFill>
        <p:spPr>
          <a:xfrm>
            <a:off x="250939" y="3357271"/>
            <a:ext cx="7308592" cy="913147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3650" y="1631086"/>
            <a:ext cx="6680670" cy="1045549"/>
          </a:xfrm>
          <a:prstGeom prst="rect">
            <a:avLst/>
          </a:prstGeom>
        </p:spPr>
      </p:pic>
      <p:sp>
        <p:nvSpPr>
          <p:cNvPr id="14" name="Marcador de título 1"/>
          <p:cNvSpPr txBox="1">
            <a:spLocks/>
          </p:cNvSpPr>
          <p:nvPr/>
        </p:nvSpPr>
        <p:spPr>
          <a:xfrm>
            <a:off x="846019" y="1631086"/>
            <a:ext cx="5383332" cy="4079769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Standardní marketingové plnění </a:t>
            </a:r>
          </a:p>
          <a:p>
            <a:pPr marL="266700">
              <a:spcAft>
                <a:spcPts val="422"/>
              </a:spcAft>
            </a:pPr>
            <a:r>
              <a:rPr lang="cs-CZ" sz="1800" dirty="0" smtClean="0">
                <a:solidFill>
                  <a:schemeClr val="tx1"/>
                </a:solidFill>
                <a:latin typeface="+mn-lt"/>
                <a:cs typeface="Arial"/>
              </a:rPr>
              <a:t>logo, www stránky, marketingové materiály, akce PowerHUB s uvedením partnera, tiskové zprávy, 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  <a:cs typeface="Arial"/>
              </a:rPr>
              <a:t>promo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cs typeface="Arial"/>
              </a:rPr>
              <a:t> aktivity u partnerů a 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  <a:cs typeface="Arial"/>
              </a:rPr>
              <a:t>scoutovaných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cs typeface="Arial"/>
              </a:rPr>
              <a:t> projektů, nové projekty a technologie</a:t>
            </a:r>
          </a:p>
          <a:p>
            <a:pPr>
              <a:spcAft>
                <a:spcPts val="422"/>
              </a:spcAft>
            </a:pPr>
            <a:endParaRPr lang="cs-CZ" sz="1600" dirty="0" smtClean="0">
              <a:solidFill>
                <a:schemeClr val="tx1"/>
              </a:solidFill>
              <a:latin typeface="+mn-lt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Členství v PowerHUB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Governing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Board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–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cs typeface="Arial"/>
              </a:rPr>
              <a:t>možnost definovat a ovlivnit zaměření a strategii PowerHUB + definice úkolů dle potřeb partnerů</a:t>
            </a: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Silné zázemí komunity PowerHUB – mentoři,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kauči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, členové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Governing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Board</a:t>
            </a:r>
            <a:endParaRPr lang="cs-CZ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Podpora prodeje partnerských řešení </a:t>
            </a: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Možnost spolupráce na projektech PowerHUB</a:t>
            </a:r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12330" y="387657"/>
            <a:ext cx="4050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270B78-2767-4B9A-91AE-E4DE4DC6EC23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14" y="99506"/>
            <a:ext cx="6543551" cy="576302"/>
          </a:xfrm>
        </p:spPr>
        <p:txBody>
          <a:bodyPr/>
          <a:lstStyle/>
          <a:p>
            <a:r>
              <a:rPr lang="pl-PL" dirty="0" smtClean="0"/>
              <a:t>PowerHUB CZ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2681" y="755709"/>
            <a:ext cx="7948538" cy="6070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PowerHUB Aktivity I.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99508" y="3246242"/>
            <a:ext cx="6475673" cy="104554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7496" t="7848"/>
          <a:stretch/>
        </p:blipFill>
        <p:spPr>
          <a:xfrm>
            <a:off x="93794" y="4797708"/>
            <a:ext cx="7308592" cy="913147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66675" y="1460846"/>
            <a:ext cx="6549080" cy="1045549"/>
          </a:xfrm>
          <a:prstGeom prst="rect">
            <a:avLst/>
          </a:prstGeom>
        </p:spPr>
      </p:pic>
      <p:sp>
        <p:nvSpPr>
          <p:cNvPr id="14" name="Marcador de título 1"/>
          <p:cNvSpPr txBox="1">
            <a:spLocks/>
          </p:cNvSpPr>
          <p:nvPr/>
        </p:nvSpPr>
        <p:spPr>
          <a:xfrm>
            <a:off x="896820" y="1218336"/>
            <a:ext cx="5297606" cy="4079769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b="1" dirty="0" smtClean="0"/>
              <a:t>Služby Inovačního Centra</a:t>
            </a:r>
          </a:p>
          <a:p>
            <a:pPr marL="0" lvl="1" defTabSz="321412">
              <a:spcBef>
                <a:spcPts val="844"/>
              </a:spcBef>
            </a:pPr>
            <a:r>
              <a:rPr lang="cs-CZ" sz="1600" dirty="0" smtClean="0"/>
              <a:t>(služby pro klienty PowerHUB – právní, finanční, investiční, účetní, řízení projektů, korporátní agenda, business </a:t>
            </a:r>
            <a:r>
              <a:rPr lang="cs-CZ" sz="1600" dirty="0" err="1" smtClean="0"/>
              <a:t>development</a:t>
            </a:r>
            <a:r>
              <a:rPr lang="cs-CZ" sz="1600" dirty="0" smtClean="0"/>
              <a:t>, </a:t>
            </a:r>
            <a:r>
              <a:rPr lang="cs-CZ" sz="1600" dirty="0" err="1" smtClean="0"/>
              <a:t>mentoring</a:t>
            </a:r>
            <a:r>
              <a:rPr lang="cs-CZ" sz="1600" dirty="0" smtClean="0"/>
              <a:t>, </a:t>
            </a:r>
            <a:r>
              <a:rPr lang="cs-CZ" sz="1600" smtClean="0"/>
              <a:t>coaching</a:t>
            </a:r>
            <a:r>
              <a:rPr lang="cs-CZ" sz="1600" dirty="0" smtClean="0"/>
              <a:t>, marketing, sales, expanze na zahraniční trhy, včetně partnerů v USA, Číně, Thajsku a SEA s možnosti inkubace a expanze na tyto trhy) </a:t>
            </a:r>
            <a:endParaRPr lang="cs-CZ" sz="1600" dirty="0"/>
          </a:p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b="1" dirty="0"/>
              <a:t> </a:t>
            </a:r>
            <a:r>
              <a:rPr lang="cs-CZ" sz="2000" b="1" dirty="0" smtClean="0"/>
              <a:t>Vyhledávání nových projektů a investiční nástroje pro start </a:t>
            </a:r>
            <a:r>
              <a:rPr lang="cs-CZ" sz="2000" b="1" dirty="0" err="1" smtClean="0"/>
              <a:t>upy</a:t>
            </a:r>
            <a:r>
              <a:rPr lang="cs-CZ" sz="2000" b="1" dirty="0" smtClean="0"/>
              <a:t> a technologické projekty </a:t>
            </a:r>
          </a:p>
          <a:p>
            <a:pPr marL="0" lvl="1" defTabSz="321412">
              <a:spcBef>
                <a:spcPts val="844"/>
              </a:spcBef>
            </a:pPr>
            <a:r>
              <a:rPr lang="cs-CZ" sz="1600" dirty="0" smtClean="0"/>
              <a:t>Služby související s Venture </a:t>
            </a:r>
            <a:r>
              <a:rPr lang="cs-CZ" sz="1600" dirty="0" err="1" smtClean="0"/>
              <a:t>Capital</a:t>
            </a:r>
            <a:r>
              <a:rPr lang="cs-CZ" sz="1600" dirty="0" smtClean="0"/>
              <a:t> Fondy, Investičními fondy a řízením a vyhledáváním vhodných investičních nástrojů</a:t>
            </a:r>
            <a:endParaRPr lang="cs-CZ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tx1"/>
                </a:solidFill>
                <a:latin typeface="Arial"/>
                <a:cs typeface="Arial"/>
              </a:rPr>
              <a:t>PowerHUB </a:t>
            </a:r>
            <a:r>
              <a:rPr lang="cs-CZ" sz="2000" b="1" dirty="0" err="1" smtClean="0">
                <a:solidFill>
                  <a:schemeClr val="tx1"/>
                </a:solidFill>
                <a:latin typeface="Arial"/>
                <a:cs typeface="Arial"/>
              </a:rPr>
              <a:t>Community</a:t>
            </a:r>
            <a:r>
              <a:rPr lang="cs-CZ" sz="2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>
              <a:spcAft>
                <a:spcPts val="422"/>
              </a:spcAft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Setkání profesionálů, studentů a korporací na akcích PowerHUB (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PowerMeetingS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DemoDay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PowerBreakfasts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etc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.) – 29 akcí za posledních 12 měsíců. V roce 2019 po přestěhování do nových prostor se předpokládá zvýšení četnosti a rozsahu.</a:t>
            </a:r>
            <a:endParaRPr lang="cs-CZ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0" lvl="1" defTabSz="321412">
              <a:spcBef>
                <a:spcPct val="0"/>
              </a:spcBef>
              <a:spcAft>
                <a:spcPts val="422"/>
              </a:spcAft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12330" y="387657"/>
            <a:ext cx="4050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270B78-2767-4B9A-91AE-E4DE4DC6EC23}" type="slidenum">
              <a:rPr lang="en-GB" smtClean="0">
                <a:solidFill>
                  <a:schemeClr val="tx1"/>
                </a:solidFill>
              </a:rPr>
              <a:pPr/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PowerHUB CZ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2681" y="882709"/>
            <a:ext cx="7948538" cy="6070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PowerHUB Aktivity – II.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9669" y="3772736"/>
            <a:ext cx="7590697" cy="113401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7496" t="7848"/>
          <a:stretch/>
        </p:blipFill>
        <p:spPr>
          <a:xfrm>
            <a:off x="340851" y="5230459"/>
            <a:ext cx="7308592" cy="913147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11775" y="1511773"/>
            <a:ext cx="6680670" cy="1176613"/>
          </a:xfrm>
          <a:prstGeom prst="rect">
            <a:avLst/>
          </a:prstGeom>
        </p:spPr>
      </p:pic>
      <p:sp>
        <p:nvSpPr>
          <p:cNvPr id="14" name="Marcador de título 1"/>
          <p:cNvSpPr txBox="1">
            <a:spLocks/>
          </p:cNvSpPr>
          <p:nvPr/>
        </p:nvSpPr>
        <p:spPr>
          <a:xfrm>
            <a:off x="736607" y="1333973"/>
            <a:ext cx="6550018" cy="4079769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/>
              <a:t>PowerHUB </a:t>
            </a:r>
            <a:r>
              <a:rPr lang="cs-CZ" sz="2000" b="1" dirty="0" err="1" smtClean="0"/>
              <a:t>PreSeed</a:t>
            </a:r>
            <a:r>
              <a:rPr lang="cs-CZ" sz="2000" b="1" dirty="0" smtClean="0"/>
              <a:t> </a:t>
            </a:r>
            <a:r>
              <a:rPr lang="cs-CZ" sz="2000" b="1" dirty="0" err="1"/>
              <a:t>Fund</a:t>
            </a:r>
            <a:r>
              <a:rPr lang="cs-CZ" sz="2000" b="1" dirty="0"/>
              <a:t> </a:t>
            </a:r>
          </a:p>
          <a:p>
            <a:pPr marL="715963" lvl="1" indent="-239713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err="1" smtClean="0"/>
              <a:t>Pre</a:t>
            </a:r>
            <a:r>
              <a:rPr lang="cs-CZ" sz="1600" dirty="0" smtClean="0"/>
              <a:t> </a:t>
            </a:r>
            <a:r>
              <a:rPr lang="cs-CZ" sz="1600" dirty="0" err="1"/>
              <a:t>Acceleration</a:t>
            </a:r>
            <a:r>
              <a:rPr lang="cs-CZ" sz="1600" dirty="0"/>
              <a:t> </a:t>
            </a:r>
            <a:r>
              <a:rPr lang="cs-CZ" sz="1600" dirty="0" err="1" smtClean="0"/>
              <a:t>Fund</a:t>
            </a:r>
            <a:r>
              <a:rPr lang="cs-CZ" sz="1600" dirty="0"/>
              <a:t>:</a:t>
            </a:r>
            <a:r>
              <a:rPr lang="cs-CZ" sz="1600" dirty="0" smtClean="0"/>
              <a:t> </a:t>
            </a:r>
            <a:r>
              <a:rPr lang="cs-CZ" sz="1600" dirty="0"/>
              <a:t>5 – 10 Mil. CZK</a:t>
            </a:r>
            <a:r>
              <a:rPr lang="cs-CZ" sz="1600" dirty="0" smtClean="0"/>
              <a:t>/</a:t>
            </a:r>
            <a:r>
              <a:rPr lang="cs-CZ" sz="1600" dirty="0" err="1" smtClean="0"/>
              <a:t>Y</a:t>
            </a:r>
            <a:endParaRPr lang="cs-CZ" sz="1600" dirty="0" smtClean="0"/>
          </a:p>
          <a:p>
            <a:pPr marL="715963" lvl="1" indent="-239713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/>
              <a:t>Tvořen z příspěvků partnerů a aktivit PowerHUB – určen pro podporu early </a:t>
            </a:r>
            <a:r>
              <a:rPr lang="cs-CZ" sz="1600" dirty="0" err="1"/>
              <a:t>stage</a:t>
            </a:r>
            <a:r>
              <a:rPr lang="cs-CZ" sz="1600" dirty="0"/>
              <a:t> technologií a </a:t>
            </a:r>
            <a:r>
              <a:rPr lang="cs-CZ" sz="1600" dirty="0" err="1" smtClean="0"/>
              <a:t>startupů</a:t>
            </a:r>
            <a:r>
              <a:rPr lang="cs-CZ" sz="1600" dirty="0" smtClean="0"/>
              <a:t> </a:t>
            </a:r>
            <a:r>
              <a:rPr lang="cs-CZ" sz="1600" dirty="0"/>
              <a:t>do 250 tis. CZK / projekt </a:t>
            </a:r>
          </a:p>
          <a:p>
            <a:pPr marL="715963" lvl="1" indent="-239713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b="1" dirty="0" smtClean="0"/>
              <a:t>Možnost </a:t>
            </a:r>
            <a:r>
              <a:rPr lang="cs-CZ" sz="1600" b="1" dirty="0"/>
              <a:t>prioritních investic společně s </a:t>
            </a:r>
            <a:r>
              <a:rPr lang="cs-CZ" sz="1600" b="1" dirty="0" smtClean="0"/>
              <a:t>PowerHUB</a:t>
            </a:r>
            <a:endParaRPr lang="cs-CZ" sz="2000" b="1" dirty="0" smtClean="0"/>
          </a:p>
          <a:p>
            <a:pPr marL="715963" lvl="1" indent="-239713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b="1" dirty="0" smtClean="0"/>
              <a:t>Transparentní proces výběru </a:t>
            </a:r>
            <a:r>
              <a:rPr lang="cs-CZ" sz="1600" dirty="0" smtClean="0"/>
              <a:t>– rozhoduje nezávislá </a:t>
            </a:r>
            <a:r>
              <a:rPr lang="cs-CZ" sz="1600" dirty="0" err="1" smtClean="0"/>
              <a:t>Governing</a:t>
            </a:r>
            <a:r>
              <a:rPr lang="cs-CZ" sz="1600" dirty="0" smtClean="0"/>
              <a:t> </a:t>
            </a:r>
            <a:r>
              <a:rPr lang="cs-CZ" sz="1600" dirty="0" err="1" smtClean="0"/>
              <a:t>Board</a:t>
            </a:r>
            <a:r>
              <a:rPr lang="cs-CZ" sz="1600" dirty="0" smtClean="0"/>
              <a:t> (metodologie PowerHUB a EIT </a:t>
            </a:r>
            <a:r>
              <a:rPr lang="cs-CZ" sz="1600" dirty="0" err="1" smtClean="0"/>
              <a:t>InnoEnergy</a:t>
            </a:r>
            <a:r>
              <a:rPr lang="cs-CZ" sz="1600" dirty="0" smtClean="0"/>
              <a:t>), partneři se podílí počtem hlasů dle výše příspěvku </a:t>
            </a:r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/>
              <a:t>Zaměření na technické vzdělávání, spolupráci s univerzitami a středními školami  - CSR </a:t>
            </a:r>
            <a:r>
              <a:rPr lang="cs-CZ" sz="2000" b="1" dirty="0" smtClean="0"/>
              <a:t>aktivity</a:t>
            </a:r>
          </a:p>
          <a:p>
            <a:pPr marL="715963" lvl="1" indent="-239713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b="1" dirty="0" smtClean="0"/>
              <a:t>PowerHUB </a:t>
            </a:r>
            <a:r>
              <a:rPr lang="cs-CZ" sz="1600" b="1" dirty="0"/>
              <a:t>robotické a technické </a:t>
            </a:r>
            <a:r>
              <a:rPr lang="cs-CZ" sz="1600" b="1" dirty="0" smtClean="0"/>
              <a:t>kroužky</a:t>
            </a:r>
          </a:p>
          <a:p>
            <a:pPr marL="715963" lvl="1" indent="-239713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b="1" dirty="0" smtClean="0"/>
              <a:t>Aukce nových technologií </a:t>
            </a:r>
            <a:r>
              <a:rPr lang="cs-CZ" sz="1600" dirty="0" smtClean="0"/>
              <a:t>– nástroj pro podporu </a:t>
            </a:r>
            <a:r>
              <a:rPr lang="cs-CZ" sz="1600" dirty="0" err="1" smtClean="0"/>
              <a:t>enterpreunership</a:t>
            </a:r>
            <a:r>
              <a:rPr lang="cs-CZ" sz="1600" dirty="0" smtClean="0"/>
              <a:t> na technických středních a vysokých školách, </a:t>
            </a:r>
            <a:r>
              <a:rPr lang="cs-CZ" sz="1600" dirty="0" err="1" smtClean="0"/>
              <a:t>launch</a:t>
            </a:r>
            <a:r>
              <a:rPr lang="cs-CZ" sz="1600" dirty="0" smtClean="0"/>
              <a:t> 10/2018</a:t>
            </a:r>
            <a:endParaRPr lang="cs-CZ" sz="16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/>
              <a:t> Spolupráce s regiony a městy (např. Pardubický kraj, Pardubice, Praha 5) </a:t>
            </a:r>
          </a:p>
          <a:p>
            <a:pPr marL="698259" lvl="2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otevření </a:t>
            </a:r>
            <a:r>
              <a:rPr lang="cs-CZ" sz="1600" dirty="0"/>
              <a:t>pobočky v Pardubicích ve spolupráci s regionálními partnery </a:t>
            </a:r>
          </a:p>
          <a:p>
            <a:pPr marL="0" lvl="1" defTabSz="321412">
              <a:spcBef>
                <a:spcPct val="0"/>
              </a:spcBef>
              <a:spcAft>
                <a:spcPts val="422"/>
              </a:spcAft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12330" y="387657"/>
            <a:ext cx="4050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270B78-2767-4B9A-91AE-E4DE4DC6EC23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PowerHUB CZ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7249" y="1157550"/>
            <a:ext cx="7948538" cy="6070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PowerHUB CZ  - </a:t>
            </a:r>
            <a:r>
              <a:rPr lang="cs-CZ" sz="3200" dirty="0" err="1" smtClean="0"/>
              <a:t>Scouting</a:t>
            </a:r>
            <a:r>
              <a:rPr lang="cs-CZ" sz="3200" dirty="0" smtClean="0"/>
              <a:t> &amp; Výběr projektů</a:t>
            </a:r>
            <a:endParaRPr lang="en-GB" sz="3200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20574" y="5102213"/>
            <a:ext cx="6475673" cy="104554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7496" t="7848"/>
          <a:stretch/>
        </p:blipFill>
        <p:spPr>
          <a:xfrm>
            <a:off x="387249" y="3595396"/>
            <a:ext cx="7308592" cy="121472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01499" y="1764571"/>
            <a:ext cx="6680670" cy="1045549"/>
          </a:xfrm>
          <a:prstGeom prst="rect">
            <a:avLst/>
          </a:prstGeom>
        </p:spPr>
      </p:pic>
      <p:sp>
        <p:nvSpPr>
          <p:cNvPr id="14" name="Marcador de título 1"/>
          <p:cNvSpPr txBox="1">
            <a:spLocks/>
          </p:cNvSpPr>
          <p:nvPr/>
        </p:nvSpPr>
        <p:spPr>
          <a:xfrm>
            <a:off x="846019" y="1680811"/>
            <a:ext cx="5383332" cy="4079769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lvl="1" indent="-241059" defTabSz="321412">
              <a:spcBef>
                <a:spcPts val="844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/>
              <a:t>Mezinárodní  Nástroje &amp; Partneři</a:t>
            </a:r>
          </a:p>
          <a:p>
            <a:pPr marL="698259" lvl="2" indent="-241059" defTabSz="321412">
              <a:spcBef>
                <a:spcPts val="844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Výběr </a:t>
            </a:r>
            <a:r>
              <a:rPr lang="cs-CZ" sz="1600" dirty="0" err="1" smtClean="0"/>
              <a:t>startupů</a:t>
            </a:r>
            <a:r>
              <a:rPr lang="cs-CZ" sz="1600" dirty="0" smtClean="0"/>
              <a:t> a podpořených projektů dle </a:t>
            </a:r>
            <a:r>
              <a:rPr lang="cs-CZ" sz="1600" dirty="0" err="1" smtClean="0"/>
              <a:t>InnoEnergy</a:t>
            </a:r>
            <a:r>
              <a:rPr lang="cs-CZ" sz="1600" dirty="0" smtClean="0"/>
              <a:t> </a:t>
            </a:r>
            <a:r>
              <a:rPr lang="cs-CZ" sz="1600" dirty="0" err="1"/>
              <a:t>Highway</a:t>
            </a:r>
            <a:r>
              <a:rPr lang="cs-CZ" sz="1600" dirty="0"/>
              <a:t> </a:t>
            </a:r>
            <a:r>
              <a:rPr lang="cs-CZ" sz="1600" dirty="0" err="1"/>
              <a:t>Tools</a:t>
            </a:r>
            <a:r>
              <a:rPr lang="cs-CZ" sz="1600" dirty="0"/>
              <a:t> &amp; </a:t>
            </a:r>
            <a:r>
              <a:rPr lang="cs-CZ" sz="1600" dirty="0" smtClean="0"/>
              <a:t>Metodologie PowerHUB</a:t>
            </a:r>
          </a:p>
          <a:p>
            <a:pPr marL="698259" lvl="2" indent="-241059" defTabSz="321412">
              <a:spcBef>
                <a:spcPts val="844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Předpokládaná kapacita -  </a:t>
            </a:r>
            <a:r>
              <a:rPr lang="cs-CZ" sz="1600" dirty="0"/>
              <a:t>10 </a:t>
            </a:r>
            <a:r>
              <a:rPr lang="cs-CZ" sz="1600" dirty="0" smtClean="0"/>
              <a:t>nových projektů se zaměřením dle partnerů / rok </a:t>
            </a:r>
          </a:p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b="1" dirty="0" smtClean="0"/>
              <a:t>Transparentní výběr podpořených aktivit </a:t>
            </a:r>
          </a:p>
          <a:p>
            <a:pPr marL="698259" lvl="2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1600" dirty="0" smtClean="0"/>
              <a:t>Rychlé a </a:t>
            </a:r>
            <a:r>
              <a:rPr lang="cs-CZ" sz="1600" dirty="0" err="1" smtClean="0"/>
              <a:t>predikovatelné</a:t>
            </a:r>
            <a:r>
              <a:rPr lang="cs-CZ" sz="1600" dirty="0" smtClean="0"/>
              <a:t> interní procesy</a:t>
            </a:r>
          </a:p>
          <a:p>
            <a:pPr marL="698259" lvl="2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1600" dirty="0" smtClean="0"/>
              <a:t>Nástroje pro každou etapu/úroveň/typ projektu (early </a:t>
            </a:r>
            <a:r>
              <a:rPr lang="cs-CZ" sz="1600" dirty="0" err="1" smtClean="0"/>
              <a:t>stage</a:t>
            </a:r>
            <a:r>
              <a:rPr lang="cs-CZ" sz="1600" dirty="0" smtClean="0"/>
              <a:t>, start up, booster)</a:t>
            </a:r>
            <a:endParaRPr lang="cs-CZ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/>
              <a:t> Podpora zájemců a komunit </a:t>
            </a:r>
          </a:p>
          <a:p>
            <a:pPr marL="698259" lvl="2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400" dirty="0" smtClean="0"/>
              <a:t> podpora pro zájemce, kteří nejsou zcela připraveni</a:t>
            </a:r>
          </a:p>
          <a:p>
            <a:pPr marL="698259" lvl="2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400" dirty="0" smtClean="0"/>
              <a:t>Transparent </a:t>
            </a:r>
            <a:r>
              <a:rPr lang="cs-CZ" sz="1400" dirty="0" err="1" smtClean="0"/>
              <a:t>Package</a:t>
            </a:r>
            <a:r>
              <a:rPr lang="cs-CZ" sz="1400" dirty="0" smtClean="0"/>
              <a:t>  pro early </a:t>
            </a:r>
            <a:r>
              <a:rPr lang="cs-CZ" sz="1400" dirty="0" err="1" smtClean="0"/>
              <a:t>stage</a:t>
            </a:r>
            <a:r>
              <a:rPr lang="cs-CZ" sz="1400" dirty="0" smtClean="0"/>
              <a:t> technologie, jež nejsou připraveny pro akcelerační proces </a:t>
            </a:r>
          </a:p>
          <a:p>
            <a:pPr marL="0" lvl="1" defTabSz="321412">
              <a:spcBef>
                <a:spcPct val="0"/>
              </a:spcBef>
              <a:spcAft>
                <a:spcPts val="422"/>
              </a:spcAft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12330" y="387657"/>
            <a:ext cx="4050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270B78-2767-4B9A-91AE-E4DE4DC6EC23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4820053"/>
            <a:ext cx="7217502" cy="1467810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7496" t="7848"/>
          <a:stretch/>
        </p:blipFill>
        <p:spPr>
          <a:xfrm>
            <a:off x="72891" y="3428442"/>
            <a:ext cx="7356684" cy="1315968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2891" y="1758733"/>
            <a:ext cx="6781931" cy="155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>
                <a:solidFill>
                  <a:schemeClr val="tx1"/>
                </a:solidFill>
              </a:rPr>
              <a:pPr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1255" y="1120834"/>
            <a:ext cx="8164978" cy="607021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PowerHUB CZ - </a:t>
            </a:r>
            <a:r>
              <a:rPr lang="cs-CZ" b="1" dirty="0" err="1" smtClean="0">
                <a:solidFill>
                  <a:schemeClr val="tx2"/>
                </a:solidFill>
              </a:rPr>
              <a:t>partnership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Marcador de título 1"/>
          <p:cNvSpPr txBox="1">
            <a:spLocks/>
          </p:cNvSpPr>
          <p:nvPr/>
        </p:nvSpPr>
        <p:spPr>
          <a:xfrm>
            <a:off x="749356" y="1758731"/>
            <a:ext cx="6003753" cy="4369973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  <a:cs typeface="Arial"/>
              </a:rPr>
              <a:t>Re/</a:t>
            </a:r>
            <a:r>
              <a:rPr lang="cs-CZ" sz="2000" b="1" dirty="0" err="1" smtClean="0">
                <a:solidFill>
                  <a:schemeClr val="tx1"/>
                </a:solidFill>
                <a:latin typeface="+mn-lt"/>
                <a:cs typeface="Arial"/>
              </a:rPr>
              <a:t>Cobranding</a:t>
            </a:r>
            <a:endParaRPr lang="cs-CZ"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714375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možnost re/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cobrandingu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hlavních aktivit PowerHUB pro generální/hlavní partnery</a:t>
            </a:r>
          </a:p>
          <a:p>
            <a:pPr marL="714375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možnost podpory stávajících aktivit/iniciativ doplněním obsahu stávajících akcí partnera (zajištěním kvalitních projektů,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kaučů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, mentorů atd.)</a:t>
            </a:r>
          </a:p>
          <a:p>
            <a:pPr marL="714375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Nábor zaměstnanců a studentů v rámci aktivit pro úzce profilované odborné pozice (typu data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scientist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, R&amp;D, techničtí specialisté, vývojáři)</a:t>
            </a:r>
          </a:p>
          <a:p>
            <a:pPr marL="714375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„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Company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name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X“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Energy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Club, X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Energy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Fund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, X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PowerHUB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, X HUB</a:t>
            </a: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  <a:cs typeface="Arial"/>
              </a:rPr>
              <a:t>Různé druhy partnerství (dle aktivit a rozsahu)</a:t>
            </a:r>
            <a:endParaRPr lang="cs-CZ" sz="2000" b="1" dirty="0">
              <a:solidFill>
                <a:schemeClr val="tx1"/>
              </a:solidFill>
              <a:latin typeface="+mn-lt"/>
              <a:cs typeface="Arial"/>
            </a:endParaRPr>
          </a:p>
          <a:p>
            <a:pPr marL="714375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chemeClr val="tx1"/>
                </a:solidFill>
                <a:latin typeface="+mn-lt"/>
                <a:cs typeface="Arial"/>
              </a:rPr>
              <a:t>Možné definovat oblasti a zaměření</a:t>
            </a:r>
          </a:p>
          <a:p>
            <a:pPr marL="1162050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Partner (2 mil. Kč)</a:t>
            </a:r>
          </a:p>
          <a:p>
            <a:pPr marL="1162050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Hlavní </a:t>
            </a:r>
            <a:r>
              <a:rPr lang="cs-CZ" sz="1600" dirty="0">
                <a:solidFill>
                  <a:schemeClr val="tx1"/>
                </a:solidFill>
                <a:latin typeface="+mn-lt"/>
                <a:cs typeface="Arial"/>
              </a:rPr>
              <a:t>partner 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(2 mil. Kč + 2 mil. Kč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Seed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cs typeface="Arial"/>
              </a:rPr>
              <a:t>Fund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)</a:t>
            </a:r>
            <a:endParaRPr lang="cs-CZ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1162050" indent="-266700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Generální </a:t>
            </a:r>
            <a:r>
              <a:rPr lang="cs-CZ" sz="1600" dirty="0">
                <a:solidFill>
                  <a:schemeClr val="tx1"/>
                </a:solidFill>
                <a:latin typeface="+mn-lt"/>
                <a:cs typeface="Arial"/>
              </a:rPr>
              <a:t>partner (2 mil. Kč + 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cs typeface="Arial"/>
              </a:rPr>
              <a:t>5 </a:t>
            </a:r>
            <a:r>
              <a:rPr lang="cs-CZ" sz="1600" dirty="0">
                <a:solidFill>
                  <a:schemeClr val="tx1"/>
                </a:solidFill>
                <a:latin typeface="+mn-lt"/>
                <a:cs typeface="Arial"/>
              </a:rPr>
              <a:t>mil. Kč </a:t>
            </a:r>
            <a:r>
              <a:rPr lang="cs-CZ" sz="1600" dirty="0" err="1">
                <a:solidFill>
                  <a:schemeClr val="tx1"/>
                </a:solidFill>
                <a:latin typeface="+mn-lt"/>
                <a:cs typeface="Arial"/>
              </a:rPr>
              <a:t>Seed</a:t>
            </a:r>
            <a:r>
              <a:rPr lang="cs-CZ" sz="16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  <a:cs typeface="Arial"/>
              </a:rPr>
              <a:t>Fund</a:t>
            </a:r>
            <a:r>
              <a:rPr lang="cs-CZ" sz="1600" dirty="0">
                <a:solidFill>
                  <a:schemeClr val="tx1"/>
                </a:solidFill>
                <a:latin typeface="+mn-lt"/>
                <a:cs typeface="Arial"/>
              </a:rPr>
              <a:t>)</a:t>
            </a: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endParaRPr lang="es-ES_tradnl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4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8447" y="2204416"/>
            <a:ext cx="6275625" cy="1045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31" y="425626"/>
            <a:ext cx="6912645" cy="385198"/>
          </a:xfrm>
        </p:spPr>
        <p:txBody>
          <a:bodyPr/>
          <a:lstStyle/>
          <a:p>
            <a:r>
              <a:rPr lang="cs-CZ" dirty="0" err="1" smtClean="0"/>
              <a:t>PowerHUB</a:t>
            </a:r>
            <a:r>
              <a:rPr lang="cs-CZ" dirty="0" smtClean="0"/>
              <a:t> CZ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4474" y="812204"/>
            <a:ext cx="8164978" cy="607021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PowerHUB – Spolupráce napříč Evropou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Marcador de título 1"/>
          <p:cNvSpPr txBox="1">
            <a:spLocks/>
          </p:cNvSpPr>
          <p:nvPr/>
        </p:nvSpPr>
        <p:spPr>
          <a:xfrm>
            <a:off x="686811" y="1707566"/>
            <a:ext cx="5238937" cy="3909930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Obraz 16" descr="20491849708_aea6340f0e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1566563"/>
            <a:ext cx="5543550" cy="5469941"/>
          </a:xfrm>
          <a:prstGeom prst="rect">
            <a:avLst/>
          </a:prstGeom>
        </p:spPr>
      </p:pic>
      <p:pic>
        <p:nvPicPr>
          <p:cNvPr id="17" name="Obraz 6" descr="Template_TekstObraz.png"/>
          <p:cNvPicPr>
            <a:picLocks noChangeAspect="1"/>
          </p:cNvPicPr>
          <p:nvPr/>
        </p:nvPicPr>
        <p:blipFill>
          <a:blip r:embed="rId4" cstate="print"/>
          <a:srcRect r="44088" b="3226"/>
          <a:stretch>
            <a:fillRect/>
          </a:stretch>
        </p:blipFill>
        <p:spPr>
          <a:xfrm>
            <a:off x="0" y="1563972"/>
            <a:ext cx="4729163" cy="5469941"/>
          </a:xfrm>
          <a:prstGeom prst="rect">
            <a:avLst/>
          </a:prstGeom>
        </p:spPr>
      </p:pic>
      <p:sp>
        <p:nvSpPr>
          <p:cNvPr id="18" name="Prostokąt 10"/>
          <p:cNvSpPr/>
          <p:nvPr/>
        </p:nvSpPr>
        <p:spPr>
          <a:xfrm>
            <a:off x="686811" y="2115420"/>
            <a:ext cx="3895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Bulgaria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Croatia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Cyprus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Czech Republic, 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Estonia, 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Greece, 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Hungary,</a:t>
            </a:r>
          </a:p>
          <a:p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Lithuania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Latvia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Poland, 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Romania, </a:t>
            </a:r>
          </a:p>
          <a:p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Slovakia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Slovenia 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další evropští partneři (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Spain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Italy,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Scandinavia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UK..)</a:t>
            </a: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U.S. &amp; SEA aktivity a programy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Prostokąt 5"/>
          <p:cNvSpPr/>
          <p:nvPr/>
        </p:nvSpPr>
        <p:spPr>
          <a:xfrm>
            <a:off x="604474" y="1313966"/>
            <a:ext cx="320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662F"/>
                </a:solidFill>
                <a:latin typeface="+mj-lt"/>
              </a:rPr>
              <a:t>Business PowerHUB Network CEE countries:</a:t>
            </a:r>
            <a:endParaRPr lang="pl-PL" b="1" dirty="0">
              <a:solidFill>
                <a:srgbClr val="0066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3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464183" y="543860"/>
            <a:ext cx="7017658" cy="900060"/>
          </a:xfrm>
        </p:spPr>
        <p:txBody>
          <a:bodyPr>
            <a:normAutofit/>
          </a:bodyPr>
          <a:lstStyle/>
          <a:p>
            <a:r>
              <a:rPr lang="pl-PL" dirty="0" smtClean="0"/>
              <a:t>PowerHUB Introduction</a:t>
            </a:r>
          </a:p>
          <a:p>
            <a:r>
              <a:rPr lang="pl-PL" sz="1800" dirty="0"/>
              <a:t>www.powerhub.cz</a:t>
            </a:r>
            <a:endParaRPr lang="en-GB" dirty="0"/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464182" y="1602717"/>
            <a:ext cx="7412991" cy="5047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3000" b="0" kern="1200" spc="-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/>
              <a:t>Petr Bažant  				</a:t>
            </a:r>
          </a:p>
          <a:p>
            <a:r>
              <a:rPr lang="pl-PL" sz="1800" dirty="0" smtClean="0"/>
              <a:t>petr@powerhub.cz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62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C Energy Oct 2016">
      <a:dk1>
        <a:sysClr val="windowText" lastClr="000000"/>
      </a:dk1>
      <a:lt1>
        <a:sysClr val="window" lastClr="FFFFFF"/>
      </a:lt1>
      <a:dk2>
        <a:srgbClr val="004494"/>
      </a:dk2>
      <a:lt2>
        <a:srgbClr val="00AFAA"/>
      </a:lt2>
      <a:accent1>
        <a:srgbClr val="96C247"/>
      </a:accent1>
      <a:accent2>
        <a:srgbClr val="D2DF83"/>
      </a:accent2>
      <a:accent3>
        <a:srgbClr val="ED6F00"/>
      </a:accent3>
      <a:accent4>
        <a:srgbClr val="FDCD15"/>
      </a:accent4>
      <a:accent5>
        <a:srgbClr val="C3B6AF"/>
      </a:accent5>
      <a:accent6>
        <a:srgbClr val="73C4EE"/>
      </a:accent6>
      <a:hlink>
        <a:srgbClr val="D7E9CF"/>
      </a:hlink>
      <a:folHlink>
        <a:srgbClr val="F1DE3F"/>
      </a:folHlink>
    </a:clrScheme>
    <a:fontScheme name="KIC Energy Oct 2016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bg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24952</TotalTime>
  <Words>739</Words>
  <Application>Microsoft Macintosh PowerPoint</Application>
  <PresentationFormat>On-screen Show (4:3)</PresentationFormat>
  <Paragraphs>125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PowerHUB CZ</vt:lpstr>
      <vt:lpstr>PowerHUB CZ</vt:lpstr>
      <vt:lpstr>PowerHUB CZ</vt:lpstr>
      <vt:lpstr>PowerHUB CZ</vt:lpstr>
      <vt:lpstr>PowerHUB CZ</vt:lpstr>
      <vt:lpstr>Who we are</vt:lpstr>
      <vt:lpstr>PowerHUB CZ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lisaomeara</dc:creator>
  <cp:lastModifiedBy>User</cp:lastModifiedBy>
  <cp:revision>351</cp:revision>
  <dcterms:created xsi:type="dcterms:W3CDTF">2016-06-16T12:55:54Z</dcterms:created>
  <dcterms:modified xsi:type="dcterms:W3CDTF">2019-04-08T20:04:18Z</dcterms:modified>
</cp:coreProperties>
</file>